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5"/>
  </p:notesMasterIdLst>
  <p:sldIdLst>
    <p:sldId id="256" r:id="rId2"/>
    <p:sldId id="268" r:id="rId3"/>
    <p:sldId id="269" r:id="rId4"/>
    <p:sldId id="271" r:id="rId5"/>
    <p:sldId id="257" r:id="rId6"/>
    <p:sldId id="280" r:id="rId7"/>
    <p:sldId id="272" r:id="rId8"/>
    <p:sldId id="260" r:id="rId9"/>
    <p:sldId id="273" r:id="rId10"/>
    <p:sldId id="279" r:id="rId11"/>
    <p:sldId id="277" r:id="rId12"/>
    <p:sldId id="278" r:id="rId13"/>
    <p:sldId id="258" r:id="rId14"/>
    <p:sldId id="270" r:id="rId15"/>
    <p:sldId id="265" r:id="rId16"/>
    <p:sldId id="266" r:id="rId17"/>
    <p:sldId id="267" r:id="rId18"/>
    <p:sldId id="281" r:id="rId19"/>
    <p:sldId id="259" r:id="rId20"/>
    <p:sldId id="261" r:id="rId21"/>
    <p:sldId id="262" r:id="rId22"/>
    <p:sldId id="263" r:id="rId23"/>
    <p:sldId id="264" r:id="rId24"/>
  </p:sldIdLst>
  <p:sldSz cx="9144000" cy="5143500" type="screen16x9"/>
  <p:notesSz cx="6858000" cy="9144000"/>
  <p:embeddedFontLst>
    <p:embeddedFont>
      <p:font typeface="Maven Pro Black" panose="020B0604020202020204" charset="0"/>
      <p:bold r:id="rId26"/>
    </p:embeddedFont>
    <p:embeddedFont>
      <p:font typeface="Anaheim" panose="020B0604020202020204" charset="0"/>
      <p:regular r:id="rId27"/>
    </p:embeddedFont>
    <p:embeddedFont>
      <p:font typeface="Fira Sans Extra Condensed"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
      <p:font typeface="Fira Sans" panose="020B0604020202020204" charset="0"/>
      <p:regular r:id="rId36"/>
      <p:bold r:id="rId37"/>
      <p:italic r:id="rId38"/>
      <p:boldItalic r:id="rId39"/>
    </p:embeddedFont>
    <p:embeddedFont>
      <p:font typeface="Livvic" panose="020B0604020202020204" charset="0"/>
      <p:regular r:id="rId40"/>
      <p:bold r:id="rId41"/>
      <p:italic r:id="rId42"/>
      <p:boldItalic r:id="rId43"/>
    </p:embeddedFont>
    <p:embeddedFont>
      <p:font typeface="Carme" panose="020B0604020202020204" charset="0"/>
      <p:regular r:id="rId44"/>
    </p:embeddedFont>
    <p:embeddedFont>
      <p:font typeface="Bebas Neue" panose="020B0604020202020204" charset="0"/>
      <p:regular r:id="rId45"/>
    </p:embeddedFont>
    <p:embeddedFont>
      <p:font typeface="Maven Pro" panose="020B060402020202020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190eedfe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190eedfe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885d2dda17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885d2dda17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885d2dda17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885d2dda17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885d2dda17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885d2dda17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85d2dda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885d2dda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global digital boom has transformed the way we interact for everyday transactions, especially in India. Businesses, government, non-government entities, healthcare and the education sector have all been impacted in one or many ways with digital solutions substituting legacy processes. </a:t>
            </a:r>
            <a:endParaRPr/>
          </a:p>
          <a:p>
            <a:pPr marL="0" lvl="0" indent="0" algn="l" rtl="0">
              <a:spcBef>
                <a:spcPts val="0"/>
              </a:spcBef>
              <a:spcAft>
                <a:spcPts val="0"/>
              </a:spcAft>
              <a:buNone/>
            </a:pPr>
            <a:r>
              <a:rPr lang="en"/>
              <a:t>Source: Technology and cyber trends in the Indian education sector</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85d2dda17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885d2dda1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885d2dda17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885d2dda17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34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b190eedfe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b190eedfe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190eedfe6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b190eedfe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183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b190eedfe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b190eedfe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02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885d2dda17_0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885d2dda17_0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885d2dda17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885d2dda17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538550"/>
            <a:ext cx="3639300" cy="2797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700" b="1">
                <a:latin typeface="Maven Pro"/>
                <a:ea typeface="Maven Pro"/>
                <a:cs typeface="Maven Pro"/>
                <a:sym typeface="Maven Pr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372625"/>
            <a:ext cx="30654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769399" y="538540"/>
            <a:ext cx="4992731" cy="4066419"/>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7150833" y="661844"/>
            <a:ext cx="788230" cy="799262"/>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gradFill>
            <a:gsLst>
              <a:gs pos="0">
                <a:schemeClr val="dk1"/>
              </a:gs>
              <a:gs pos="100000">
                <a:schemeClr val="accen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8255326" y="1899409"/>
            <a:ext cx="591436" cy="599726"/>
          </a:xfrm>
          <a:custGeom>
            <a:avLst/>
            <a:gdLst/>
            <a:ahLst/>
            <a:cxnLst/>
            <a:rect l="l" t="t" r="r" b="b"/>
            <a:pathLst>
              <a:path w="69499" h="31652" extrusionOk="0">
                <a:moveTo>
                  <a:pt x="35185" y="9123"/>
                </a:moveTo>
                <a:lnTo>
                  <a:pt x="35891" y="9142"/>
                </a:lnTo>
                <a:lnTo>
                  <a:pt x="36597" y="9180"/>
                </a:lnTo>
                <a:lnTo>
                  <a:pt x="37302" y="9227"/>
                </a:lnTo>
                <a:lnTo>
                  <a:pt x="38008" y="9293"/>
                </a:lnTo>
                <a:lnTo>
                  <a:pt x="38714" y="9369"/>
                </a:lnTo>
                <a:lnTo>
                  <a:pt x="39399" y="9464"/>
                </a:lnTo>
                <a:lnTo>
                  <a:pt x="40105" y="9577"/>
                </a:lnTo>
                <a:lnTo>
                  <a:pt x="40769" y="9709"/>
                </a:lnTo>
                <a:lnTo>
                  <a:pt x="41433" y="9861"/>
                </a:lnTo>
                <a:lnTo>
                  <a:pt x="42098" y="10021"/>
                </a:lnTo>
                <a:lnTo>
                  <a:pt x="42741" y="10201"/>
                </a:lnTo>
                <a:lnTo>
                  <a:pt x="43364" y="10399"/>
                </a:lnTo>
                <a:lnTo>
                  <a:pt x="43966" y="10598"/>
                </a:lnTo>
                <a:lnTo>
                  <a:pt x="44547" y="10815"/>
                </a:lnTo>
                <a:lnTo>
                  <a:pt x="45066" y="11052"/>
                </a:lnTo>
                <a:lnTo>
                  <a:pt x="45585" y="11288"/>
                </a:lnTo>
                <a:lnTo>
                  <a:pt x="46062" y="11534"/>
                </a:lnTo>
                <a:lnTo>
                  <a:pt x="46519" y="11789"/>
                </a:lnTo>
                <a:lnTo>
                  <a:pt x="46934" y="12063"/>
                </a:lnTo>
                <a:lnTo>
                  <a:pt x="47308" y="12337"/>
                </a:lnTo>
                <a:lnTo>
                  <a:pt x="47681" y="12612"/>
                </a:lnTo>
                <a:lnTo>
                  <a:pt x="47993" y="12905"/>
                </a:lnTo>
                <a:lnTo>
                  <a:pt x="48283" y="13198"/>
                </a:lnTo>
                <a:lnTo>
                  <a:pt x="48553" y="13500"/>
                </a:lnTo>
                <a:lnTo>
                  <a:pt x="48782" y="13803"/>
                </a:lnTo>
                <a:lnTo>
                  <a:pt x="48989" y="14115"/>
                </a:lnTo>
                <a:lnTo>
                  <a:pt x="49135" y="14427"/>
                </a:lnTo>
                <a:lnTo>
                  <a:pt x="49280" y="14739"/>
                </a:lnTo>
                <a:lnTo>
                  <a:pt x="49363" y="15060"/>
                </a:lnTo>
                <a:lnTo>
                  <a:pt x="49446" y="15382"/>
                </a:lnTo>
                <a:lnTo>
                  <a:pt x="49467" y="15703"/>
                </a:lnTo>
                <a:lnTo>
                  <a:pt x="49467" y="16024"/>
                </a:lnTo>
                <a:lnTo>
                  <a:pt x="49425" y="16346"/>
                </a:lnTo>
                <a:lnTo>
                  <a:pt x="49363" y="16667"/>
                </a:lnTo>
                <a:lnTo>
                  <a:pt x="49259" y="16989"/>
                </a:lnTo>
                <a:lnTo>
                  <a:pt x="49114" y="17310"/>
                </a:lnTo>
                <a:lnTo>
                  <a:pt x="48927" y="17631"/>
                </a:lnTo>
                <a:lnTo>
                  <a:pt x="48719" y="17943"/>
                </a:lnTo>
                <a:lnTo>
                  <a:pt x="48470" y="18265"/>
                </a:lnTo>
                <a:lnTo>
                  <a:pt x="48180" y="18567"/>
                </a:lnTo>
                <a:lnTo>
                  <a:pt x="47868" y="18879"/>
                </a:lnTo>
                <a:lnTo>
                  <a:pt x="47495" y="19172"/>
                </a:lnTo>
                <a:lnTo>
                  <a:pt x="47100" y="19466"/>
                </a:lnTo>
                <a:lnTo>
                  <a:pt x="46685" y="19749"/>
                </a:lnTo>
                <a:lnTo>
                  <a:pt x="46228" y="20023"/>
                </a:lnTo>
                <a:lnTo>
                  <a:pt x="45751" y="20288"/>
                </a:lnTo>
                <a:lnTo>
                  <a:pt x="45253" y="20524"/>
                </a:lnTo>
                <a:lnTo>
                  <a:pt x="44713" y="20761"/>
                </a:lnTo>
                <a:lnTo>
                  <a:pt x="44173" y="20978"/>
                </a:lnTo>
                <a:lnTo>
                  <a:pt x="43613" y="21186"/>
                </a:lnTo>
                <a:lnTo>
                  <a:pt x="43032" y="21375"/>
                </a:lnTo>
                <a:lnTo>
                  <a:pt x="42430" y="21545"/>
                </a:lnTo>
                <a:lnTo>
                  <a:pt x="41807" y="21715"/>
                </a:lnTo>
                <a:lnTo>
                  <a:pt x="41184" y="21857"/>
                </a:lnTo>
                <a:lnTo>
                  <a:pt x="40520" y="21990"/>
                </a:lnTo>
                <a:lnTo>
                  <a:pt x="39876" y="22113"/>
                </a:lnTo>
                <a:lnTo>
                  <a:pt x="39212" y="22217"/>
                </a:lnTo>
                <a:lnTo>
                  <a:pt x="38527" y="22311"/>
                </a:lnTo>
                <a:lnTo>
                  <a:pt x="37842" y="22377"/>
                </a:lnTo>
                <a:lnTo>
                  <a:pt x="37136" y="22443"/>
                </a:lnTo>
                <a:lnTo>
                  <a:pt x="36451" y="22491"/>
                </a:lnTo>
                <a:lnTo>
                  <a:pt x="35746" y="22519"/>
                </a:lnTo>
                <a:lnTo>
                  <a:pt x="35040" y="22528"/>
                </a:lnTo>
                <a:lnTo>
                  <a:pt x="34313" y="22528"/>
                </a:lnTo>
                <a:lnTo>
                  <a:pt x="33607" y="22510"/>
                </a:lnTo>
                <a:lnTo>
                  <a:pt x="32902" y="22481"/>
                </a:lnTo>
                <a:lnTo>
                  <a:pt x="32196" y="22434"/>
                </a:lnTo>
                <a:lnTo>
                  <a:pt x="31490" y="22368"/>
                </a:lnTo>
                <a:lnTo>
                  <a:pt x="30784" y="22283"/>
                </a:lnTo>
                <a:lnTo>
                  <a:pt x="30099" y="22188"/>
                </a:lnTo>
                <a:lnTo>
                  <a:pt x="29414" y="22075"/>
                </a:lnTo>
                <a:lnTo>
                  <a:pt x="28729" y="21942"/>
                </a:lnTo>
                <a:lnTo>
                  <a:pt x="28065" y="21801"/>
                </a:lnTo>
                <a:lnTo>
                  <a:pt x="27401" y="21630"/>
                </a:lnTo>
                <a:lnTo>
                  <a:pt x="26757" y="21451"/>
                </a:lnTo>
                <a:lnTo>
                  <a:pt x="26135" y="21262"/>
                </a:lnTo>
                <a:lnTo>
                  <a:pt x="25533" y="21054"/>
                </a:lnTo>
                <a:lnTo>
                  <a:pt x="24972" y="20836"/>
                </a:lnTo>
                <a:lnTo>
                  <a:pt x="24432" y="20609"/>
                </a:lnTo>
                <a:lnTo>
                  <a:pt x="23913" y="20364"/>
                </a:lnTo>
                <a:lnTo>
                  <a:pt x="23436" y="20118"/>
                </a:lnTo>
                <a:lnTo>
                  <a:pt x="23000" y="19863"/>
                </a:lnTo>
                <a:lnTo>
                  <a:pt x="22585" y="19598"/>
                </a:lnTo>
                <a:lnTo>
                  <a:pt x="22191" y="19324"/>
                </a:lnTo>
                <a:lnTo>
                  <a:pt x="21838" y="19040"/>
                </a:lnTo>
                <a:lnTo>
                  <a:pt x="21506" y="18756"/>
                </a:lnTo>
                <a:lnTo>
                  <a:pt x="21215" y="18454"/>
                </a:lnTo>
                <a:lnTo>
                  <a:pt x="20945" y="18161"/>
                </a:lnTo>
                <a:lnTo>
                  <a:pt x="20717" y="17858"/>
                </a:lnTo>
                <a:lnTo>
                  <a:pt x="20530" y="17546"/>
                </a:lnTo>
                <a:lnTo>
                  <a:pt x="20364" y="17234"/>
                </a:lnTo>
                <a:lnTo>
                  <a:pt x="20239" y="16913"/>
                </a:lnTo>
                <a:lnTo>
                  <a:pt x="20135" y="16601"/>
                </a:lnTo>
                <a:lnTo>
                  <a:pt x="20073" y="16280"/>
                </a:lnTo>
                <a:lnTo>
                  <a:pt x="20032" y="15958"/>
                </a:lnTo>
                <a:lnTo>
                  <a:pt x="20032" y="15627"/>
                </a:lnTo>
                <a:lnTo>
                  <a:pt x="20073" y="15306"/>
                </a:lnTo>
                <a:lnTo>
                  <a:pt x="20156" y="14984"/>
                </a:lnTo>
                <a:lnTo>
                  <a:pt x="20260" y="14663"/>
                </a:lnTo>
                <a:lnTo>
                  <a:pt x="20405" y="14342"/>
                </a:lnTo>
                <a:lnTo>
                  <a:pt x="20571" y="14020"/>
                </a:lnTo>
                <a:lnTo>
                  <a:pt x="20779" y="13708"/>
                </a:lnTo>
                <a:lnTo>
                  <a:pt x="21028" y="13396"/>
                </a:lnTo>
                <a:lnTo>
                  <a:pt x="21319" y="13084"/>
                </a:lnTo>
                <a:lnTo>
                  <a:pt x="21651" y="12782"/>
                </a:lnTo>
                <a:lnTo>
                  <a:pt x="22004" y="12479"/>
                </a:lnTo>
                <a:lnTo>
                  <a:pt x="22398" y="12186"/>
                </a:lnTo>
                <a:lnTo>
                  <a:pt x="22834" y="11903"/>
                </a:lnTo>
                <a:lnTo>
                  <a:pt x="23270" y="11628"/>
                </a:lnTo>
                <a:lnTo>
                  <a:pt x="23747" y="11373"/>
                </a:lnTo>
                <a:lnTo>
                  <a:pt x="24266" y="11127"/>
                </a:lnTo>
                <a:lnTo>
                  <a:pt x="24785" y="10891"/>
                </a:lnTo>
                <a:lnTo>
                  <a:pt x="25325" y="10674"/>
                </a:lnTo>
                <a:lnTo>
                  <a:pt x="25885" y="10475"/>
                </a:lnTo>
                <a:lnTo>
                  <a:pt x="26487" y="10286"/>
                </a:lnTo>
                <a:lnTo>
                  <a:pt x="27089" y="10106"/>
                </a:lnTo>
                <a:lnTo>
                  <a:pt x="27691" y="9946"/>
                </a:lnTo>
                <a:lnTo>
                  <a:pt x="28335" y="9794"/>
                </a:lnTo>
                <a:lnTo>
                  <a:pt x="28978" y="9662"/>
                </a:lnTo>
                <a:lnTo>
                  <a:pt x="29643" y="9539"/>
                </a:lnTo>
                <a:lnTo>
                  <a:pt x="30307" y="9435"/>
                </a:lnTo>
                <a:lnTo>
                  <a:pt x="30992" y="9350"/>
                </a:lnTo>
                <a:lnTo>
                  <a:pt x="31677" y="9274"/>
                </a:lnTo>
                <a:lnTo>
                  <a:pt x="32362" y="9218"/>
                </a:lnTo>
                <a:lnTo>
                  <a:pt x="33068" y="9170"/>
                </a:lnTo>
                <a:lnTo>
                  <a:pt x="33774" y="9142"/>
                </a:lnTo>
                <a:lnTo>
                  <a:pt x="34479" y="9123"/>
                </a:lnTo>
                <a:close/>
                <a:moveTo>
                  <a:pt x="33794" y="0"/>
                </a:moveTo>
                <a:lnTo>
                  <a:pt x="21381" y="1210"/>
                </a:lnTo>
                <a:lnTo>
                  <a:pt x="22398" y="3366"/>
                </a:lnTo>
                <a:lnTo>
                  <a:pt x="21796" y="3498"/>
                </a:lnTo>
                <a:lnTo>
                  <a:pt x="21194" y="3631"/>
                </a:lnTo>
                <a:lnTo>
                  <a:pt x="20592" y="3772"/>
                </a:lnTo>
                <a:lnTo>
                  <a:pt x="20011" y="3914"/>
                </a:lnTo>
                <a:lnTo>
                  <a:pt x="19430" y="4065"/>
                </a:lnTo>
                <a:lnTo>
                  <a:pt x="18869" y="4226"/>
                </a:lnTo>
                <a:lnTo>
                  <a:pt x="18288" y="4387"/>
                </a:lnTo>
                <a:lnTo>
                  <a:pt x="17748" y="4557"/>
                </a:lnTo>
                <a:lnTo>
                  <a:pt x="17188" y="4737"/>
                </a:lnTo>
                <a:lnTo>
                  <a:pt x="16648" y="4916"/>
                </a:lnTo>
                <a:lnTo>
                  <a:pt x="16108" y="5105"/>
                </a:lnTo>
                <a:lnTo>
                  <a:pt x="15589" y="5304"/>
                </a:lnTo>
                <a:lnTo>
                  <a:pt x="15070" y="5502"/>
                </a:lnTo>
                <a:lnTo>
                  <a:pt x="14552" y="5710"/>
                </a:lnTo>
                <a:lnTo>
                  <a:pt x="14053" y="5918"/>
                </a:lnTo>
                <a:lnTo>
                  <a:pt x="13555" y="6145"/>
                </a:lnTo>
                <a:lnTo>
                  <a:pt x="9507" y="4945"/>
                </a:lnTo>
                <a:lnTo>
                  <a:pt x="2616" y="9804"/>
                </a:lnTo>
                <a:lnTo>
                  <a:pt x="6663" y="10995"/>
                </a:lnTo>
                <a:lnTo>
                  <a:pt x="6435" y="11288"/>
                </a:lnTo>
                <a:lnTo>
                  <a:pt x="6207" y="11581"/>
                </a:lnTo>
                <a:lnTo>
                  <a:pt x="5999" y="11884"/>
                </a:lnTo>
                <a:lnTo>
                  <a:pt x="5812" y="12177"/>
                </a:lnTo>
                <a:lnTo>
                  <a:pt x="5646" y="12479"/>
                </a:lnTo>
                <a:lnTo>
                  <a:pt x="5480" y="12772"/>
                </a:lnTo>
                <a:lnTo>
                  <a:pt x="5335" y="13075"/>
                </a:lnTo>
                <a:lnTo>
                  <a:pt x="5210" y="13377"/>
                </a:lnTo>
                <a:lnTo>
                  <a:pt x="5107" y="13680"/>
                </a:lnTo>
                <a:lnTo>
                  <a:pt x="5003" y="13982"/>
                </a:lnTo>
                <a:lnTo>
                  <a:pt x="4920" y="14285"/>
                </a:lnTo>
                <a:lnTo>
                  <a:pt x="4857" y="14587"/>
                </a:lnTo>
                <a:lnTo>
                  <a:pt x="4795" y="14890"/>
                </a:lnTo>
                <a:lnTo>
                  <a:pt x="4754" y="15192"/>
                </a:lnTo>
                <a:lnTo>
                  <a:pt x="4733" y="15495"/>
                </a:lnTo>
                <a:lnTo>
                  <a:pt x="4733" y="15797"/>
                </a:lnTo>
                <a:lnTo>
                  <a:pt x="0" y="16261"/>
                </a:lnTo>
                <a:lnTo>
                  <a:pt x="2657" y="21914"/>
                </a:lnTo>
                <a:lnTo>
                  <a:pt x="7390" y="21451"/>
                </a:lnTo>
                <a:lnTo>
                  <a:pt x="7681" y="21734"/>
                </a:lnTo>
                <a:lnTo>
                  <a:pt x="7971" y="21999"/>
                </a:lnTo>
                <a:lnTo>
                  <a:pt x="8283" y="22273"/>
                </a:lnTo>
                <a:lnTo>
                  <a:pt x="8594" y="22538"/>
                </a:lnTo>
                <a:lnTo>
                  <a:pt x="8926" y="22803"/>
                </a:lnTo>
                <a:lnTo>
                  <a:pt x="9279" y="23067"/>
                </a:lnTo>
                <a:lnTo>
                  <a:pt x="9632" y="23323"/>
                </a:lnTo>
                <a:lnTo>
                  <a:pt x="10006" y="23578"/>
                </a:lnTo>
                <a:lnTo>
                  <a:pt x="10400" y="23824"/>
                </a:lnTo>
                <a:lnTo>
                  <a:pt x="10794" y="24069"/>
                </a:lnTo>
                <a:lnTo>
                  <a:pt x="11209" y="24315"/>
                </a:lnTo>
                <a:lnTo>
                  <a:pt x="11645" y="24561"/>
                </a:lnTo>
                <a:lnTo>
                  <a:pt x="12081" y="24797"/>
                </a:lnTo>
                <a:lnTo>
                  <a:pt x="12538" y="25024"/>
                </a:lnTo>
                <a:lnTo>
                  <a:pt x="12995" y="25251"/>
                </a:lnTo>
                <a:lnTo>
                  <a:pt x="13472" y="25478"/>
                </a:lnTo>
                <a:lnTo>
                  <a:pt x="10857" y="27322"/>
                </a:lnTo>
                <a:lnTo>
                  <a:pt x="21526" y="30470"/>
                </a:lnTo>
                <a:lnTo>
                  <a:pt x="24142" y="28617"/>
                </a:lnTo>
                <a:lnTo>
                  <a:pt x="24785" y="28730"/>
                </a:lnTo>
                <a:lnTo>
                  <a:pt x="25429" y="28825"/>
                </a:lnTo>
                <a:lnTo>
                  <a:pt x="26093" y="28919"/>
                </a:lnTo>
                <a:lnTo>
                  <a:pt x="26737" y="29004"/>
                </a:lnTo>
                <a:lnTo>
                  <a:pt x="27401" y="29080"/>
                </a:lnTo>
                <a:lnTo>
                  <a:pt x="28044" y="29156"/>
                </a:lnTo>
                <a:lnTo>
                  <a:pt x="28709" y="29222"/>
                </a:lnTo>
                <a:lnTo>
                  <a:pt x="29373" y="29278"/>
                </a:lnTo>
                <a:lnTo>
                  <a:pt x="30037" y="29335"/>
                </a:lnTo>
                <a:lnTo>
                  <a:pt x="30701" y="29373"/>
                </a:lnTo>
                <a:lnTo>
                  <a:pt x="31366" y="29411"/>
                </a:lnTo>
                <a:lnTo>
                  <a:pt x="32030" y="29449"/>
                </a:lnTo>
                <a:lnTo>
                  <a:pt x="32694" y="29467"/>
                </a:lnTo>
                <a:lnTo>
                  <a:pt x="33358" y="29486"/>
                </a:lnTo>
                <a:lnTo>
                  <a:pt x="34023" y="29496"/>
                </a:lnTo>
                <a:lnTo>
                  <a:pt x="34687" y="29496"/>
                </a:lnTo>
                <a:lnTo>
                  <a:pt x="35704" y="31651"/>
                </a:lnTo>
                <a:lnTo>
                  <a:pt x="48117" y="30441"/>
                </a:lnTo>
                <a:lnTo>
                  <a:pt x="47100" y="28286"/>
                </a:lnTo>
                <a:lnTo>
                  <a:pt x="47702" y="28163"/>
                </a:lnTo>
                <a:lnTo>
                  <a:pt x="48304" y="28031"/>
                </a:lnTo>
                <a:lnTo>
                  <a:pt x="48906" y="27889"/>
                </a:lnTo>
                <a:lnTo>
                  <a:pt x="49487" y="27737"/>
                </a:lnTo>
                <a:lnTo>
                  <a:pt x="50069" y="27586"/>
                </a:lnTo>
                <a:lnTo>
                  <a:pt x="50650" y="27425"/>
                </a:lnTo>
                <a:lnTo>
                  <a:pt x="51210" y="27265"/>
                </a:lnTo>
                <a:lnTo>
                  <a:pt x="51771" y="27095"/>
                </a:lnTo>
                <a:lnTo>
                  <a:pt x="52311" y="26915"/>
                </a:lnTo>
                <a:lnTo>
                  <a:pt x="52850" y="26735"/>
                </a:lnTo>
                <a:lnTo>
                  <a:pt x="53390" y="26546"/>
                </a:lnTo>
                <a:lnTo>
                  <a:pt x="53930" y="26348"/>
                </a:lnTo>
                <a:lnTo>
                  <a:pt x="54449" y="26149"/>
                </a:lnTo>
                <a:lnTo>
                  <a:pt x="54947" y="25941"/>
                </a:lnTo>
                <a:lnTo>
                  <a:pt x="55445" y="25733"/>
                </a:lnTo>
                <a:lnTo>
                  <a:pt x="55943" y="25516"/>
                </a:lnTo>
                <a:lnTo>
                  <a:pt x="59991" y="26707"/>
                </a:lnTo>
                <a:lnTo>
                  <a:pt x="66904" y="21857"/>
                </a:lnTo>
                <a:lnTo>
                  <a:pt x="62835" y="20657"/>
                </a:lnTo>
                <a:lnTo>
                  <a:pt x="63063" y="20364"/>
                </a:lnTo>
                <a:lnTo>
                  <a:pt x="63292" y="20071"/>
                </a:lnTo>
                <a:lnTo>
                  <a:pt x="63499" y="19777"/>
                </a:lnTo>
                <a:lnTo>
                  <a:pt x="63686" y="19475"/>
                </a:lnTo>
                <a:lnTo>
                  <a:pt x="63852" y="19182"/>
                </a:lnTo>
                <a:lnTo>
                  <a:pt x="64018" y="18879"/>
                </a:lnTo>
                <a:lnTo>
                  <a:pt x="64163" y="18577"/>
                </a:lnTo>
                <a:lnTo>
                  <a:pt x="64288" y="18274"/>
                </a:lnTo>
                <a:lnTo>
                  <a:pt x="64413" y="17972"/>
                </a:lnTo>
                <a:lnTo>
                  <a:pt x="64496" y="17669"/>
                </a:lnTo>
                <a:lnTo>
                  <a:pt x="64579" y="17367"/>
                </a:lnTo>
                <a:lnTo>
                  <a:pt x="64662" y="17064"/>
                </a:lnTo>
                <a:lnTo>
                  <a:pt x="64703" y="16762"/>
                </a:lnTo>
                <a:lnTo>
                  <a:pt x="64745" y="16459"/>
                </a:lnTo>
                <a:lnTo>
                  <a:pt x="64765" y="16157"/>
                </a:lnTo>
                <a:lnTo>
                  <a:pt x="64765" y="15854"/>
                </a:lnTo>
                <a:lnTo>
                  <a:pt x="69498" y="15391"/>
                </a:lnTo>
                <a:lnTo>
                  <a:pt x="66841" y="9738"/>
                </a:lnTo>
                <a:lnTo>
                  <a:pt x="62108" y="10201"/>
                </a:lnTo>
                <a:lnTo>
                  <a:pt x="61839" y="9927"/>
                </a:lnTo>
                <a:lnTo>
                  <a:pt x="61548" y="9653"/>
                </a:lnTo>
                <a:lnTo>
                  <a:pt x="61237" y="9388"/>
                </a:lnTo>
                <a:lnTo>
                  <a:pt x="60904" y="9114"/>
                </a:lnTo>
                <a:lnTo>
                  <a:pt x="60572" y="8849"/>
                </a:lnTo>
                <a:lnTo>
                  <a:pt x="60219" y="8594"/>
                </a:lnTo>
                <a:lnTo>
                  <a:pt x="59867" y="8339"/>
                </a:lnTo>
                <a:lnTo>
                  <a:pt x="59493" y="8083"/>
                </a:lnTo>
                <a:lnTo>
                  <a:pt x="59098" y="7828"/>
                </a:lnTo>
                <a:lnTo>
                  <a:pt x="58704" y="7582"/>
                </a:lnTo>
                <a:lnTo>
                  <a:pt x="58289" y="7336"/>
                </a:lnTo>
                <a:lnTo>
                  <a:pt x="57853" y="7100"/>
                </a:lnTo>
                <a:lnTo>
                  <a:pt x="57417" y="6864"/>
                </a:lnTo>
                <a:lnTo>
                  <a:pt x="56960" y="6627"/>
                </a:lnTo>
                <a:lnTo>
                  <a:pt x="56504" y="6401"/>
                </a:lnTo>
                <a:lnTo>
                  <a:pt x="56026" y="6174"/>
                </a:lnTo>
                <a:lnTo>
                  <a:pt x="58642" y="4330"/>
                </a:lnTo>
                <a:lnTo>
                  <a:pt x="47993" y="1192"/>
                </a:lnTo>
                <a:lnTo>
                  <a:pt x="45357" y="3035"/>
                </a:lnTo>
                <a:lnTo>
                  <a:pt x="44713" y="2931"/>
                </a:lnTo>
                <a:lnTo>
                  <a:pt x="44070" y="2827"/>
                </a:lnTo>
                <a:lnTo>
                  <a:pt x="43426" y="2733"/>
                </a:lnTo>
                <a:lnTo>
                  <a:pt x="42762" y="2647"/>
                </a:lnTo>
                <a:lnTo>
                  <a:pt x="42118" y="2572"/>
                </a:lnTo>
                <a:lnTo>
                  <a:pt x="41454" y="2496"/>
                </a:lnTo>
                <a:lnTo>
                  <a:pt x="40790" y="2430"/>
                </a:lnTo>
                <a:lnTo>
                  <a:pt x="40126" y="2373"/>
                </a:lnTo>
                <a:lnTo>
                  <a:pt x="39461" y="2326"/>
                </a:lnTo>
                <a:lnTo>
                  <a:pt x="38797" y="2279"/>
                </a:lnTo>
                <a:lnTo>
                  <a:pt x="38133" y="2241"/>
                </a:lnTo>
                <a:lnTo>
                  <a:pt x="37469" y="2213"/>
                </a:lnTo>
                <a:lnTo>
                  <a:pt x="36804" y="2184"/>
                </a:lnTo>
                <a:lnTo>
                  <a:pt x="36140" y="2165"/>
                </a:lnTo>
                <a:lnTo>
                  <a:pt x="35476" y="2156"/>
                </a:lnTo>
                <a:lnTo>
                  <a:pt x="34811" y="2156"/>
                </a:lnTo>
                <a:lnTo>
                  <a:pt x="33794" y="0"/>
                </a:lnTo>
                <a:close/>
              </a:path>
            </a:pathLst>
          </a:custGeom>
          <a:gradFill>
            <a:gsLst>
              <a:gs pos="0">
                <a:schemeClr val="dk1"/>
              </a:gs>
              <a:gs pos="100000">
                <a:schemeClr val="accen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7003563" y="2785391"/>
            <a:ext cx="20" cy="4"/>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7003563" y="2785391"/>
            <a:ext cx="20" cy="4"/>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6975565" y="3939219"/>
            <a:ext cx="56018" cy="57272"/>
          </a:xfrm>
          <a:custGeom>
            <a:avLst/>
            <a:gdLst/>
            <a:ahLst/>
            <a:cxnLst/>
            <a:rect l="l" t="t" r="r" b="b"/>
            <a:pathLst>
              <a:path w="2767" h="16340" extrusionOk="0">
                <a:moveTo>
                  <a:pt x="1383" y="1"/>
                </a:moveTo>
                <a:lnTo>
                  <a:pt x="1290" y="23"/>
                </a:lnTo>
                <a:lnTo>
                  <a:pt x="1200" y="67"/>
                </a:lnTo>
                <a:lnTo>
                  <a:pt x="1110" y="155"/>
                </a:lnTo>
                <a:lnTo>
                  <a:pt x="1021" y="266"/>
                </a:lnTo>
                <a:lnTo>
                  <a:pt x="935" y="443"/>
                </a:lnTo>
                <a:lnTo>
                  <a:pt x="852" y="620"/>
                </a:lnTo>
                <a:lnTo>
                  <a:pt x="766" y="841"/>
                </a:lnTo>
                <a:lnTo>
                  <a:pt x="684" y="1106"/>
                </a:lnTo>
                <a:lnTo>
                  <a:pt x="408" y="2388"/>
                </a:lnTo>
                <a:lnTo>
                  <a:pt x="344" y="2786"/>
                </a:lnTo>
                <a:lnTo>
                  <a:pt x="288" y="3184"/>
                </a:lnTo>
                <a:lnTo>
                  <a:pt x="236" y="3604"/>
                </a:lnTo>
                <a:lnTo>
                  <a:pt x="191" y="4047"/>
                </a:lnTo>
                <a:lnTo>
                  <a:pt x="146" y="4511"/>
                </a:lnTo>
                <a:lnTo>
                  <a:pt x="109" y="4997"/>
                </a:lnTo>
                <a:lnTo>
                  <a:pt x="79" y="5484"/>
                </a:lnTo>
                <a:lnTo>
                  <a:pt x="53" y="5992"/>
                </a:lnTo>
                <a:lnTo>
                  <a:pt x="0" y="8159"/>
                </a:lnTo>
                <a:lnTo>
                  <a:pt x="0" y="8579"/>
                </a:lnTo>
                <a:lnTo>
                  <a:pt x="4" y="8999"/>
                </a:lnTo>
                <a:lnTo>
                  <a:pt x="15" y="9397"/>
                </a:lnTo>
                <a:lnTo>
                  <a:pt x="26" y="9795"/>
                </a:lnTo>
                <a:lnTo>
                  <a:pt x="41" y="10193"/>
                </a:lnTo>
                <a:lnTo>
                  <a:pt x="64" y="10569"/>
                </a:lnTo>
                <a:lnTo>
                  <a:pt x="90" y="10945"/>
                </a:lnTo>
                <a:lnTo>
                  <a:pt x="120" y="11320"/>
                </a:lnTo>
                <a:lnTo>
                  <a:pt x="142" y="11696"/>
                </a:lnTo>
                <a:lnTo>
                  <a:pt x="168" y="12050"/>
                </a:lnTo>
                <a:lnTo>
                  <a:pt x="198" y="12404"/>
                </a:lnTo>
                <a:lnTo>
                  <a:pt x="236" y="12735"/>
                </a:lnTo>
                <a:lnTo>
                  <a:pt x="273" y="13045"/>
                </a:lnTo>
                <a:lnTo>
                  <a:pt x="314" y="13354"/>
                </a:lnTo>
                <a:lnTo>
                  <a:pt x="359" y="13664"/>
                </a:lnTo>
                <a:lnTo>
                  <a:pt x="408" y="13951"/>
                </a:lnTo>
                <a:lnTo>
                  <a:pt x="452" y="14239"/>
                </a:lnTo>
                <a:lnTo>
                  <a:pt x="505" y="14504"/>
                </a:lnTo>
                <a:lnTo>
                  <a:pt x="557" y="14747"/>
                </a:lnTo>
                <a:lnTo>
                  <a:pt x="609" y="14968"/>
                </a:lnTo>
                <a:lnTo>
                  <a:pt x="669" y="15167"/>
                </a:lnTo>
                <a:lnTo>
                  <a:pt x="725" y="15344"/>
                </a:lnTo>
                <a:lnTo>
                  <a:pt x="789" y="15499"/>
                </a:lnTo>
                <a:lnTo>
                  <a:pt x="852" y="15632"/>
                </a:lnTo>
                <a:lnTo>
                  <a:pt x="912" y="15809"/>
                </a:lnTo>
                <a:lnTo>
                  <a:pt x="976" y="15963"/>
                </a:lnTo>
                <a:lnTo>
                  <a:pt x="1043" y="16096"/>
                </a:lnTo>
                <a:lnTo>
                  <a:pt x="1107" y="16184"/>
                </a:lnTo>
                <a:lnTo>
                  <a:pt x="1174" y="16273"/>
                </a:lnTo>
                <a:lnTo>
                  <a:pt x="1241" y="16317"/>
                </a:lnTo>
                <a:lnTo>
                  <a:pt x="1312" y="16339"/>
                </a:lnTo>
                <a:lnTo>
                  <a:pt x="1383" y="16339"/>
                </a:lnTo>
                <a:lnTo>
                  <a:pt x="1477" y="16317"/>
                </a:lnTo>
                <a:lnTo>
                  <a:pt x="1566" y="16273"/>
                </a:lnTo>
                <a:lnTo>
                  <a:pt x="1656" y="16184"/>
                </a:lnTo>
                <a:lnTo>
                  <a:pt x="1746" y="16052"/>
                </a:lnTo>
                <a:lnTo>
                  <a:pt x="1832" y="15897"/>
                </a:lnTo>
                <a:lnTo>
                  <a:pt x="1914" y="15698"/>
                </a:lnTo>
                <a:lnTo>
                  <a:pt x="2000" y="15477"/>
                </a:lnTo>
                <a:lnTo>
                  <a:pt x="2082" y="15212"/>
                </a:lnTo>
                <a:lnTo>
                  <a:pt x="2359" y="13951"/>
                </a:lnTo>
                <a:lnTo>
                  <a:pt x="2422" y="13553"/>
                </a:lnTo>
                <a:lnTo>
                  <a:pt x="2479" y="13155"/>
                </a:lnTo>
                <a:lnTo>
                  <a:pt x="2531" y="12713"/>
                </a:lnTo>
                <a:lnTo>
                  <a:pt x="2579" y="12271"/>
                </a:lnTo>
                <a:lnTo>
                  <a:pt x="2621" y="11829"/>
                </a:lnTo>
                <a:lnTo>
                  <a:pt x="2658" y="11343"/>
                </a:lnTo>
                <a:lnTo>
                  <a:pt x="2688" y="10856"/>
                </a:lnTo>
                <a:lnTo>
                  <a:pt x="2714" y="10348"/>
                </a:lnTo>
                <a:lnTo>
                  <a:pt x="2766" y="8159"/>
                </a:lnTo>
                <a:lnTo>
                  <a:pt x="2766" y="7739"/>
                </a:lnTo>
                <a:lnTo>
                  <a:pt x="2763" y="7341"/>
                </a:lnTo>
                <a:lnTo>
                  <a:pt x="2755" y="6943"/>
                </a:lnTo>
                <a:lnTo>
                  <a:pt x="2740" y="6545"/>
                </a:lnTo>
                <a:lnTo>
                  <a:pt x="2725" y="6147"/>
                </a:lnTo>
                <a:lnTo>
                  <a:pt x="2703" y="5771"/>
                </a:lnTo>
                <a:lnTo>
                  <a:pt x="2677" y="5395"/>
                </a:lnTo>
                <a:lnTo>
                  <a:pt x="2647" y="5019"/>
                </a:lnTo>
                <a:lnTo>
                  <a:pt x="2624" y="4643"/>
                </a:lnTo>
                <a:lnTo>
                  <a:pt x="2598" y="4290"/>
                </a:lnTo>
                <a:lnTo>
                  <a:pt x="2568" y="3936"/>
                </a:lnTo>
                <a:lnTo>
                  <a:pt x="2535" y="3604"/>
                </a:lnTo>
                <a:lnTo>
                  <a:pt x="2493" y="3273"/>
                </a:lnTo>
                <a:lnTo>
                  <a:pt x="2452" y="2963"/>
                </a:lnTo>
                <a:lnTo>
                  <a:pt x="2408" y="2676"/>
                </a:lnTo>
                <a:lnTo>
                  <a:pt x="2359" y="2388"/>
                </a:lnTo>
                <a:lnTo>
                  <a:pt x="2314" y="2101"/>
                </a:lnTo>
                <a:lnTo>
                  <a:pt x="2262" y="1836"/>
                </a:lnTo>
                <a:lnTo>
                  <a:pt x="2209" y="1592"/>
                </a:lnTo>
                <a:lnTo>
                  <a:pt x="2157" y="1371"/>
                </a:lnTo>
                <a:lnTo>
                  <a:pt x="2097" y="1172"/>
                </a:lnTo>
                <a:lnTo>
                  <a:pt x="2041" y="995"/>
                </a:lnTo>
                <a:lnTo>
                  <a:pt x="1978" y="841"/>
                </a:lnTo>
                <a:lnTo>
                  <a:pt x="1914" y="708"/>
                </a:lnTo>
                <a:lnTo>
                  <a:pt x="1854" y="509"/>
                </a:lnTo>
                <a:lnTo>
                  <a:pt x="1791" y="376"/>
                </a:lnTo>
                <a:lnTo>
                  <a:pt x="1723" y="244"/>
                </a:lnTo>
                <a:lnTo>
                  <a:pt x="1660" y="133"/>
                </a:lnTo>
                <a:lnTo>
                  <a:pt x="1593" y="67"/>
                </a:lnTo>
                <a:lnTo>
                  <a:pt x="1525" y="23"/>
                </a:lnTo>
                <a:lnTo>
                  <a:pt x="1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7355392" y="2549989"/>
            <a:ext cx="790361" cy="1571381"/>
            <a:chOff x="2617875" y="9661223"/>
            <a:chExt cx="2182714" cy="4339633"/>
          </a:xfrm>
        </p:grpSpPr>
        <p:sp>
          <p:nvSpPr>
            <p:cNvPr id="18" name="Google Shape;18;p2"/>
            <p:cNvSpPr/>
            <p:nvPr/>
          </p:nvSpPr>
          <p:spPr>
            <a:xfrm rot="10800000" flipH="1">
              <a:off x="2967707" y="9661223"/>
              <a:ext cx="960508" cy="2851468"/>
            </a:xfrm>
            <a:custGeom>
              <a:avLst/>
              <a:gdLst/>
              <a:ahLst/>
              <a:cxnLst/>
              <a:rect l="l" t="t" r="r" b="b"/>
              <a:pathLst>
                <a:path w="33788" h="471902" extrusionOk="0">
                  <a:moveTo>
                    <a:pt x="28293" y="1"/>
                  </a:moveTo>
                  <a:lnTo>
                    <a:pt x="27861" y="1746"/>
                  </a:lnTo>
                  <a:lnTo>
                    <a:pt x="27433" y="3491"/>
                  </a:lnTo>
                  <a:lnTo>
                    <a:pt x="27012" y="5281"/>
                  </a:lnTo>
                  <a:lnTo>
                    <a:pt x="26592" y="7071"/>
                  </a:lnTo>
                  <a:lnTo>
                    <a:pt x="26179" y="8862"/>
                  </a:lnTo>
                  <a:lnTo>
                    <a:pt x="25769" y="10697"/>
                  </a:lnTo>
                  <a:lnTo>
                    <a:pt x="25363" y="12533"/>
                  </a:lnTo>
                  <a:lnTo>
                    <a:pt x="24961" y="14368"/>
                  </a:lnTo>
                  <a:lnTo>
                    <a:pt x="24563" y="16249"/>
                  </a:lnTo>
                  <a:lnTo>
                    <a:pt x="24168" y="18130"/>
                  </a:lnTo>
                  <a:lnTo>
                    <a:pt x="23781" y="20011"/>
                  </a:lnTo>
                  <a:lnTo>
                    <a:pt x="23394" y="21915"/>
                  </a:lnTo>
                  <a:lnTo>
                    <a:pt x="23014" y="23841"/>
                  </a:lnTo>
                  <a:lnTo>
                    <a:pt x="22635" y="25790"/>
                  </a:lnTo>
                  <a:lnTo>
                    <a:pt x="22262" y="27739"/>
                  </a:lnTo>
                  <a:lnTo>
                    <a:pt x="21894" y="29687"/>
                  </a:lnTo>
                  <a:lnTo>
                    <a:pt x="21529" y="31682"/>
                  </a:lnTo>
                  <a:lnTo>
                    <a:pt x="21164" y="33653"/>
                  </a:lnTo>
                  <a:lnTo>
                    <a:pt x="20807" y="35670"/>
                  </a:lnTo>
                  <a:lnTo>
                    <a:pt x="20453" y="37687"/>
                  </a:lnTo>
                  <a:lnTo>
                    <a:pt x="20103" y="39704"/>
                  </a:lnTo>
                  <a:lnTo>
                    <a:pt x="19761" y="41743"/>
                  </a:lnTo>
                  <a:lnTo>
                    <a:pt x="19418" y="43805"/>
                  </a:lnTo>
                  <a:lnTo>
                    <a:pt x="19079" y="45868"/>
                  </a:lnTo>
                  <a:lnTo>
                    <a:pt x="18744" y="47952"/>
                  </a:lnTo>
                  <a:lnTo>
                    <a:pt x="18413" y="50037"/>
                  </a:lnTo>
                  <a:lnTo>
                    <a:pt x="18085" y="52122"/>
                  </a:lnTo>
                  <a:lnTo>
                    <a:pt x="17765" y="54230"/>
                  </a:lnTo>
                  <a:lnTo>
                    <a:pt x="17445" y="56360"/>
                  </a:lnTo>
                  <a:lnTo>
                    <a:pt x="17129" y="58490"/>
                  </a:lnTo>
                  <a:lnTo>
                    <a:pt x="16816" y="60643"/>
                  </a:lnTo>
                  <a:lnTo>
                    <a:pt x="16507" y="62796"/>
                  </a:lnTo>
                  <a:lnTo>
                    <a:pt x="16202" y="64949"/>
                  </a:lnTo>
                  <a:lnTo>
                    <a:pt x="15904" y="67124"/>
                  </a:lnTo>
                  <a:lnTo>
                    <a:pt x="15606" y="69322"/>
                  </a:lnTo>
                  <a:lnTo>
                    <a:pt x="15312" y="71498"/>
                  </a:lnTo>
                  <a:lnTo>
                    <a:pt x="15022" y="73718"/>
                  </a:lnTo>
                  <a:lnTo>
                    <a:pt x="14735" y="75917"/>
                  </a:lnTo>
                  <a:lnTo>
                    <a:pt x="14452" y="78137"/>
                  </a:lnTo>
                  <a:lnTo>
                    <a:pt x="14169" y="80381"/>
                  </a:lnTo>
                  <a:lnTo>
                    <a:pt x="13894" y="82624"/>
                  </a:lnTo>
                  <a:lnTo>
                    <a:pt x="13622" y="84868"/>
                  </a:lnTo>
                  <a:lnTo>
                    <a:pt x="13354" y="87134"/>
                  </a:lnTo>
                  <a:lnTo>
                    <a:pt x="13086" y="89400"/>
                  </a:lnTo>
                  <a:lnTo>
                    <a:pt x="12825" y="91666"/>
                  </a:lnTo>
                  <a:lnTo>
                    <a:pt x="12565" y="93955"/>
                  </a:lnTo>
                  <a:lnTo>
                    <a:pt x="12308" y="96244"/>
                  </a:lnTo>
                  <a:lnTo>
                    <a:pt x="12055" y="98533"/>
                  </a:lnTo>
                  <a:lnTo>
                    <a:pt x="11809" y="100844"/>
                  </a:lnTo>
                  <a:lnTo>
                    <a:pt x="11563" y="103156"/>
                  </a:lnTo>
                  <a:lnTo>
                    <a:pt x="11317" y="105467"/>
                  </a:lnTo>
                  <a:lnTo>
                    <a:pt x="11079" y="107801"/>
                  </a:lnTo>
                  <a:lnTo>
                    <a:pt x="10845" y="110135"/>
                  </a:lnTo>
                  <a:lnTo>
                    <a:pt x="10610" y="112469"/>
                  </a:lnTo>
                  <a:lnTo>
                    <a:pt x="10379" y="114826"/>
                  </a:lnTo>
                  <a:lnTo>
                    <a:pt x="10156" y="117183"/>
                  </a:lnTo>
                  <a:lnTo>
                    <a:pt x="9933" y="119540"/>
                  </a:lnTo>
                  <a:lnTo>
                    <a:pt x="9709" y="121897"/>
                  </a:lnTo>
                  <a:lnTo>
                    <a:pt x="9493" y="124276"/>
                  </a:lnTo>
                  <a:lnTo>
                    <a:pt x="9281" y="126656"/>
                  </a:lnTo>
                  <a:lnTo>
                    <a:pt x="9069" y="129035"/>
                  </a:lnTo>
                  <a:lnTo>
                    <a:pt x="8860" y="131414"/>
                  </a:lnTo>
                  <a:lnTo>
                    <a:pt x="8656" y="133817"/>
                  </a:lnTo>
                  <a:lnTo>
                    <a:pt x="8455" y="136196"/>
                  </a:lnTo>
                  <a:lnTo>
                    <a:pt x="8254" y="138598"/>
                  </a:lnTo>
                  <a:lnTo>
                    <a:pt x="8060" y="141023"/>
                  </a:lnTo>
                  <a:lnTo>
                    <a:pt x="7867" y="143425"/>
                  </a:lnTo>
                  <a:lnTo>
                    <a:pt x="7677" y="145827"/>
                  </a:lnTo>
                  <a:lnTo>
                    <a:pt x="7491" y="148252"/>
                  </a:lnTo>
                  <a:lnTo>
                    <a:pt x="7304" y="150677"/>
                  </a:lnTo>
                  <a:lnTo>
                    <a:pt x="7126" y="153101"/>
                  </a:lnTo>
                  <a:lnTo>
                    <a:pt x="6947" y="155526"/>
                  </a:lnTo>
                  <a:lnTo>
                    <a:pt x="6768" y="157974"/>
                  </a:lnTo>
                  <a:lnTo>
                    <a:pt x="6597" y="160398"/>
                  </a:lnTo>
                  <a:lnTo>
                    <a:pt x="6426" y="162846"/>
                  </a:lnTo>
                  <a:lnTo>
                    <a:pt x="6258" y="165271"/>
                  </a:lnTo>
                  <a:lnTo>
                    <a:pt x="6094" y="167718"/>
                  </a:lnTo>
                  <a:lnTo>
                    <a:pt x="5934" y="170165"/>
                  </a:lnTo>
                  <a:lnTo>
                    <a:pt x="5774" y="172613"/>
                  </a:lnTo>
                  <a:lnTo>
                    <a:pt x="5618" y="175060"/>
                  </a:lnTo>
                  <a:lnTo>
                    <a:pt x="5465" y="177530"/>
                  </a:lnTo>
                  <a:lnTo>
                    <a:pt x="5313" y="179978"/>
                  </a:lnTo>
                  <a:lnTo>
                    <a:pt x="5164" y="182425"/>
                  </a:lnTo>
                  <a:lnTo>
                    <a:pt x="5019" y="184873"/>
                  </a:lnTo>
                  <a:lnTo>
                    <a:pt x="4877" y="187343"/>
                  </a:lnTo>
                  <a:lnTo>
                    <a:pt x="4736" y="189790"/>
                  </a:lnTo>
                  <a:lnTo>
                    <a:pt x="4598" y="192260"/>
                  </a:lnTo>
                  <a:lnTo>
                    <a:pt x="4460" y="194708"/>
                  </a:lnTo>
                  <a:lnTo>
                    <a:pt x="4330" y="197178"/>
                  </a:lnTo>
                  <a:lnTo>
                    <a:pt x="4200" y="199625"/>
                  </a:lnTo>
                  <a:lnTo>
                    <a:pt x="4069" y="202095"/>
                  </a:lnTo>
                  <a:lnTo>
                    <a:pt x="3943" y="204565"/>
                  </a:lnTo>
                  <a:lnTo>
                    <a:pt x="3820" y="207013"/>
                  </a:lnTo>
                  <a:lnTo>
                    <a:pt x="3701" y="209483"/>
                  </a:lnTo>
                  <a:lnTo>
                    <a:pt x="3582" y="211930"/>
                  </a:lnTo>
                  <a:lnTo>
                    <a:pt x="3466" y="214378"/>
                  </a:lnTo>
                  <a:lnTo>
                    <a:pt x="3239" y="219295"/>
                  </a:lnTo>
                  <a:lnTo>
                    <a:pt x="3023" y="224213"/>
                  </a:lnTo>
                  <a:lnTo>
                    <a:pt x="2818" y="229108"/>
                  </a:lnTo>
                  <a:lnTo>
                    <a:pt x="2617" y="234003"/>
                  </a:lnTo>
                  <a:lnTo>
                    <a:pt x="2431" y="238875"/>
                  </a:lnTo>
                  <a:lnTo>
                    <a:pt x="2249" y="243747"/>
                  </a:lnTo>
                  <a:lnTo>
                    <a:pt x="2078" y="248597"/>
                  </a:lnTo>
                  <a:lnTo>
                    <a:pt x="1914" y="253446"/>
                  </a:lnTo>
                  <a:lnTo>
                    <a:pt x="1758" y="258273"/>
                  </a:lnTo>
                  <a:lnTo>
                    <a:pt x="1609" y="263077"/>
                  </a:lnTo>
                  <a:lnTo>
                    <a:pt x="1467" y="267859"/>
                  </a:lnTo>
                  <a:lnTo>
                    <a:pt x="1337" y="272640"/>
                  </a:lnTo>
                  <a:lnTo>
                    <a:pt x="1210" y="277377"/>
                  </a:lnTo>
                  <a:lnTo>
                    <a:pt x="1091" y="282113"/>
                  </a:lnTo>
                  <a:lnTo>
                    <a:pt x="979" y="286804"/>
                  </a:lnTo>
                  <a:lnTo>
                    <a:pt x="875" y="291472"/>
                  </a:lnTo>
                  <a:lnTo>
                    <a:pt x="778" y="296140"/>
                  </a:lnTo>
                  <a:lnTo>
                    <a:pt x="689" y="300763"/>
                  </a:lnTo>
                  <a:lnTo>
                    <a:pt x="603" y="305341"/>
                  </a:lnTo>
                  <a:lnTo>
                    <a:pt x="525" y="309896"/>
                  </a:lnTo>
                  <a:lnTo>
                    <a:pt x="455" y="314428"/>
                  </a:lnTo>
                  <a:lnTo>
                    <a:pt x="388" y="318915"/>
                  </a:lnTo>
                  <a:lnTo>
                    <a:pt x="328" y="323379"/>
                  </a:lnTo>
                  <a:lnTo>
                    <a:pt x="272" y="327798"/>
                  </a:lnTo>
                  <a:lnTo>
                    <a:pt x="224" y="332172"/>
                  </a:lnTo>
                  <a:lnTo>
                    <a:pt x="183" y="336523"/>
                  </a:lnTo>
                  <a:lnTo>
                    <a:pt x="142" y="340806"/>
                  </a:lnTo>
                  <a:lnTo>
                    <a:pt x="108" y="345066"/>
                  </a:lnTo>
                  <a:lnTo>
                    <a:pt x="82" y="349281"/>
                  </a:lnTo>
                  <a:lnTo>
                    <a:pt x="56" y="353451"/>
                  </a:lnTo>
                  <a:lnTo>
                    <a:pt x="38" y="357575"/>
                  </a:lnTo>
                  <a:lnTo>
                    <a:pt x="23" y="361632"/>
                  </a:lnTo>
                  <a:lnTo>
                    <a:pt x="12" y="365665"/>
                  </a:lnTo>
                  <a:lnTo>
                    <a:pt x="4" y="369631"/>
                  </a:lnTo>
                  <a:lnTo>
                    <a:pt x="0" y="373552"/>
                  </a:lnTo>
                  <a:lnTo>
                    <a:pt x="0" y="377404"/>
                  </a:lnTo>
                  <a:lnTo>
                    <a:pt x="4" y="381211"/>
                  </a:lnTo>
                  <a:lnTo>
                    <a:pt x="12" y="384950"/>
                  </a:lnTo>
                  <a:lnTo>
                    <a:pt x="23" y="388644"/>
                  </a:lnTo>
                  <a:lnTo>
                    <a:pt x="38" y="392270"/>
                  </a:lnTo>
                  <a:lnTo>
                    <a:pt x="52" y="395850"/>
                  </a:lnTo>
                  <a:lnTo>
                    <a:pt x="71" y="399363"/>
                  </a:lnTo>
                  <a:lnTo>
                    <a:pt x="93" y="402807"/>
                  </a:lnTo>
                  <a:lnTo>
                    <a:pt x="120" y="406184"/>
                  </a:lnTo>
                  <a:lnTo>
                    <a:pt x="146" y="409493"/>
                  </a:lnTo>
                  <a:lnTo>
                    <a:pt x="172" y="412733"/>
                  </a:lnTo>
                  <a:lnTo>
                    <a:pt x="201" y="415883"/>
                  </a:lnTo>
                  <a:lnTo>
                    <a:pt x="235" y="418988"/>
                  </a:lnTo>
                  <a:lnTo>
                    <a:pt x="268" y="422024"/>
                  </a:lnTo>
                  <a:lnTo>
                    <a:pt x="306" y="424970"/>
                  </a:lnTo>
                  <a:lnTo>
                    <a:pt x="376" y="430636"/>
                  </a:lnTo>
                  <a:lnTo>
                    <a:pt x="455" y="436006"/>
                  </a:lnTo>
                  <a:lnTo>
                    <a:pt x="533" y="441037"/>
                  </a:lnTo>
                  <a:lnTo>
                    <a:pt x="615" y="445751"/>
                  </a:lnTo>
                  <a:lnTo>
                    <a:pt x="697" y="450102"/>
                  </a:lnTo>
                  <a:lnTo>
                    <a:pt x="775" y="454090"/>
                  </a:lnTo>
                  <a:lnTo>
                    <a:pt x="853" y="457693"/>
                  </a:lnTo>
                  <a:lnTo>
                    <a:pt x="924" y="460934"/>
                  </a:lnTo>
                  <a:lnTo>
                    <a:pt x="991" y="463767"/>
                  </a:lnTo>
                  <a:lnTo>
                    <a:pt x="1050" y="466214"/>
                  </a:lnTo>
                  <a:lnTo>
                    <a:pt x="1102" y="468231"/>
                  </a:lnTo>
                  <a:lnTo>
                    <a:pt x="1177" y="470973"/>
                  </a:lnTo>
                  <a:lnTo>
                    <a:pt x="1207" y="471902"/>
                  </a:lnTo>
                  <a:lnTo>
                    <a:pt x="1210" y="471267"/>
                  </a:lnTo>
                  <a:lnTo>
                    <a:pt x="1218" y="470610"/>
                  </a:lnTo>
                  <a:lnTo>
                    <a:pt x="1229" y="469976"/>
                  </a:lnTo>
                  <a:lnTo>
                    <a:pt x="1244" y="469319"/>
                  </a:lnTo>
                  <a:lnTo>
                    <a:pt x="1277" y="467982"/>
                  </a:lnTo>
                  <a:lnTo>
                    <a:pt x="1322" y="466622"/>
                  </a:lnTo>
                  <a:lnTo>
                    <a:pt x="1370" y="465262"/>
                  </a:lnTo>
                  <a:lnTo>
                    <a:pt x="1434" y="463857"/>
                  </a:lnTo>
                  <a:lnTo>
                    <a:pt x="1501" y="462430"/>
                  </a:lnTo>
                  <a:lnTo>
                    <a:pt x="1583" y="461002"/>
                  </a:lnTo>
                  <a:lnTo>
                    <a:pt x="1668" y="459529"/>
                  </a:lnTo>
                  <a:lnTo>
                    <a:pt x="1761" y="458056"/>
                  </a:lnTo>
                  <a:lnTo>
                    <a:pt x="1865" y="456538"/>
                  </a:lnTo>
                  <a:lnTo>
                    <a:pt x="1977" y="455019"/>
                  </a:lnTo>
                  <a:lnTo>
                    <a:pt x="2096" y="453456"/>
                  </a:lnTo>
                  <a:lnTo>
                    <a:pt x="2223" y="451892"/>
                  </a:lnTo>
                  <a:lnTo>
                    <a:pt x="2361" y="450306"/>
                  </a:lnTo>
                  <a:lnTo>
                    <a:pt x="2502" y="448697"/>
                  </a:lnTo>
                  <a:lnTo>
                    <a:pt x="2651" y="447065"/>
                  </a:lnTo>
                  <a:lnTo>
                    <a:pt x="2807" y="445411"/>
                  </a:lnTo>
                  <a:lnTo>
                    <a:pt x="2975" y="443757"/>
                  </a:lnTo>
                  <a:lnTo>
                    <a:pt x="3146" y="442057"/>
                  </a:lnTo>
                  <a:lnTo>
                    <a:pt x="3321" y="440357"/>
                  </a:lnTo>
                  <a:lnTo>
                    <a:pt x="3507" y="438635"/>
                  </a:lnTo>
                  <a:lnTo>
                    <a:pt x="3701" y="436890"/>
                  </a:lnTo>
                  <a:lnTo>
                    <a:pt x="3898" y="435145"/>
                  </a:lnTo>
                  <a:lnTo>
                    <a:pt x="4099" y="433355"/>
                  </a:lnTo>
                  <a:lnTo>
                    <a:pt x="4311" y="431565"/>
                  </a:lnTo>
                  <a:lnTo>
                    <a:pt x="4527" y="429752"/>
                  </a:lnTo>
                  <a:lnTo>
                    <a:pt x="4751" y="427916"/>
                  </a:lnTo>
                  <a:lnTo>
                    <a:pt x="4978" y="426081"/>
                  </a:lnTo>
                  <a:lnTo>
                    <a:pt x="5212" y="424222"/>
                  </a:lnTo>
                  <a:lnTo>
                    <a:pt x="5450" y="422342"/>
                  </a:lnTo>
                  <a:lnTo>
                    <a:pt x="5692" y="420438"/>
                  </a:lnTo>
                  <a:lnTo>
                    <a:pt x="5942" y="418534"/>
                  </a:lnTo>
                  <a:lnTo>
                    <a:pt x="6199" y="416608"/>
                  </a:lnTo>
                  <a:lnTo>
                    <a:pt x="6720" y="412688"/>
                  </a:lnTo>
                  <a:lnTo>
                    <a:pt x="7263" y="408745"/>
                  </a:lnTo>
                  <a:lnTo>
                    <a:pt x="7822" y="404734"/>
                  </a:lnTo>
                  <a:lnTo>
                    <a:pt x="8399" y="400655"/>
                  </a:lnTo>
                  <a:lnTo>
                    <a:pt x="8987" y="396530"/>
                  </a:lnTo>
                  <a:lnTo>
                    <a:pt x="9590" y="392338"/>
                  </a:lnTo>
                  <a:lnTo>
                    <a:pt x="10208" y="388123"/>
                  </a:lnTo>
                  <a:lnTo>
                    <a:pt x="10837" y="383840"/>
                  </a:lnTo>
                  <a:lnTo>
                    <a:pt x="11478" y="379534"/>
                  </a:lnTo>
                  <a:lnTo>
                    <a:pt x="12784" y="370742"/>
                  </a:lnTo>
                  <a:lnTo>
                    <a:pt x="14121" y="361813"/>
                  </a:lnTo>
                  <a:lnTo>
                    <a:pt x="15476" y="352748"/>
                  </a:lnTo>
                  <a:lnTo>
                    <a:pt x="16157" y="348148"/>
                  </a:lnTo>
                  <a:lnTo>
                    <a:pt x="16842" y="343548"/>
                  </a:lnTo>
                  <a:lnTo>
                    <a:pt x="17527" y="338902"/>
                  </a:lnTo>
                  <a:lnTo>
                    <a:pt x="18212" y="334234"/>
                  </a:lnTo>
                  <a:lnTo>
                    <a:pt x="18893" y="329520"/>
                  </a:lnTo>
                  <a:lnTo>
                    <a:pt x="19574" y="324807"/>
                  </a:lnTo>
                  <a:lnTo>
                    <a:pt x="20248" y="320071"/>
                  </a:lnTo>
                  <a:lnTo>
                    <a:pt x="20918" y="315312"/>
                  </a:lnTo>
                  <a:lnTo>
                    <a:pt x="21585" y="310530"/>
                  </a:lnTo>
                  <a:lnTo>
                    <a:pt x="22240" y="305749"/>
                  </a:lnTo>
                  <a:lnTo>
                    <a:pt x="22891" y="300944"/>
                  </a:lnTo>
                  <a:lnTo>
                    <a:pt x="23532" y="296140"/>
                  </a:lnTo>
                  <a:lnTo>
                    <a:pt x="23844" y="293715"/>
                  </a:lnTo>
                  <a:lnTo>
                    <a:pt x="24161" y="291313"/>
                  </a:lnTo>
                  <a:lnTo>
                    <a:pt x="24470" y="288911"/>
                  </a:lnTo>
                  <a:lnTo>
                    <a:pt x="24775" y="286486"/>
                  </a:lnTo>
                  <a:lnTo>
                    <a:pt x="25080" y="284062"/>
                  </a:lnTo>
                  <a:lnTo>
                    <a:pt x="25382" y="281660"/>
                  </a:lnTo>
                  <a:lnTo>
                    <a:pt x="25680" y="279235"/>
                  </a:lnTo>
                  <a:lnTo>
                    <a:pt x="25970" y="276810"/>
                  </a:lnTo>
                  <a:lnTo>
                    <a:pt x="26260" y="274408"/>
                  </a:lnTo>
                  <a:lnTo>
                    <a:pt x="26547" y="271983"/>
                  </a:lnTo>
                  <a:lnTo>
                    <a:pt x="26830" y="269558"/>
                  </a:lnTo>
                  <a:lnTo>
                    <a:pt x="27106" y="267156"/>
                  </a:lnTo>
                  <a:lnTo>
                    <a:pt x="27381" y="264731"/>
                  </a:lnTo>
                  <a:lnTo>
                    <a:pt x="27649" y="262307"/>
                  </a:lnTo>
                  <a:lnTo>
                    <a:pt x="27913" y="259905"/>
                  </a:lnTo>
                  <a:lnTo>
                    <a:pt x="28170" y="257480"/>
                  </a:lnTo>
                  <a:lnTo>
                    <a:pt x="28427" y="255078"/>
                  </a:lnTo>
                  <a:lnTo>
                    <a:pt x="28677" y="252676"/>
                  </a:lnTo>
                  <a:lnTo>
                    <a:pt x="28919" y="250251"/>
                  </a:lnTo>
                  <a:lnTo>
                    <a:pt x="29157" y="247849"/>
                  </a:lnTo>
                  <a:lnTo>
                    <a:pt x="29391" y="245447"/>
                  </a:lnTo>
                  <a:lnTo>
                    <a:pt x="29618" y="243044"/>
                  </a:lnTo>
                  <a:lnTo>
                    <a:pt x="29842" y="240665"/>
                  </a:lnTo>
                  <a:lnTo>
                    <a:pt x="30058" y="238263"/>
                  </a:lnTo>
                  <a:lnTo>
                    <a:pt x="30270" y="235883"/>
                  </a:lnTo>
                  <a:lnTo>
                    <a:pt x="30475" y="233481"/>
                  </a:lnTo>
                  <a:lnTo>
                    <a:pt x="30672" y="231102"/>
                  </a:lnTo>
                  <a:lnTo>
                    <a:pt x="30862" y="228722"/>
                  </a:lnTo>
                  <a:lnTo>
                    <a:pt x="31048" y="226366"/>
                  </a:lnTo>
                  <a:lnTo>
                    <a:pt x="31227" y="223986"/>
                  </a:lnTo>
                  <a:lnTo>
                    <a:pt x="31398" y="221629"/>
                  </a:lnTo>
                  <a:lnTo>
                    <a:pt x="31562" y="219273"/>
                  </a:lnTo>
                  <a:lnTo>
                    <a:pt x="31718" y="216916"/>
                  </a:lnTo>
                  <a:lnTo>
                    <a:pt x="31871" y="214582"/>
                  </a:lnTo>
                  <a:lnTo>
                    <a:pt x="32012" y="212248"/>
                  </a:lnTo>
                  <a:lnTo>
                    <a:pt x="32146" y="209914"/>
                  </a:lnTo>
                  <a:lnTo>
                    <a:pt x="32273" y="207579"/>
                  </a:lnTo>
                  <a:lnTo>
                    <a:pt x="32396" y="205268"/>
                  </a:lnTo>
                  <a:lnTo>
                    <a:pt x="32507" y="202956"/>
                  </a:lnTo>
                  <a:lnTo>
                    <a:pt x="32608" y="200645"/>
                  </a:lnTo>
                  <a:lnTo>
                    <a:pt x="32705" y="198356"/>
                  </a:lnTo>
                  <a:lnTo>
                    <a:pt x="32798" y="196045"/>
                  </a:lnTo>
                  <a:lnTo>
                    <a:pt x="32887" y="193733"/>
                  </a:lnTo>
                  <a:lnTo>
                    <a:pt x="32969" y="191444"/>
                  </a:lnTo>
                  <a:lnTo>
                    <a:pt x="33051" y="189133"/>
                  </a:lnTo>
                  <a:lnTo>
                    <a:pt x="33125" y="186822"/>
                  </a:lnTo>
                  <a:lnTo>
                    <a:pt x="33192" y="184533"/>
                  </a:lnTo>
                  <a:lnTo>
                    <a:pt x="33259" y="182221"/>
                  </a:lnTo>
                  <a:lnTo>
                    <a:pt x="33323" y="179910"/>
                  </a:lnTo>
                  <a:lnTo>
                    <a:pt x="33378" y="177621"/>
                  </a:lnTo>
                  <a:lnTo>
                    <a:pt x="33434" y="175310"/>
                  </a:lnTo>
                  <a:lnTo>
                    <a:pt x="33483" y="173021"/>
                  </a:lnTo>
                  <a:lnTo>
                    <a:pt x="33527" y="170709"/>
                  </a:lnTo>
                  <a:lnTo>
                    <a:pt x="33568" y="168420"/>
                  </a:lnTo>
                  <a:lnTo>
                    <a:pt x="33609" y="166132"/>
                  </a:lnTo>
                  <a:lnTo>
                    <a:pt x="33643" y="163843"/>
                  </a:lnTo>
                  <a:lnTo>
                    <a:pt x="33672" y="161554"/>
                  </a:lnTo>
                  <a:lnTo>
                    <a:pt x="33699" y="159265"/>
                  </a:lnTo>
                  <a:lnTo>
                    <a:pt x="33721" y="156999"/>
                  </a:lnTo>
                  <a:lnTo>
                    <a:pt x="33743" y="154733"/>
                  </a:lnTo>
                  <a:lnTo>
                    <a:pt x="33758" y="152444"/>
                  </a:lnTo>
                  <a:lnTo>
                    <a:pt x="33769" y="150201"/>
                  </a:lnTo>
                  <a:lnTo>
                    <a:pt x="33780" y="147935"/>
                  </a:lnTo>
                  <a:lnTo>
                    <a:pt x="33788" y="145668"/>
                  </a:lnTo>
                  <a:lnTo>
                    <a:pt x="33788" y="143425"/>
                  </a:lnTo>
                  <a:lnTo>
                    <a:pt x="33788" y="141181"/>
                  </a:lnTo>
                  <a:lnTo>
                    <a:pt x="33788" y="138961"/>
                  </a:lnTo>
                  <a:lnTo>
                    <a:pt x="33780" y="136717"/>
                  </a:lnTo>
                  <a:lnTo>
                    <a:pt x="33769" y="134496"/>
                  </a:lnTo>
                  <a:lnTo>
                    <a:pt x="33758" y="132298"/>
                  </a:lnTo>
                  <a:lnTo>
                    <a:pt x="33743" y="130077"/>
                  </a:lnTo>
                  <a:lnTo>
                    <a:pt x="33725" y="127879"/>
                  </a:lnTo>
                  <a:lnTo>
                    <a:pt x="33706" y="125681"/>
                  </a:lnTo>
                  <a:lnTo>
                    <a:pt x="33680" y="123506"/>
                  </a:lnTo>
                  <a:lnTo>
                    <a:pt x="33654" y="121330"/>
                  </a:lnTo>
                  <a:lnTo>
                    <a:pt x="33628" y="119177"/>
                  </a:lnTo>
                  <a:lnTo>
                    <a:pt x="33594" y="117024"/>
                  </a:lnTo>
                  <a:lnTo>
                    <a:pt x="33561" y="114872"/>
                  </a:lnTo>
                  <a:lnTo>
                    <a:pt x="33527" y="112741"/>
                  </a:lnTo>
                  <a:lnTo>
                    <a:pt x="33490" y="110611"/>
                  </a:lnTo>
                  <a:lnTo>
                    <a:pt x="33449" y="108504"/>
                  </a:lnTo>
                  <a:lnTo>
                    <a:pt x="33404" y="106396"/>
                  </a:lnTo>
                  <a:lnTo>
                    <a:pt x="33360" y="104311"/>
                  </a:lnTo>
                  <a:lnTo>
                    <a:pt x="33315" y="102227"/>
                  </a:lnTo>
                  <a:lnTo>
                    <a:pt x="33215" y="98102"/>
                  </a:lnTo>
                  <a:lnTo>
                    <a:pt x="33110" y="94023"/>
                  </a:lnTo>
                  <a:lnTo>
                    <a:pt x="32995" y="89989"/>
                  </a:lnTo>
                  <a:lnTo>
                    <a:pt x="32876" y="86024"/>
                  </a:lnTo>
                  <a:lnTo>
                    <a:pt x="32749" y="82126"/>
                  </a:lnTo>
                  <a:lnTo>
                    <a:pt x="32615" y="78273"/>
                  </a:lnTo>
                  <a:lnTo>
                    <a:pt x="32477" y="74489"/>
                  </a:lnTo>
                  <a:lnTo>
                    <a:pt x="32336" y="70750"/>
                  </a:lnTo>
                  <a:lnTo>
                    <a:pt x="32191" y="67101"/>
                  </a:lnTo>
                  <a:lnTo>
                    <a:pt x="32042" y="63498"/>
                  </a:lnTo>
                  <a:lnTo>
                    <a:pt x="31889" y="59986"/>
                  </a:lnTo>
                  <a:lnTo>
                    <a:pt x="31737" y="56541"/>
                  </a:lnTo>
                  <a:lnTo>
                    <a:pt x="31577" y="53187"/>
                  </a:lnTo>
                  <a:lnTo>
                    <a:pt x="31420" y="49901"/>
                  </a:lnTo>
                  <a:lnTo>
                    <a:pt x="31260" y="46706"/>
                  </a:lnTo>
                  <a:lnTo>
                    <a:pt x="31100" y="43579"/>
                  </a:lnTo>
                  <a:lnTo>
                    <a:pt x="30940" y="40542"/>
                  </a:lnTo>
                  <a:lnTo>
                    <a:pt x="30776" y="37596"/>
                  </a:lnTo>
                  <a:lnTo>
                    <a:pt x="30620" y="34741"/>
                  </a:lnTo>
                  <a:lnTo>
                    <a:pt x="30460" y="31976"/>
                  </a:lnTo>
                  <a:lnTo>
                    <a:pt x="30303" y="29325"/>
                  </a:lnTo>
                  <a:lnTo>
                    <a:pt x="30151" y="26764"/>
                  </a:lnTo>
                  <a:lnTo>
                    <a:pt x="29998" y="24294"/>
                  </a:lnTo>
                  <a:lnTo>
                    <a:pt x="29849" y="21937"/>
                  </a:lnTo>
                  <a:lnTo>
                    <a:pt x="29704" y="19694"/>
                  </a:lnTo>
                  <a:lnTo>
                    <a:pt x="29563" y="17541"/>
                  </a:lnTo>
                  <a:lnTo>
                    <a:pt x="29429" y="15501"/>
                  </a:lnTo>
                  <a:lnTo>
                    <a:pt x="29298" y="13598"/>
                  </a:lnTo>
                  <a:lnTo>
                    <a:pt x="29056" y="10108"/>
                  </a:lnTo>
                  <a:lnTo>
                    <a:pt x="28840" y="7094"/>
                  </a:lnTo>
                  <a:lnTo>
                    <a:pt x="28654" y="4579"/>
                  </a:lnTo>
                  <a:lnTo>
                    <a:pt x="28502" y="2607"/>
                  </a:lnTo>
                  <a:lnTo>
                    <a:pt x="28390" y="1157"/>
                  </a:lnTo>
                  <a:lnTo>
                    <a:pt x="28293" y="1"/>
                  </a:lnTo>
                  <a:close/>
                </a:path>
              </a:pathLst>
            </a:custGeom>
            <a:gradFill>
              <a:gsLst>
                <a:gs pos="0">
                  <a:schemeClr val="accent1"/>
                </a:gs>
                <a:gs pos="72000">
                  <a:srgbClr val="2E86CE"/>
                </a:gs>
                <a:gs pos="94000">
                  <a:srgbClr val="1A689C"/>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3867485" y="10742160"/>
              <a:ext cx="933104" cy="1770531"/>
            </a:xfrm>
            <a:custGeom>
              <a:avLst/>
              <a:gdLst/>
              <a:ahLst/>
              <a:cxnLst/>
              <a:rect l="l" t="t" r="r" b="b"/>
              <a:pathLst>
                <a:path w="32824" h="293013" extrusionOk="0">
                  <a:moveTo>
                    <a:pt x="1" y="1"/>
                  </a:moveTo>
                  <a:lnTo>
                    <a:pt x="38" y="1361"/>
                  </a:lnTo>
                  <a:lnTo>
                    <a:pt x="86" y="3015"/>
                  </a:lnTo>
                  <a:lnTo>
                    <a:pt x="153" y="5258"/>
                  </a:lnTo>
                  <a:lnTo>
                    <a:pt x="243" y="8068"/>
                  </a:lnTo>
                  <a:lnTo>
                    <a:pt x="354" y="11422"/>
                  </a:lnTo>
                  <a:lnTo>
                    <a:pt x="488" y="15252"/>
                  </a:lnTo>
                  <a:lnTo>
                    <a:pt x="641" y="19535"/>
                  </a:lnTo>
                  <a:lnTo>
                    <a:pt x="820" y="24226"/>
                  </a:lnTo>
                  <a:lnTo>
                    <a:pt x="917" y="26719"/>
                  </a:lnTo>
                  <a:lnTo>
                    <a:pt x="1021" y="29325"/>
                  </a:lnTo>
                  <a:lnTo>
                    <a:pt x="1129" y="31999"/>
                  </a:lnTo>
                  <a:lnTo>
                    <a:pt x="1244" y="34741"/>
                  </a:lnTo>
                  <a:lnTo>
                    <a:pt x="1367" y="37574"/>
                  </a:lnTo>
                  <a:lnTo>
                    <a:pt x="1494" y="40497"/>
                  </a:lnTo>
                  <a:lnTo>
                    <a:pt x="1628" y="43466"/>
                  </a:lnTo>
                  <a:lnTo>
                    <a:pt x="1769" y="46502"/>
                  </a:lnTo>
                  <a:lnTo>
                    <a:pt x="1914" y="49607"/>
                  </a:lnTo>
                  <a:lnTo>
                    <a:pt x="2067" y="52757"/>
                  </a:lnTo>
                  <a:lnTo>
                    <a:pt x="2227" y="55975"/>
                  </a:lnTo>
                  <a:lnTo>
                    <a:pt x="2394" y="59215"/>
                  </a:lnTo>
                  <a:lnTo>
                    <a:pt x="2566" y="62524"/>
                  </a:lnTo>
                  <a:lnTo>
                    <a:pt x="2744" y="65855"/>
                  </a:lnTo>
                  <a:lnTo>
                    <a:pt x="2931" y="69209"/>
                  </a:lnTo>
                  <a:lnTo>
                    <a:pt x="3124" y="72608"/>
                  </a:lnTo>
                  <a:lnTo>
                    <a:pt x="3325" y="76030"/>
                  </a:lnTo>
                  <a:lnTo>
                    <a:pt x="3530" y="79452"/>
                  </a:lnTo>
                  <a:lnTo>
                    <a:pt x="3746" y="82896"/>
                  </a:lnTo>
                  <a:lnTo>
                    <a:pt x="3965" y="86364"/>
                  </a:lnTo>
                  <a:lnTo>
                    <a:pt x="4193" y="89831"/>
                  </a:lnTo>
                  <a:lnTo>
                    <a:pt x="4431" y="93298"/>
                  </a:lnTo>
                  <a:lnTo>
                    <a:pt x="4673" y="96765"/>
                  </a:lnTo>
                  <a:lnTo>
                    <a:pt x="4922" y="100210"/>
                  </a:lnTo>
                  <a:lnTo>
                    <a:pt x="5179" y="103654"/>
                  </a:lnTo>
                  <a:lnTo>
                    <a:pt x="5443" y="107076"/>
                  </a:lnTo>
                  <a:lnTo>
                    <a:pt x="5715" y="110475"/>
                  </a:lnTo>
                  <a:lnTo>
                    <a:pt x="5857" y="112175"/>
                  </a:lnTo>
                  <a:lnTo>
                    <a:pt x="5998" y="113874"/>
                  </a:lnTo>
                  <a:lnTo>
                    <a:pt x="6140" y="115551"/>
                  </a:lnTo>
                  <a:lnTo>
                    <a:pt x="6285" y="117206"/>
                  </a:lnTo>
                  <a:lnTo>
                    <a:pt x="6430" y="118883"/>
                  </a:lnTo>
                  <a:lnTo>
                    <a:pt x="6579" y="120537"/>
                  </a:lnTo>
                  <a:lnTo>
                    <a:pt x="6731" y="122169"/>
                  </a:lnTo>
                  <a:lnTo>
                    <a:pt x="6884" y="123800"/>
                  </a:lnTo>
                  <a:lnTo>
                    <a:pt x="7037" y="125432"/>
                  </a:lnTo>
                  <a:lnTo>
                    <a:pt x="7193" y="127041"/>
                  </a:lnTo>
                  <a:lnTo>
                    <a:pt x="7353" y="128627"/>
                  </a:lnTo>
                  <a:lnTo>
                    <a:pt x="7513" y="130213"/>
                  </a:lnTo>
                  <a:lnTo>
                    <a:pt x="7677" y="131777"/>
                  </a:lnTo>
                  <a:lnTo>
                    <a:pt x="7841" y="133341"/>
                  </a:lnTo>
                  <a:lnTo>
                    <a:pt x="8008" y="134882"/>
                  </a:lnTo>
                  <a:lnTo>
                    <a:pt x="8176" y="136423"/>
                  </a:lnTo>
                  <a:lnTo>
                    <a:pt x="8347" y="137918"/>
                  </a:lnTo>
                  <a:lnTo>
                    <a:pt x="8518" y="139414"/>
                  </a:lnTo>
                  <a:lnTo>
                    <a:pt x="8693" y="140910"/>
                  </a:lnTo>
                  <a:lnTo>
                    <a:pt x="8872" y="142360"/>
                  </a:lnTo>
                  <a:lnTo>
                    <a:pt x="9051" y="143810"/>
                  </a:lnTo>
                  <a:lnTo>
                    <a:pt x="9229" y="145238"/>
                  </a:lnTo>
                  <a:lnTo>
                    <a:pt x="9412" y="146643"/>
                  </a:lnTo>
                  <a:lnTo>
                    <a:pt x="9598" y="148025"/>
                  </a:lnTo>
                  <a:lnTo>
                    <a:pt x="9784" y="149408"/>
                  </a:lnTo>
                  <a:lnTo>
                    <a:pt x="9974" y="150745"/>
                  </a:lnTo>
                  <a:lnTo>
                    <a:pt x="10167" y="152082"/>
                  </a:lnTo>
                  <a:lnTo>
                    <a:pt x="10361" y="153396"/>
                  </a:lnTo>
                  <a:lnTo>
                    <a:pt x="10555" y="154665"/>
                  </a:lnTo>
                  <a:lnTo>
                    <a:pt x="10752" y="155934"/>
                  </a:lnTo>
                  <a:lnTo>
                    <a:pt x="10953" y="157158"/>
                  </a:lnTo>
                  <a:lnTo>
                    <a:pt x="11154" y="158381"/>
                  </a:lnTo>
                  <a:lnTo>
                    <a:pt x="11359" y="159560"/>
                  </a:lnTo>
                  <a:lnTo>
                    <a:pt x="11567" y="160738"/>
                  </a:lnTo>
                  <a:lnTo>
                    <a:pt x="11776" y="161871"/>
                  </a:lnTo>
                  <a:lnTo>
                    <a:pt x="11984" y="162982"/>
                  </a:lnTo>
                  <a:lnTo>
                    <a:pt x="12200" y="164070"/>
                  </a:lnTo>
                  <a:lnTo>
                    <a:pt x="12412" y="165135"/>
                  </a:lnTo>
                  <a:lnTo>
                    <a:pt x="13276" y="169304"/>
                  </a:lnTo>
                  <a:lnTo>
                    <a:pt x="14140" y="173497"/>
                  </a:lnTo>
                  <a:lnTo>
                    <a:pt x="14996" y="177712"/>
                  </a:lnTo>
                  <a:lnTo>
                    <a:pt x="15848" y="181904"/>
                  </a:lnTo>
                  <a:lnTo>
                    <a:pt x="16693" y="186119"/>
                  </a:lnTo>
                  <a:lnTo>
                    <a:pt x="17531" y="190334"/>
                  </a:lnTo>
                  <a:lnTo>
                    <a:pt x="18357" y="194526"/>
                  </a:lnTo>
                  <a:lnTo>
                    <a:pt x="19176" y="198741"/>
                  </a:lnTo>
                  <a:lnTo>
                    <a:pt x="19984" y="202934"/>
                  </a:lnTo>
                  <a:lnTo>
                    <a:pt x="20781" y="207126"/>
                  </a:lnTo>
                  <a:lnTo>
                    <a:pt x="21559" y="211296"/>
                  </a:lnTo>
                  <a:lnTo>
                    <a:pt x="22326" y="215466"/>
                  </a:lnTo>
                  <a:lnTo>
                    <a:pt x="22706" y="217550"/>
                  </a:lnTo>
                  <a:lnTo>
                    <a:pt x="23078" y="219613"/>
                  </a:lnTo>
                  <a:lnTo>
                    <a:pt x="23446" y="221697"/>
                  </a:lnTo>
                  <a:lnTo>
                    <a:pt x="23811" y="223760"/>
                  </a:lnTo>
                  <a:lnTo>
                    <a:pt x="24172" y="225822"/>
                  </a:lnTo>
                  <a:lnTo>
                    <a:pt x="24530" y="227884"/>
                  </a:lnTo>
                  <a:lnTo>
                    <a:pt x="24880" y="229924"/>
                  </a:lnTo>
                  <a:lnTo>
                    <a:pt x="25226" y="231963"/>
                  </a:lnTo>
                  <a:lnTo>
                    <a:pt x="25565" y="234003"/>
                  </a:lnTo>
                  <a:lnTo>
                    <a:pt x="25900" y="236042"/>
                  </a:lnTo>
                  <a:lnTo>
                    <a:pt x="26231" y="238082"/>
                  </a:lnTo>
                  <a:lnTo>
                    <a:pt x="26555" y="240099"/>
                  </a:lnTo>
                  <a:lnTo>
                    <a:pt x="26871" y="242115"/>
                  </a:lnTo>
                  <a:lnTo>
                    <a:pt x="27184" y="244132"/>
                  </a:lnTo>
                  <a:lnTo>
                    <a:pt x="27493" y="246126"/>
                  </a:lnTo>
                  <a:lnTo>
                    <a:pt x="27795" y="248121"/>
                  </a:lnTo>
                  <a:lnTo>
                    <a:pt x="28089" y="250092"/>
                  </a:lnTo>
                  <a:lnTo>
                    <a:pt x="28375" y="252086"/>
                  </a:lnTo>
                  <a:lnTo>
                    <a:pt x="28658" y="254058"/>
                  </a:lnTo>
                  <a:lnTo>
                    <a:pt x="28930" y="256007"/>
                  </a:lnTo>
                  <a:lnTo>
                    <a:pt x="29198" y="257956"/>
                  </a:lnTo>
                  <a:lnTo>
                    <a:pt x="29459" y="259905"/>
                  </a:lnTo>
                  <a:lnTo>
                    <a:pt x="29712" y="261831"/>
                  </a:lnTo>
                  <a:lnTo>
                    <a:pt x="29958" y="263757"/>
                  </a:lnTo>
                  <a:lnTo>
                    <a:pt x="30199" y="265683"/>
                  </a:lnTo>
                  <a:lnTo>
                    <a:pt x="30430" y="267587"/>
                  </a:lnTo>
                  <a:lnTo>
                    <a:pt x="30654" y="269468"/>
                  </a:lnTo>
                  <a:lnTo>
                    <a:pt x="30866" y="271349"/>
                  </a:lnTo>
                  <a:lnTo>
                    <a:pt x="31074" y="273229"/>
                  </a:lnTo>
                  <a:lnTo>
                    <a:pt x="31275" y="275088"/>
                  </a:lnTo>
                  <a:lnTo>
                    <a:pt x="31465" y="276923"/>
                  </a:lnTo>
                  <a:lnTo>
                    <a:pt x="31648" y="278759"/>
                  </a:lnTo>
                  <a:lnTo>
                    <a:pt x="31823" y="280594"/>
                  </a:lnTo>
                  <a:lnTo>
                    <a:pt x="31986" y="282407"/>
                  </a:lnTo>
                  <a:lnTo>
                    <a:pt x="32143" y="284198"/>
                  </a:lnTo>
                  <a:lnTo>
                    <a:pt x="32288" y="285988"/>
                  </a:lnTo>
                  <a:lnTo>
                    <a:pt x="32426" y="287755"/>
                  </a:lnTo>
                  <a:lnTo>
                    <a:pt x="32556" y="289523"/>
                  </a:lnTo>
                  <a:lnTo>
                    <a:pt x="32675" y="291268"/>
                  </a:lnTo>
                  <a:lnTo>
                    <a:pt x="32783" y="293013"/>
                  </a:lnTo>
                  <a:lnTo>
                    <a:pt x="32791" y="292220"/>
                  </a:lnTo>
                  <a:lnTo>
                    <a:pt x="32805" y="289931"/>
                  </a:lnTo>
                  <a:lnTo>
                    <a:pt x="32813" y="288231"/>
                  </a:lnTo>
                  <a:lnTo>
                    <a:pt x="32817" y="286214"/>
                  </a:lnTo>
                  <a:lnTo>
                    <a:pt x="32824" y="283858"/>
                  </a:lnTo>
                  <a:lnTo>
                    <a:pt x="32824" y="281184"/>
                  </a:lnTo>
                  <a:lnTo>
                    <a:pt x="32824" y="278215"/>
                  </a:lnTo>
                  <a:lnTo>
                    <a:pt x="32817" y="274952"/>
                  </a:lnTo>
                  <a:lnTo>
                    <a:pt x="32805" y="271394"/>
                  </a:lnTo>
                  <a:lnTo>
                    <a:pt x="32787" y="267587"/>
                  </a:lnTo>
                  <a:lnTo>
                    <a:pt x="32761" y="263508"/>
                  </a:lnTo>
                  <a:lnTo>
                    <a:pt x="32727" y="259202"/>
                  </a:lnTo>
                  <a:lnTo>
                    <a:pt x="32683" y="254647"/>
                  </a:lnTo>
                  <a:lnTo>
                    <a:pt x="32630" y="249888"/>
                  </a:lnTo>
                  <a:lnTo>
                    <a:pt x="32601" y="247418"/>
                  </a:lnTo>
                  <a:lnTo>
                    <a:pt x="32567" y="244903"/>
                  </a:lnTo>
                  <a:lnTo>
                    <a:pt x="32530" y="242342"/>
                  </a:lnTo>
                  <a:lnTo>
                    <a:pt x="32489" y="239736"/>
                  </a:lnTo>
                  <a:lnTo>
                    <a:pt x="32444" y="237085"/>
                  </a:lnTo>
                  <a:lnTo>
                    <a:pt x="32400" y="234388"/>
                  </a:lnTo>
                  <a:lnTo>
                    <a:pt x="32351" y="231646"/>
                  </a:lnTo>
                  <a:lnTo>
                    <a:pt x="32295" y="228858"/>
                  </a:lnTo>
                  <a:lnTo>
                    <a:pt x="32240" y="226026"/>
                  </a:lnTo>
                  <a:lnTo>
                    <a:pt x="32180" y="223170"/>
                  </a:lnTo>
                  <a:lnTo>
                    <a:pt x="32113" y="220270"/>
                  </a:lnTo>
                  <a:lnTo>
                    <a:pt x="32046" y="217346"/>
                  </a:lnTo>
                  <a:lnTo>
                    <a:pt x="31972" y="214378"/>
                  </a:lnTo>
                  <a:lnTo>
                    <a:pt x="31893" y="211364"/>
                  </a:lnTo>
                  <a:lnTo>
                    <a:pt x="31811" y="208350"/>
                  </a:lnTo>
                  <a:lnTo>
                    <a:pt x="31726" y="205291"/>
                  </a:lnTo>
                  <a:lnTo>
                    <a:pt x="31636" y="202209"/>
                  </a:lnTo>
                  <a:lnTo>
                    <a:pt x="31540" y="199081"/>
                  </a:lnTo>
                  <a:lnTo>
                    <a:pt x="31439" y="195954"/>
                  </a:lnTo>
                  <a:lnTo>
                    <a:pt x="31335" y="192782"/>
                  </a:lnTo>
                  <a:lnTo>
                    <a:pt x="31223" y="189609"/>
                  </a:lnTo>
                  <a:lnTo>
                    <a:pt x="31108" y="186391"/>
                  </a:lnTo>
                  <a:lnTo>
                    <a:pt x="30989" y="183173"/>
                  </a:lnTo>
                  <a:lnTo>
                    <a:pt x="30862" y="179932"/>
                  </a:lnTo>
                  <a:lnTo>
                    <a:pt x="30728" y="176692"/>
                  </a:lnTo>
                  <a:lnTo>
                    <a:pt x="30590" y="173406"/>
                  </a:lnTo>
                  <a:lnTo>
                    <a:pt x="30449" y="170143"/>
                  </a:lnTo>
                  <a:lnTo>
                    <a:pt x="30300" y="166834"/>
                  </a:lnTo>
                  <a:lnTo>
                    <a:pt x="30144" y="163548"/>
                  </a:lnTo>
                  <a:lnTo>
                    <a:pt x="29984" y="160240"/>
                  </a:lnTo>
                  <a:lnTo>
                    <a:pt x="29816" y="156909"/>
                  </a:lnTo>
                  <a:lnTo>
                    <a:pt x="29641" y="153600"/>
                  </a:lnTo>
                  <a:lnTo>
                    <a:pt x="29459" y="150269"/>
                  </a:lnTo>
                  <a:lnTo>
                    <a:pt x="29273" y="146937"/>
                  </a:lnTo>
                  <a:lnTo>
                    <a:pt x="29079" y="143629"/>
                  </a:lnTo>
                  <a:lnTo>
                    <a:pt x="28878" y="140298"/>
                  </a:lnTo>
                  <a:lnTo>
                    <a:pt x="28673" y="136966"/>
                  </a:lnTo>
                  <a:lnTo>
                    <a:pt x="28457" y="133658"/>
                  </a:lnTo>
                  <a:lnTo>
                    <a:pt x="28234" y="130349"/>
                  </a:lnTo>
                  <a:lnTo>
                    <a:pt x="28007" y="127041"/>
                  </a:lnTo>
                  <a:lnTo>
                    <a:pt x="27769" y="123732"/>
                  </a:lnTo>
                  <a:lnTo>
                    <a:pt x="27527" y="120446"/>
                  </a:lnTo>
                  <a:lnTo>
                    <a:pt x="27273" y="117183"/>
                  </a:lnTo>
                  <a:lnTo>
                    <a:pt x="27017" y="113920"/>
                  </a:lnTo>
                  <a:lnTo>
                    <a:pt x="26749" y="110657"/>
                  </a:lnTo>
                  <a:lnTo>
                    <a:pt x="26473" y="107439"/>
                  </a:lnTo>
                  <a:lnTo>
                    <a:pt x="26190" y="104221"/>
                  </a:lnTo>
                  <a:lnTo>
                    <a:pt x="25900" y="101025"/>
                  </a:lnTo>
                  <a:lnTo>
                    <a:pt x="25751" y="99439"/>
                  </a:lnTo>
                  <a:lnTo>
                    <a:pt x="25598" y="97853"/>
                  </a:lnTo>
                  <a:lnTo>
                    <a:pt x="25446" y="96267"/>
                  </a:lnTo>
                  <a:lnTo>
                    <a:pt x="25293" y="94703"/>
                  </a:lnTo>
                  <a:lnTo>
                    <a:pt x="25133" y="93139"/>
                  </a:lnTo>
                  <a:lnTo>
                    <a:pt x="24976" y="91576"/>
                  </a:lnTo>
                  <a:lnTo>
                    <a:pt x="24813" y="90012"/>
                  </a:lnTo>
                  <a:lnTo>
                    <a:pt x="24649" y="88471"/>
                  </a:lnTo>
                  <a:lnTo>
                    <a:pt x="24485" y="86930"/>
                  </a:lnTo>
                  <a:lnTo>
                    <a:pt x="24314" y="85389"/>
                  </a:lnTo>
                  <a:lnTo>
                    <a:pt x="24146" y="83871"/>
                  </a:lnTo>
                  <a:lnTo>
                    <a:pt x="23971" y="82352"/>
                  </a:lnTo>
                  <a:lnTo>
                    <a:pt x="23796" y="80834"/>
                  </a:lnTo>
                  <a:lnTo>
                    <a:pt x="23621" y="79316"/>
                  </a:lnTo>
                  <a:lnTo>
                    <a:pt x="23443" y="77820"/>
                  </a:lnTo>
                  <a:lnTo>
                    <a:pt x="23260" y="76347"/>
                  </a:lnTo>
                  <a:lnTo>
                    <a:pt x="23074" y="74852"/>
                  </a:lnTo>
                  <a:lnTo>
                    <a:pt x="22888" y="73379"/>
                  </a:lnTo>
                  <a:lnTo>
                    <a:pt x="22702" y="71928"/>
                  </a:lnTo>
                  <a:lnTo>
                    <a:pt x="22508" y="70478"/>
                  </a:lnTo>
                  <a:lnTo>
                    <a:pt x="22315" y="69028"/>
                  </a:lnTo>
                  <a:lnTo>
                    <a:pt x="22121" y="67577"/>
                  </a:lnTo>
                  <a:lnTo>
                    <a:pt x="21920" y="66150"/>
                  </a:lnTo>
                  <a:lnTo>
                    <a:pt x="21723" y="64745"/>
                  </a:lnTo>
                  <a:lnTo>
                    <a:pt x="21518" y="63340"/>
                  </a:lnTo>
                  <a:lnTo>
                    <a:pt x="21313" y="61935"/>
                  </a:lnTo>
                  <a:lnTo>
                    <a:pt x="21105" y="60552"/>
                  </a:lnTo>
                  <a:lnTo>
                    <a:pt x="20893" y="59170"/>
                  </a:lnTo>
                  <a:lnTo>
                    <a:pt x="20680" y="57788"/>
                  </a:lnTo>
                  <a:lnTo>
                    <a:pt x="20465" y="56451"/>
                  </a:lnTo>
                  <a:lnTo>
                    <a:pt x="20249" y="55091"/>
                  </a:lnTo>
                  <a:lnTo>
                    <a:pt x="20029" y="53754"/>
                  </a:lnTo>
                  <a:lnTo>
                    <a:pt x="19806" y="52439"/>
                  </a:lnTo>
                  <a:lnTo>
                    <a:pt x="19579" y="51125"/>
                  </a:lnTo>
                  <a:lnTo>
                    <a:pt x="19351" y="49833"/>
                  </a:lnTo>
                  <a:lnTo>
                    <a:pt x="19121" y="48542"/>
                  </a:lnTo>
                  <a:lnTo>
                    <a:pt x="18886" y="47250"/>
                  </a:lnTo>
                  <a:lnTo>
                    <a:pt x="18652" y="46004"/>
                  </a:lnTo>
                  <a:lnTo>
                    <a:pt x="18413" y="44735"/>
                  </a:lnTo>
                  <a:lnTo>
                    <a:pt x="18171" y="43511"/>
                  </a:lnTo>
                  <a:lnTo>
                    <a:pt x="17929" y="42287"/>
                  </a:lnTo>
                  <a:lnTo>
                    <a:pt x="17680" y="41063"/>
                  </a:lnTo>
                  <a:lnTo>
                    <a:pt x="17431" y="39862"/>
                  </a:lnTo>
                  <a:lnTo>
                    <a:pt x="17181" y="38684"/>
                  </a:lnTo>
                  <a:lnTo>
                    <a:pt x="16924" y="37506"/>
                  </a:lnTo>
                  <a:lnTo>
                    <a:pt x="16667" y="36350"/>
                  </a:lnTo>
                  <a:lnTo>
                    <a:pt x="16407" y="35194"/>
                  </a:lnTo>
                  <a:lnTo>
                    <a:pt x="16146" y="34061"/>
                  </a:lnTo>
                  <a:lnTo>
                    <a:pt x="15878" y="32951"/>
                  </a:lnTo>
                  <a:lnTo>
                    <a:pt x="15610" y="31840"/>
                  </a:lnTo>
                  <a:lnTo>
                    <a:pt x="15338" y="30752"/>
                  </a:lnTo>
                  <a:lnTo>
                    <a:pt x="15067" y="29687"/>
                  </a:lnTo>
                  <a:lnTo>
                    <a:pt x="14787" y="28622"/>
                  </a:lnTo>
                  <a:lnTo>
                    <a:pt x="14508" y="27580"/>
                  </a:lnTo>
                  <a:lnTo>
                    <a:pt x="14225" y="26537"/>
                  </a:lnTo>
                  <a:lnTo>
                    <a:pt x="13942" y="25540"/>
                  </a:lnTo>
                  <a:lnTo>
                    <a:pt x="13652" y="24543"/>
                  </a:lnTo>
                  <a:lnTo>
                    <a:pt x="13362" y="23546"/>
                  </a:lnTo>
                  <a:lnTo>
                    <a:pt x="13067" y="22594"/>
                  </a:lnTo>
                  <a:lnTo>
                    <a:pt x="12770" y="21643"/>
                  </a:lnTo>
                  <a:lnTo>
                    <a:pt x="12472" y="20713"/>
                  </a:lnTo>
                  <a:lnTo>
                    <a:pt x="12167" y="19807"/>
                  </a:lnTo>
                  <a:lnTo>
                    <a:pt x="11861" y="18901"/>
                  </a:lnTo>
                  <a:lnTo>
                    <a:pt x="11552" y="18017"/>
                  </a:lnTo>
                  <a:lnTo>
                    <a:pt x="11240" y="17156"/>
                  </a:lnTo>
                  <a:lnTo>
                    <a:pt x="10927" y="16317"/>
                  </a:lnTo>
                  <a:lnTo>
                    <a:pt x="10607" y="15479"/>
                  </a:lnTo>
                  <a:lnTo>
                    <a:pt x="10287" y="14663"/>
                  </a:lnTo>
                  <a:lnTo>
                    <a:pt x="9963" y="13870"/>
                  </a:lnTo>
                  <a:lnTo>
                    <a:pt x="9635" y="13099"/>
                  </a:lnTo>
                  <a:lnTo>
                    <a:pt x="9304" y="12351"/>
                  </a:lnTo>
                  <a:lnTo>
                    <a:pt x="8972" y="11604"/>
                  </a:lnTo>
                  <a:lnTo>
                    <a:pt x="8634" y="10878"/>
                  </a:lnTo>
                  <a:lnTo>
                    <a:pt x="8295" y="10199"/>
                  </a:lnTo>
                  <a:lnTo>
                    <a:pt x="7952" y="9519"/>
                  </a:lnTo>
                  <a:lnTo>
                    <a:pt x="7606" y="8839"/>
                  </a:lnTo>
                  <a:lnTo>
                    <a:pt x="7256" y="8204"/>
                  </a:lnTo>
                  <a:lnTo>
                    <a:pt x="6906" y="7593"/>
                  </a:lnTo>
                  <a:lnTo>
                    <a:pt x="6549" y="6981"/>
                  </a:lnTo>
                  <a:lnTo>
                    <a:pt x="6192" y="6391"/>
                  </a:lnTo>
                  <a:lnTo>
                    <a:pt x="5827" y="5848"/>
                  </a:lnTo>
                  <a:lnTo>
                    <a:pt x="5462" y="5304"/>
                  </a:lnTo>
                  <a:lnTo>
                    <a:pt x="5093" y="4783"/>
                  </a:lnTo>
                  <a:lnTo>
                    <a:pt x="4725" y="4284"/>
                  </a:lnTo>
                  <a:lnTo>
                    <a:pt x="4349" y="3808"/>
                  </a:lnTo>
                  <a:lnTo>
                    <a:pt x="3969" y="3355"/>
                  </a:lnTo>
                  <a:lnTo>
                    <a:pt x="3589" y="2902"/>
                  </a:lnTo>
                  <a:lnTo>
                    <a:pt x="3202" y="2494"/>
                  </a:lnTo>
                  <a:lnTo>
                    <a:pt x="2815" y="2108"/>
                  </a:lnTo>
                  <a:lnTo>
                    <a:pt x="2424" y="1746"/>
                  </a:lnTo>
                  <a:lnTo>
                    <a:pt x="2026" y="1383"/>
                  </a:lnTo>
                  <a:lnTo>
                    <a:pt x="1628" y="1066"/>
                  </a:lnTo>
                  <a:lnTo>
                    <a:pt x="1226" y="771"/>
                  </a:lnTo>
                  <a:lnTo>
                    <a:pt x="820" y="477"/>
                  </a:lnTo>
                  <a:lnTo>
                    <a:pt x="414" y="228"/>
                  </a:lnTo>
                  <a:lnTo>
                    <a:pt x="1" y="1"/>
                  </a:lnTo>
                  <a:close/>
                </a:path>
              </a:pathLst>
            </a:custGeom>
            <a:gradFill>
              <a:gsLst>
                <a:gs pos="0">
                  <a:schemeClr val="accent1"/>
                </a:gs>
                <a:gs pos="72000">
                  <a:srgbClr val="2E86CE"/>
                </a:gs>
                <a:gs pos="94000">
                  <a:srgbClr val="1A689C"/>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flipH="1">
              <a:off x="2617875" y="11023142"/>
              <a:ext cx="1005367" cy="1489549"/>
            </a:xfrm>
            <a:custGeom>
              <a:avLst/>
              <a:gdLst/>
              <a:ahLst/>
              <a:cxnLst/>
              <a:rect l="l" t="t" r="r" b="b"/>
              <a:pathLst>
                <a:path w="35366" h="246512" extrusionOk="0">
                  <a:moveTo>
                    <a:pt x="35366" y="1"/>
                  </a:moveTo>
                  <a:lnTo>
                    <a:pt x="35277" y="69"/>
                  </a:lnTo>
                  <a:lnTo>
                    <a:pt x="35005" y="364"/>
                  </a:lnTo>
                  <a:lnTo>
                    <a:pt x="34808" y="567"/>
                  </a:lnTo>
                  <a:lnTo>
                    <a:pt x="34569" y="862"/>
                  </a:lnTo>
                  <a:lnTo>
                    <a:pt x="34290" y="1202"/>
                  </a:lnTo>
                  <a:lnTo>
                    <a:pt x="33977" y="1610"/>
                  </a:lnTo>
                  <a:lnTo>
                    <a:pt x="33627" y="2086"/>
                  </a:lnTo>
                  <a:lnTo>
                    <a:pt x="33240" y="2630"/>
                  </a:lnTo>
                  <a:lnTo>
                    <a:pt x="32823" y="3264"/>
                  </a:lnTo>
                  <a:lnTo>
                    <a:pt x="32373" y="3989"/>
                  </a:lnTo>
                  <a:lnTo>
                    <a:pt x="31893" y="4783"/>
                  </a:lnTo>
                  <a:lnTo>
                    <a:pt x="31383" y="5666"/>
                  </a:lnTo>
                  <a:lnTo>
                    <a:pt x="30847" y="6641"/>
                  </a:lnTo>
                  <a:lnTo>
                    <a:pt x="30284" y="7728"/>
                  </a:lnTo>
                  <a:lnTo>
                    <a:pt x="29696" y="8907"/>
                  </a:lnTo>
                  <a:lnTo>
                    <a:pt x="29395" y="9519"/>
                  </a:lnTo>
                  <a:lnTo>
                    <a:pt x="29086" y="10176"/>
                  </a:lnTo>
                  <a:lnTo>
                    <a:pt x="28773" y="10856"/>
                  </a:lnTo>
                  <a:lnTo>
                    <a:pt x="28453" y="11558"/>
                  </a:lnTo>
                  <a:lnTo>
                    <a:pt x="28129" y="12306"/>
                  </a:lnTo>
                  <a:lnTo>
                    <a:pt x="27798" y="13077"/>
                  </a:lnTo>
                  <a:lnTo>
                    <a:pt x="27466" y="13870"/>
                  </a:lnTo>
                  <a:lnTo>
                    <a:pt x="27128" y="14686"/>
                  </a:lnTo>
                  <a:lnTo>
                    <a:pt x="26781" y="15547"/>
                  </a:lnTo>
                  <a:lnTo>
                    <a:pt x="26435" y="16430"/>
                  </a:lnTo>
                  <a:lnTo>
                    <a:pt x="26085" y="17337"/>
                  </a:lnTo>
                  <a:lnTo>
                    <a:pt x="25728" y="18289"/>
                  </a:lnTo>
                  <a:lnTo>
                    <a:pt x="25370" y="19263"/>
                  </a:lnTo>
                  <a:lnTo>
                    <a:pt x="25006" y="20260"/>
                  </a:lnTo>
                  <a:lnTo>
                    <a:pt x="24641" y="21303"/>
                  </a:lnTo>
                  <a:lnTo>
                    <a:pt x="24272" y="22368"/>
                  </a:lnTo>
                  <a:lnTo>
                    <a:pt x="23900" y="23478"/>
                  </a:lnTo>
                  <a:lnTo>
                    <a:pt x="23524" y="24634"/>
                  </a:lnTo>
                  <a:lnTo>
                    <a:pt x="23148" y="25812"/>
                  </a:lnTo>
                  <a:lnTo>
                    <a:pt x="22765" y="27013"/>
                  </a:lnTo>
                  <a:lnTo>
                    <a:pt x="22385" y="28260"/>
                  </a:lnTo>
                  <a:lnTo>
                    <a:pt x="21998" y="29551"/>
                  </a:lnTo>
                  <a:lnTo>
                    <a:pt x="21610" y="30866"/>
                  </a:lnTo>
                  <a:lnTo>
                    <a:pt x="21223" y="32225"/>
                  </a:lnTo>
                  <a:lnTo>
                    <a:pt x="20832" y="33608"/>
                  </a:lnTo>
                  <a:lnTo>
                    <a:pt x="20442" y="35035"/>
                  </a:lnTo>
                  <a:lnTo>
                    <a:pt x="20051" y="36508"/>
                  </a:lnTo>
                  <a:lnTo>
                    <a:pt x="19656" y="38004"/>
                  </a:lnTo>
                  <a:lnTo>
                    <a:pt x="19261" y="39568"/>
                  </a:lnTo>
                  <a:lnTo>
                    <a:pt x="18863" y="41154"/>
                  </a:lnTo>
                  <a:lnTo>
                    <a:pt x="18468" y="42763"/>
                  </a:lnTo>
                  <a:lnTo>
                    <a:pt x="18070" y="44440"/>
                  </a:lnTo>
                  <a:lnTo>
                    <a:pt x="17676" y="46140"/>
                  </a:lnTo>
                  <a:lnTo>
                    <a:pt x="17277" y="47884"/>
                  </a:lnTo>
                  <a:lnTo>
                    <a:pt x="16879" y="49697"/>
                  </a:lnTo>
                  <a:lnTo>
                    <a:pt x="16484" y="51510"/>
                  </a:lnTo>
                  <a:lnTo>
                    <a:pt x="16090" y="53391"/>
                  </a:lnTo>
                  <a:lnTo>
                    <a:pt x="15691" y="55317"/>
                  </a:lnTo>
                  <a:lnTo>
                    <a:pt x="15297" y="57289"/>
                  </a:lnTo>
                  <a:lnTo>
                    <a:pt x="14906" y="59283"/>
                  </a:lnTo>
                  <a:lnTo>
                    <a:pt x="14511" y="61345"/>
                  </a:lnTo>
                  <a:lnTo>
                    <a:pt x="14120" y="63430"/>
                  </a:lnTo>
                  <a:lnTo>
                    <a:pt x="13733" y="65583"/>
                  </a:lnTo>
                  <a:lnTo>
                    <a:pt x="13342" y="67781"/>
                  </a:lnTo>
                  <a:lnTo>
                    <a:pt x="12959" y="70002"/>
                  </a:lnTo>
                  <a:lnTo>
                    <a:pt x="12575" y="72291"/>
                  </a:lnTo>
                  <a:lnTo>
                    <a:pt x="12192" y="74625"/>
                  </a:lnTo>
                  <a:lnTo>
                    <a:pt x="11812" y="77004"/>
                  </a:lnTo>
                  <a:lnTo>
                    <a:pt x="11436" y="79429"/>
                  </a:lnTo>
                  <a:lnTo>
                    <a:pt x="11064" y="81899"/>
                  </a:lnTo>
                  <a:lnTo>
                    <a:pt x="10692" y="84437"/>
                  </a:lnTo>
                  <a:lnTo>
                    <a:pt x="10323" y="87021"/>
                  </a:lnTo>
                  <a:lnTo>
                    <a:pt x="9958" y="89627"/>
                  </a:lnTo>
                  <a:lnTo>
                    <a:pt x="9597" y="92324"/>
                  </a:lnTo>
                  <a:lnTo>
                    <a:pt x="9240" y="95043"/>
                  </a:lnTo>
                  <a:lnTo>
                    <a:pt x="8886" y="97830"/>
                  </a:lnTo>
                  <a:lnTo>
                    <a:pt x="8536" y="100663"/>
                  </a:lnTo>
                  <a:lnTo>
                    <a:pt x="8190" y="103541"/>
                  </a:lnTo>
                  <a:lnTo>
                    <a:pt x="7851" y="106487"/>
                  </a:lnTo>
                  <a:lnTo>
                    <a:pt x="7513" y="109478"/>
                  </a:lnTo>
                  <a:lnTo>
                    <a:pt x="7349" y="110997"/>
                  </a:lnTo>
                  <a:lnTo>
                    <a:pt x="7181" y="112515"/>
                  </a:lnTo>
                  <a:lnTo>
                    <a:pt x="7017" y="114056"/>
                  </a:lnTo>
                  <a:lnTo>
                    <a:pt x="6854" y="115619"/>
                  </a:lnTo>
                  <a:lnTo>
                    <a:pt x="6694" y="117183"/>
                  </a:lnTo>
                  <a:lnTo>
                    <a:pt x="6533" y="118769"/>
                  </a:lnTo>
                  <a:lnTo>
                    <a:pt x="6373" y="120378"/>
                  </a:lnTo>
                  <a:lnTo>
                    <a:pt x="6217" y="121987"/>
                  </a:lnTo>
                  <a:lnTo>
                    <a:pt x="6061" y="123619"/>
                  </a:lnTo>
                  <a:lnTo>
                    <a:pt x="5904" y="125251"/>
                  </a:lnTo>
                  <a:lnTo>
                    <a:pt x="5752" y="126905"/>
                  </a:lnTo>
                  <a:lnTo>
                    <a:pt x="5599" y="128582"/>
                  </a:lnTo>
                  <a:lnTo>
                    <a:pt x="5446" y="130259"/>
                  </a:lnTo>
                  <a:lnTo>
                    <a:pt x="5297" y="131958"/>
                  </a:lnTo>
                  <a:lnTo>
                    <a:pt x="5149" y="133681"/>
                  </a:lnTo>
                  <a:lnTo>
                    <a:pt x="5003" y="135403"/>
                  </a:lnTo>
                  <a:lnTo>
                    <a:pt x="4858" y="137148"/>
                  </a:lnTo>
                  <a:lnTo>
                    <a:pt x="4717" y="138893"/>
                  </a:lnTo>
                  <a:lnTo>
                    <a:pt x="4575" y="140660"/>
                  </a:lnTo>
                  <a:lnTo>
                    <a:pt x="4434" y="142451"/>
                  </a:lnTo>
                  <a:lnTo>
                    <a:pt x="4296" y="144263"/>
                  </a:lnTo>
                  <a:lnTo>
                    <a:pt x="4158" y="146076"/>
                  </a:lnTo>
                  <a:lnTo>
                    <a:pt x="4021" y="147889"/>
                  </a:lnTo>
                  <a:lnTo>
                    <a:pt x="3890" y="149748"/>
                  </a:lnTo>
                  <a:lnTo>
                    <a:pt x="3756" y="151606"/>
                  </a:lnTo>
                  <a:lnTo>
                    <a:pt x="3626" y="153464"/>
                  </a:lnTo>
                  <a:lnTo>
                    <a:pt x="3499" y="155368"/>
                  </a:lnTo>
                  <a:lnTo>
                    <a:pt x="3373" y="157271"/>
                  </a:lnTo>
                  <a:lnTo>
                    <a:pt x="3246" y="159197"/>
                  </a:lnTo>
                  <a:lnTo>
                    <a:pt x="3123" y="161124"/>
                  </a:lnTo>
                  <a:lnTo>
                    <a:pt x="3001" y="163072"/>
                  </a:lnTo>
                  <a:lnTo>
                    <a:pt x="2881" y="165044"/>
                  </a:lnTo>
                  <a:lnTo>
                    <a:pt x="2766" y="167015"/>
                  </a:lnTo>
                  <a:lnTo>
                    <a:pt x="2651" y="169010"/>
                  </a:lnTo>
                  <a:lnTo>
                    <a:pt x="2535" y="171027"/>
                  </a:lnTo>
                  <a:lnTo>
                    <a:pt x="2424" y="173043"/>
                  </a:lnTo>
                  <a:lnTo>
                    <a:pt x="2316" y="175106"/>
                  </a:lnTo>
                  <a:lnTo>
                    <a:pt x="2208" y="177145"/>
                  </a:lnTo>
                  <a:lnTo>
                    <a:pt x="2100" y="179230"/>
                  </a:lnTo>
                  <a:lnTo>
                    <a:pt x="1995" y="181315"/>
                  </a:lnTo>
                  <a:lnTo>
                    <a:pt x="1895" y="183422"/>
                  </a:lnTo>
                  <a:lnTo>
                    <a:pt x="1794" y="185553"/>
                  </a:lnTo>
                  <a:lnTo>
                    <a:pt x="1698" y="187683"/>
                  </a:lnTo>
                  <a:lnTo>
                    <a:pt x="1601" y="189836"/>
                  </a:lnTo>
                  <a:lnTo>
                    <a:pt x="1508" y="192011"/>
                  </a:lnTo>
                  <a:lnTo>
                    <a:pt x="1418" y="194187"/>
                  </a:lnTo>
                  <a:lnTo>
                    <a:pt x="1329" y="196407"/>
                  </a:lnTo>
                  <a:lnTo>
                    <a:pt x="1243" y="198605"/>
                  </a:lnTo>
                  <a:lnTo>
                    <a:pt x="1158" y="200849"/>
                  </a:lnTo>
                  <a:lnTo>
                    <a:pt x="1076" y="203092"/>
                  </a:lnTo>
                  <a:lnTo>
                    <a:pt x="994" y="205381"/>
                  </a:lnTo>
                  <a:lnTo>
                    <a:pt x="916" y="207647"/>
                  </a:lnTo>
                  <a:lnTo>
                    <a:pt x="841" y="209959"/>
                  </a:lnTo>
                  <a:lnTo>
                    <a:pt x="767" y="212270"/>
                  </a:lnTo>
                  <a:lnTo>
                    <a:pt x="696" y="214604"/>
                  </a:lnTo>
                  <a:lnTo>
                    <a:pt x="629" y="216961"/>
                  </a:lnTo>
                  <a:lnTo>
                    <a:pt x="562" y="219318"/>
                  </a:lnTo>
                  <a:lnTo>
                    <a:pt x="499" y="221720"/>
                  </a:lnTo>
                  <a:lnTo>
                    <a:pt x="439" y="224122"/>
                  </a:lnTo>
                  <a:lnTo>
                    <a:pt x="380" y="226524"/>
                  </a:lnTo>
                  <a:lnTo>
                    <a:pt x="324" y="228972"/>
                  </a:lnTo>
                  <a:lnTo>
                    <a:pt x="268" y="231419"/>
                  </a:lnTo>
                  <a:lnTo>
                    <a:pt x="220" y="233889"/>
                  </a:lnTo>
                  <a:lnTo>
                    <a:pt x="171" y="236382"/>
                  </a:lnTo>
                  <a:lnTo>
                    <a:pt x="123" y="238897"/>
                  </a:lnTo>
                  <a:lnTo>
                    <a:pt x="78" y="241413"/>
                  </a:lnTo>
                  <a:lnTo>
                    <a:pt x="41" y="243951"/>
                  </a:lnTo>
                  <a:lnTo>
                    <a:pt x="0" y="246512"/>
                  </a:lnTo>
                  <a:lnTo>
                    <a:pt x="48" y="246058"/>
                  </a:lnTo>
                  <a:lnTo>
                    <a:pt x="197" y="244835"/>
                  </a:lnTo>
                  <a:lnTo>
                    <a:pt x="309" y="243928"/>
                  </a:lnTo>
                  <a:lnTo>
                    <a:pt x="443" y="242886"/>
                  </a:lnTo>
                  <a:lnTo>
                    <a:pt x="603" y="241662"/>
                  </a:lnTo>
                  <a:lnTo>
                    <a:pt x="786" y="240325"/>
                  </a:lnTo>
                  <a:lnTo>
                    <a:pt x="990" y="238852"/>
                  </a:lnTo>
                  <a:lnTo>
                    <a:pt x="1225" y="237288"/>
                  </a:lnTo>
                  <a:lnTo>
                    <a:pt x="1478" y="235612"/>
                  </a:lnTo>
                  <a:lnTo>
                    <a:pt x="1757" y="233844"/>
                  </a:lnTo>
                  <a:lnTo>
                    <a:pt x="1906" y="232915"/>
                  </a:lnTo>
                  <a:lnTo>
                    <a:pt x="2062" y="231986"/>
                  </a:lnTo>
                  <a:lnTo>
                    <a:pt x="2223" y="231057"/>
                  </a:lnTo>
                  <a:lnTo>
                    <a:pt x="2390" y="230105"/>
                  </a:lnTo>
                  <a:lnTo>
                    <a:pt x="2561" y="229130"/>
                  </a:lnTo>
                  <a:lnTo>
                    <a:pt x="2740" y="228156"/>
                  </a:lnTo>
                  <a:lnTo>
                    <a:pt x="2926" y="227159"/>
                  </a:lnTo>
                  <a:lnTo>
                    <a:pt x="3116" y="226162"/>
                  </a:lnTo>
                  <a:lnTo>
                    <a:pt x="3313" y="225165"/>
                  </a:lnTo>
                  <a:lnTo>
                    <a:pt x="3514" y="224145"/>
                  </a:lnTo>
                  <a:lnTo>
                    <a:pt x="3723" y="223148"/>
                  </a:lnTo>
                  <a:lnTo>
                    <a:pt x="3939" y="222128"/>
                  </a:lnTo>
                  <a:lnTo>
                    <a:pt x="4158" y="221131"/>
                  </a:lnTo>
                  <a:lnTo>
                    <a:pt x="4385" y="220111"/>
                  </a:lnTo>
                  <a:lnTo>
                    <a:pt x="4616" y="219114"/>
                  </a:lnTo>
                  <a:lnTo>
                    <a:pt x="4854" y="218117"/>
                  </a:lnTo>
                  <a:lnTo>
                    <a:pt x="5096" y="217143"/>
                  </a:lnTo>
                  <a:lnTo>
                    <a:pt x="5346" y="216145"/>
                  </a:lnTo>
                  <a:lnTo>
                    <a:pt x="5603" y="215171"/>
                  </a:lnTo>
                  <a:lnTo>
                    <a:pt x="5863" y="214219"/>
                  </a:lnTo>
                  <a:lnTo>
                    <a:pt x="6131" y="213267"/>
                  </a:lnTo>
                  <a:lnTo>
                    <a:pt x="6403" y="212338"/>
                  </a:lnTo>
                  <a:lnTo>
                    <a:pt x="6682" y="211432"/>
                  </a:lnTo>
                  <a:lnTo>
                    <a:pt x="6965" y="210548"/>
                  </a:lnTo>
                  <a:lnTo>
                    <a:pt x="7256" y="209664"/>
                  </a:lnTo>
                  <a:lnTo>
                    <a:pt x="7553" y="208803"/>
                  </a:lnTo>
                  <a:lnTo>
                    <a:pt x="7855" y="207987"/>
                  </a:lnTo>
                  <a:lnTo>
                    <a:pt x="8164" y="207171"/>
                  </a:lnTo>
                  <a:lnTo>
                    <a:pt x="8477" y="206401"/>
                  </a:lnTo>
                  <a:lnTo>
                    <a:pt x="8797" y="205631"/>
                  </a:lnTo>
                  <a:lnTo>
                    <a:pt x="9121" y="204928"/>
                  </a:lnTo>
                  <a:lnTo>
                    <a:pt x="9452" y="204226"/>
                  </a:lnTo>
                  <a:lnTo>
                    <a:pt x="9791" y="203568"/>
                  </a:lnTo>
                  <a:lnTo>
                    <a:pt x="10133" y="202934"/>
                  </a:lnTo>
                  <a:lnTo>
                    <a:pt x="10480" y="202345"/>
                  </a:lnTo>
                  <a:lnTo>
                    <a:pt x="10833" y="201801"/>
                  </a:lnTo>
                  <a:lnTo>
                    <a:pt x="11194" y="201302"/>
                  </a:lnTo>
                  <a:lnTo>
                    <a:pt x="11559" y="200826"/>
                  </a:lnTo>
                  <a:lnTo>
                    <a:pt x="11931" y="200396"/>
                  </a:lnTo>
                  <a:lnTo>
                    <a:pt x="12307" y="200010"/>
                  </a:lnTo>
                  <a:lnTo>
                    <a:pt x="12382" y="198651"/>
                  </a:lnTo>
                  <a:lnTo>
                    <a:pt x="12475" y="196997"/>
                  </a:lnTo>
                  <a:lnTo>
                    <a:pt x="12605" y="194730"/>
                  </a:lnTo>
                  <a:lnTo>
                    <a:pt x="12776" y="191875"/>
                  </a:lnTo>
                  <a:lnTo>
                    <a:pt x="12989" y="188476"/>
                  </a:lnTo>
                  <a:lnTo>
                    <a:pt x="13242" y="184555"/>
                  </a:lnTo>
                  <a:lnTo>
                    <a:pt x="13387" y="182403"/>
                  </a:lnTo>
                  <a:lnTo>
                    <a:pt x="13540" y="180136"/>
                  </a:lnTo>
                  <a:lnTo>
                    <a:pt x="13703" y="177734"/>
                  </a:lnTo>
                  <a:lnTo>
                    <a:pt x="13875" y="175242"/>
                  </a:lnTo>
                  <a:lnTo>
                    <a:pt x="14061" y="172636"/>
                  </a:lnTo>
                  <a:lnTo>
                    <a:pt x="14258" y="169916"/>
                  </a:lnTo>
                  <a:lnTo>
                    <a:pt x="14467" y="167106"/>
                  </a:lnTo>
                  <a:lnTo>
                    <a:pt x="14682" y="164183"/>
                  </a:lnTo>
                  <a:lnTo>
                    <a:pt x="14913" y="161169"/>
                  </a:lnTo>
                  <a:lnTo>
                    <a:pt x="15155" y="158064"/>
                  </a:lnTo>
                  <a:lnTo>
                    <a:pt x="15408" y="154869"/>
                  </a:lnTo>
                  <a:lnTo>
                    <a:pt x="15673" y="151583"/>
                  </a:lnTo>
                  <a:lnTo>
                    <a:pt x="15948" y="148229"/>
                  </a:lnTo>
                  <a:lnTo>
                    <a:pt x="16239" y="144785"/>
                  </a:lnTo>
                  <a:lnTo>
                    <a:pt x="16536" y="141272"/>
                  </a:lnTo>
                  <a:lnTo>
                    <a:pt x="16849" y="137692"/>
                  </a:lnTo>
                  <a:lnTo>
                    <a:pt x="17173" y="134066"/>
                  </a:lnTo>
                  <a:lnTo>
                    <a:pt x="17512" y="130349"/>
                  </a:lnTo>
                  <a:lnTo>
                    <a:pt x="17862" y="126588"/>
                  </a:lnTo>
                  <a:lnTo>
                    <a:pt x="18223" y="122758"/>
                  </a:lnTo>
                  <a:lnTo>
                    <a:pt x="18595" y="118883"/>
                  </a:lnTo>
                  <a:lnTo>
                    <a:pt x="18982" y="114962"/>
                  </a:lnTo>
                  <a:lnTo>
                    <a:pt x="19381" y="110974"/>
                  </a:lnTo>
                  <a:lnTo>
                    <a:pt x="19794" y="106963"/>
                  </a:lnTo>
                  <a:lnTo>
                    <a:pt x="20218" y="102929"/>
                  </a:lnTo>
                  <a:lnTo>
                    <a:pt x="20657" y="98850"/>
                  </a:lnTo>
                  <a:lnTo>
                    <a:pt x="21108" y="94726"/>
                  </a:lnTo>
                  <a:lnTo>
                    <a:pt x="21573" y="90579"/>
                  </a:lnTo>
                  <a:lnTo>
                    <a:pt x="21812" y="88516"/>
                  </a:lnTo>
                  <a:lnTo>
                    <a:pt x="22053" y="86432"/>
                  </a:lnTo>
                  <a:lnTo>
                    <a:pt x="22295" y="84347"/>
                  </a:lnTo>
                  <a:lnTo>
                    <a:pt x="22545" y="82239"/>
                  </a:lnTo>
                  <a:lnTo>
                    <a:pt x="22794" y="80154"/>
                  </a:lnTo>
                  <a:lnTo>
                    <a:pt x="23047" y="78047"/>
                  </a:lnTo>
                  <a:lnTo>
                    <a:pt x="23308" y="75939"/>
                  </a:lnTo>
                  <a:lnTo>
                    <a:pt x="23569" y="73832"/>
                  </a:lnTo>
                  <a:lnTo>
                    <a:pt x="23833" y="71724"/>
                  </a:lnTo>
                  <a:lnTo>
                    <a:pt x="24101" y="69617"/>
                  </a:lnTo>
                  <a:lnTo>
                    <a:pt x="24373" y="67509"/>
                  </a:lnTo>
                  <a:lnTo>
                    <a:pt x="24648" y="65379"/>
                  </a:lnTo>
                  <a:lnTo>
                    <a:pt x="24927" y="63272"/>
                  </a:lnTo>
                  <a:lnTo>
                    <a:pt x="25207" y="61164"/>
                  </a:lnTo>
                  <a:lnTo>
                    <a:pt x="25493" y="59034"/>
                  </a:lnTo>
                  <a:lnTo>
                    <a:pt x="25784" y="56926"/>
                  </a:lnTo>
                  <a:lnTo>
                    <a:pt x="26074" y="54819"/>
                  </a:lnTo>
                  <a:lnTo>
                    <a:pt x="26372" y="52711"/>
                  </a:lnTo>
                  <a:lnTo>
                    <a:pt x="26673" y="50604"/>
                  </a:lnTo>
                  <a:lnTo>
                    <a:pt x="26975" y="48496"/>
                  </a:lnTo>
                  <a:lnTo>
                    <a:pt x="27284" y="46411"/>
                  </a:lnTo>
                  <a:lnTo>
                    <a:pt x="27593" y="44304"/>
                  </a:lnTo>
                  <a:lnTo>
                    <a:pt x="27906" y="42219"/>
                  </a:lnTo>
                  <a:lnTo>
                    <a:pt x="28226" y="40112"/>
                  </a:lnTo>
                  <a:lnTo>
                    <a:pt x="28546" y="38049"/>
                  </a:lnTo>
                  <a:lnTo>
                    <a:pt x="28874" y="35965"/>
                  </a:lnTo>
                  <a:lnTo>
                    <a:pt x="29201" y="33880"/>
                  </a:lnTo>
                  <a:lnTo>
                    <a:pt x="29532" y="31818"/>
                  </a:lnTo>
                  <a:lnTo>
                    <a:pt x="29871" y="29755"/>
                  </a:lnTo>
                  <a:lnTo>
                    <a:pt x="30210" y="27716"/>
                  </a:lnTo>
                  <a:lnTo>
                    <a:pt x="30552" y="25676"/>
                  </a:lnTo>
                  <a:lnTo>
                    <a:pt x="30902" y="23637"/>
                  </a:lnTo>
                  <a:lnTo>
                    <a:pt x="31252" y="21597"/>
                  </a:lnTo>
                  <a:lnTo>
                    <a:pt x="31606" y="19580"/>
                  </a:lnTo>
                  <a:lnTo>
                    <a:pt x="31967" y="17564"/>
                  </a:lnTo>
                  <a:lnTo>
                    <a:pt x="32328" y="15569"/>
                  </a:lnTo>
                  <a:lnTo>
                    <a:pt x="32697" y="13575"/>
                  </a:lnTo>
                  <a:lnTo>
                    <a:pt x="33065" y="11604"/>
                  </a:lnTo>
                  <a:lnTo>
                    <a:pt x="33438" y="9632"/>
                  </a:lnTo>
                  <a:lnTo>
                    <a:pt x="33817" y="7683"/>
                  </a:lnTo>
                  <a:lnTo>
                    <a:pt x="34201" y="5734"/>
                  </a:lnTo>
                  <a:lnTo>
                    <a:pt x="34584" y="3808"/>
                  </a:lnTo>
                  <a:lnTo>
                    <a:pt x="34975" y="1905"/>
                  </a:lnTo>
                  <a:lnTo>
                    <a:pt x="35366" y="1"/>
                  </a:lnTo>
                  <a:close/>
                </a:path>
              </a:pathLst>
            </a:custGeom>
            <a:gradFill>
              <a:gsLst>
                <a:gs pos="0">
                  <a:schemeClr val="accent1"/>
                </a:gs>
                <a:gs pos="72000">
                  <a:srgbClr val="2E86CE"/>
                </a:gs>
                <a:gs pos="94000">
                  <a:srgbClr val="1A689C"/>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flipH="1">
              <a:off x="3857536" y="11069997"/>
              <a:ext cx="883584" cy="1395473"/>
            </a:xfrm>
            <a:custGeom>
              <a:avLst/>
              <a:gdLst/>
              <a:ahLst/>
              <a:cxnLst/>
              <a:rect l="l" t="t" r="r" b="b"/>
              <a:pathLst>
                <a:path w="31082" h="230943" extrusionOk="0">
                  <a:moveTo>
                    <a:pt x="351" y="0"/>
                  </a:moveTo>
                  <a:lnTo>
                    <a:pt x="313" y="23"/>
                  </a:lnTo>
                  <a:lnTo>
                    <a:pt x="280" y="45"/>
                  </a:lnTo>
                  <a:lnTo>
                    <a:pt x="246" y="113"/>
                  </a:lnTo>
                  <a:lnTo>
                    <a:pt x="213" y="181"/>
                  </a:lnTo>
                  <a:lnTo>
                    <a:pt x="179" y="272"/>
                  </a:lnTo>
                  <a:lnTo>
                    <a:pt x="150" y="385"/>
                  </a:lnTo>
                  <a:lnTo>
                    <a:pt x="120" y="544"/>
                  </a:lnTo>
                  <a:lnTo>
                    <a:pt x="94" y="703"/>
                  </a:lnTo>
                  <a:lnTo>
                    <a:pt x="68" y="861"/>
                  </a:lnTo>
                  <a:lnTo>
                    <a:pt x="49" y="1042"/>
                  </a:lnTo>
                  <a:lnTo>
                    <a:pt x="34" y="1224"/>
                  </a:lnTo>
                  <a:lnTo>
                    <a:pt x="19" y="1428"/>
                  </a:lnTo>
                  <a:lnTo>
                    <a:pt x="8" y="1609"/>
                  </a:lnTo>
                  <a:lnTo>
                    <a:pt x="5" y="1813"/>
                  </a:lnTo>
                  <a:lnTo>
                    <a:pt x="1" y="2017"/>
                  </a:lnTo>
                  <a:lnTo>
                    <a:pt x="1" y="2221"/>
                  </a:lnTo>
                  <a:lnTo>
                    <a:pt x="1" y="2425"/>
                  </a:lnTo>
                  <a:lnTo>
                    <a:pt x="8" y="2629"/>
                  </a:lnTo>
                  <a:lnTo>
                    <a:pt x="19" y="2833"/>
                  </a:lnTo>
                  <a:lnTo>
                    <a:pt x="31" y="3014"/>
                  </a:lnTo>
                  <a:lnTo>
                    <a:pt x="45" y="3218"/>
                  </a:lnTo>
                  <a:lnTo>
                    <a:pt x="64" y="3399"/>
                  </a:lnTo>
                  <a:lnTo>
                    <a:pt x="86" y="3558"/>
                  </a:lnTo>
                  <a:lnTo>
                    <a:pt x="112" y="3717"/>
                  </a:lnTo>
                  <a:lnTo>
                    <a:pt x="347" y="5054"/>
                  </a:lnTo>
                  <a:lnTo>
                    <a:pt x="954" y="8566"/>
                  </a:lnTo>
                  <a:lnTo>
                    <a:pt x="1386" y="11104"/>
                  </a:lnTo>
                  <a:lnTo>
                    <a:pt x="1896" y="14118"/>
                  </a:lnTo>
                  <a:lnTo>
                    <a:pt x="2480" y="17608"/>
                  </a:lnTo>
                  <a:lnTo>
                    <a:pt x="3132" y="21551"/>
                  </a:lnTo>
                  <a:lnTo>
                    <a:pt x="3850" y="25925"/>
                  </a:lnTo>
                  <a:lnTo>
                    <a:pt x="4628" y="30729"/>
                  </a:lnTo>
                  <a:lnTo>
                    <a:pt x="5462" y="35918"/>
                  </a:lnTo>
                  <a:lnTo>
                    <a:pt x="6348" y="41493"/>
                  </a:lnTo>
                  <a:lnTo>
                    <a:pt x="7279" y="47430"/>
                  </a:lnTo>
                  <a:lnTo>
                    <a:pt x="7759" y="50535"/>
                  </a:lnTo>
                  <a:lnTo>
                    <a:pt x="8250" y="53708"/>
                  </a:lnTo>
                  <a:lnTo>
                    <a:pt x="8749" y="56971"/>
                  </a:lnTo>
                  <a:lnTo>
                    <a:pt x="9259" y="60302"/>
                  </a:lnTo>
                  <a:lnTo>
                    <a:pt x="9777" y="63724"/>
                  </a:lnTo>
                  <a:lnTo>
                    <a:pt x="10298" y="67236"/>
                  </a:lnTo>
                  <a:lnTo>
                    <a:pt x="10313" y="69049"/>
                  </a:lnTo>
                  <a:lnTo>
                    <a:pt x="10335" y="71723"/>
                  </a:lnTo>
                  <a:lnTo>
                    <a:pt x="10369" y="75145"/>
                  </a:lnTo>
                  <a:lnTo>
                    <a:pt x="10410" y="79202"/>
                  </a:lnTo>
                  <a:lnTo>
                    <a:pt x="10465" y="83802"/>
                  </a:lnTo>
                  <a:lnTo>
                    <a:pt x="10532" y="88878"/>
                  </a:lnTo>
                  <a:lnTo>
                    <a:pt x="10573" y="91552"/>
                  </a:lnTo>
                  <a:lnTo>
                    <a:pt x="10614" y="94317"/>
                  </a:lnTo>
                  <a:lnTo>
                    <a:pt x="10659" y="97150"/>
                  </a:lnTo>
                  <a:lnTo>
                    <a:pt x="10711" y="100028"/>
                  </a:lnTo>
                  <a:lnTo>
                    <a:pt x="10763" y="102951"/>
                  </a:lnTo>
                  <a:lnTo>
                    <a:pt x="10823" y="105897"/>
                  </a:lnTo>
                  <a:lnTo>
                    <a:pt x="10882" y="108865"/>
                  </a:lnTo>
                  <a:lnTo>
                    <a:pt x="10949" y="111834"/>
                  </a:lnTo>
                  <a:lnTo>
                    <a:pt x="11020" y="114803"/>
                  </a:lnTo>
                  <a:lnTo>
                    <a:pt x="11095" y="117749"/>
                  </a:lnTo>
                  <a:lnTo>
                    <a:pt x="11173" y="120672"/>
                  </a:lnTo>
                  <a:lnTo>
                    <a:pt x="11258" y="123550"/>
                  </a:lnTo>
                  <a:lnTo>
                    <a:pt x="11348" y="126383"/>
                  </a:lnTo>
                  <a:lnTo>
                    <a:pt x="11441" y="129147"/>
                  </a:lnTo>
                  <a:lnTo>
                    <a:pt x="11541" y="131844"/>
                  </a:lnTo>
                  <a:lnTo>
                    <a:pt x="11593" y="133158"/>
                  </a:lnTo>
                  <a:lnTo>
                    <a:pt x="11645" y="134428"/>
                  </a:lnTo>
                  <a:lnTo>
                    <a:pt x="11701" y="135697"/>
                  </a:lnTo>
                  <a:lnTo>
                    <a:pt x="11753" y="136920"/>
                  </a:lnTo>
                  <a:lnTo>
                    <a:pt x="11813" y="138144"/>
                  </a:lnTo>
                  <a:lnTo>
                    <a:pt x="11869" y="139300"/>
                  </a:lnTo>
                  <a:lnTo>
                    <a:pt x="11928" y="140455"/>
                  </a:lnTo>
                  <a:lnTo>
                    <a:pt x="11992" y="141566"/>
                  </a:lnTo>
                  <a:lnTo>
                    <a:pt x="12055" y="142654"/>
                  </a:lnTo>
                  <a:lnTo>
                    <a:pt x="12118" y="143673"/>
                  </a:lnTo>
                  <a:lnTo>
                    <a:pt x="12133" y="143877"/>
                  </a:lnTo>
                  <a:lnTo>
                    <a:pt x="12152" y="144081"/>
                  </a:lnTo>
                  <a:lnTo>
                    <a:pt x="12170" y="144240"/>
                  </a:lnTo>
                  <a:lnTo>
                    <a:pt x="12193" y="144399"/>
                  </a:lnTo>
                  <a:lnTo>
                    <a:pt x="12219" y="144557"/>
                  </a:lnTo>
                  <a:lnTo>
                    <a:pt x="12245" y="144670"/>
                  </a:lnTo>
                  <a:lnTo>
                    <a:pt x="12275" y="144784"/>
                  </a:lnTo>
                  <a:lnTo>
                    <a:pt x="12304" y="144874"/>
                  </a:lnTo>
                  <a:lnTo>
                    <a:pt x="12334" y="144965"/>
                  </a:lnTo>
                  <a:lnTo>
                    <a:pt x="12368" y="145010"/>
                  </a:lnTo>
                  <a:lnTo>
                    <a:pt x="12401" y="145056"/>
                  </a:lnTo>
                  <a:lnTo>
                    <a:pt x="12468" y="145056"/>
                  </a:lnTo>
                  <a:lnTo>
                    <a:pt x="12502" y="145033"/>
                  </a:lnTo>
                  <a:lnTo>
                    <a:pt x="12539" y="144988"/>
                  </a:lnTo>
                  <a:lnTo>
                    <a:pt x="12572" y="144920"/>
                  </a:lnTo>
                  <a:lnTo>
                    <a:pt x="12606" y="144829"/>
                  </a:lnTo>
                  <a:lnTo>
                    <a:pt x="12636" y="144716"/>
                  </a:lnTo>
                  <a:lnTo>
                    <a:pt x="12662" y="144602"/>
                  </a:lnTo>
                  <a:lnTo>
                    <a:pt x="12688" y="144444"/>
                  </a:lnTo>
                  <a:lnTo>
                    <a:pt x="12714" y="144308"/>
                  </a:lnTo>
                  <a:lnTo>
                    <a:pt x="12733" y="144149"/>
                  </a:lnTo>
                  <a:lnTo>
                    <a:pt x="12751" y="143968"/>
                  </a:lnTo>
                  <a:lnTo>
                    <a:pt x="12766" y="143787"/>
                  </a:lnTo>
                  <a:lnTo>
                    <a:pt x="12777" y="143583"/>
                  </a:lnTo>
                  <a:lnTo>
                    <a:pt x="12788" y="143401"/>
                  </a:lnTo>
                  <a:lnTo>
                    <a:pt x="12792" y="143197"/>
                  </a:lnTo>
                  <a:lnTo>
                    <a:pt x="12796" y="142994"/>
                  </a:lnTo>
                  <a:lnTo>
                    <a:pt x="12796" y="142767"/>
                  </a:lnTo>
                  <a:lnTo>
                    <a:pt x="12792" y="142563"/>
                  </a:lnTo>
                  <a:lnTo>
                    <a:pt x="12785" y="142359"/>
                  </a:lnTo>
                  <a:lnTo>
                    <a:pt x="12773" y="142155"/>
                  </a:lnTo>
                  <a:lnTo>
                    <a:pt x="12721" y="141294"/>
                  </a:lnTo>
                  <a:lnTo>
                    <a:pt x="12669" y="140410"/>
                  </a:lnTo>
                  <a:lnTo>
                    <a:pt x="12617" y="139504"/>
                  </a:lnTo>
                  <a:lnTo>
                    <a:pt x="12569" y="138575"/>
                  </a:lnTo>
                  <a:lnTo>
                    <a:pt x="12472" y="136626"/>
                  </a:lnTo>
                  <a:lnTo>
                    <a:pt x="12379" y="134586"/>
                  </a:lnTo>
                  <a:lnTo>
                    <a:pt x="12290" y="132479"/>
                  </a:lnTo>
                  <a:lnTo>
                    <a:pt x="12204" y="130280"/>
                  </a:lnTo>
                  <a:lnTo>
                    <a:pt x="12122" y="128037"/>
                  </a:lnTo>
                  <a:lnTo>
                    <a:pt x="12044" y="125703"/>
                  </a:lnTo>
                  <a:lnTo>
                    <a:pt x="11969" y="123346"/>
                  </a:lnTo>
                  <a:lnTo>
                    <a:pt x="11895" y="120921"/>
                  </a:lnTo>
                  <a:lnTo>
                    <a:pt x="11828" y="118474"/>
                  </a:lnTo>
                  <a:lnTo>
                    <a:pt x="11765" y="116004"/>
                  </a:lnTo>
                  <a:lnTo>
                    <a:pt x="11701" y="113511"/>
                  </a:lnTo>
                  <a:lnTo>
                    <a:pt x="11642" y="110996"/>
                  </a:lnTo>
                  <a:lnTo>
                    <a:pt x="11586" y="108480"/>
                  </a:lnTo>
                  <a:lnTo>
                    <a:pt x="11534" y="105965"/>
                  </a:lnTo>
                  <a:lnTo>
                    <a:pt x="11485" y="103449"/>
                  </a:lnTo>
                  <a:lnTo>
                    <a:pt x="11437" y="100957"/>
                  </a:lnTo>
                  <a:lnTo>
                    <a:pt x="11351" y="96062"/>
                  </a:lnTo>
                  <a:lnTo>
                    <a:pt x="11277" y="91326"/>
                  </a:lnTo>
                  <a:lnTo>
                    <a:pt x="11214" y="86816"/>
                  </a:lnTo>
                  <a:lnTo>
                    <a:pt x="11158" y="82601"/>
                  </a:lnTo>
                  <a:lnTo>
                    <a:pt x="11113" y="78726"/>
                  </a:lnTo>
                  <a:lnTo>
                    <a:pt x="11076" y="75259"/>
                  </a:lnTo>
                  <a:lnTo>
                    <a:pt x="11046" y="72245"/>
                  </a:lnTo>
                  <a:lnTo>
                    <a:pt x="11046" y="72245"/>
                  </a:lnTo>
                  <a:lnTo>
                    <a:pt x="11679" y="76550"/>
                  </a:lnTo>
                  <a:lnTo>
                    <a:pt x="12319" y="80947"/>
                  </a:lnTo>
                  <a:lnTo>
                    <a:pt x="12963" y="85434"/>
                  </a:lnTo>
                  <a:lnTo>
                    <a:pt x="13615" y="90011"/>
                  </a:lnTo>
                  <a:lnTo>
                    <a:pt x="14270" y="94657"/>
                  </a:lnTo>
                  <a:lnTo>
                    <a:pt x="14929" y="99370"/>
                  </a:lnTo>
                  <a:lnTo>
                    <a:pt x="15592" y="104175"/>
                  </a:lnTo>
                  <a:lnTo>
                    <a:pt x="16254" y="109024"/>
                  </a:lnTo>
                  <a:lnTo>
                    <a:pt x="16921" y="113964"/>
                  </a:lnTo>
                  <a:lnTo>
                    <a:pt x="17583" y="118950"/>
                  </a:lnTo>
                  <a:lnTo>
                    <a:pt x="18246" y="124003"/>
                  </a:lnTo>
                  <a:lnTo>
                    <a:pt x="18905" y="129125"/>
                  </a:lnTo>
                  <a:lnTo>
                    <a:pt x="19564" y="134269"/>
                  </a:lnTo>
                  <a:lnTo>
                    <a:pt x="20215" y="139481"/>
                  </a:lnTo>
                  <a:lnTo>
                    <a:pt x="20863" y="144738"/>
                  </a:lnTo>
                  <a:lnTo>
                    <a:pt x="21183" y="147367"/>
                  </a:lnTo>
                  <a:lnTo>
                    <a:pt x="21503" y="150019"/>
                  </a:lnTo>
                  <a:lnTo>
                    <a:pt x="21529" y="153146"/>
                  </a:lnTo>
                  <a:lnTo>
                    <a:pt x="21578" y="158222"/>
                  </a:lnTo>
                  <a:lnTo>
                    <a:pt x="21645" y="164816"/>
                  </a:lnTo>
                  <a:lnTo>
                    <a:pt x="21686" y="168510"/>
                  </a:lnTo>
                  <a:lnTo>
                    <a:pt x="21734" y="172385"/>
                  </a:lnTo>
                  <a:lnTo>
                    <a:pt x="21782" y="176396"/>
                  </a:lnTo>
                  <a:lnTo>
                    <a:pt x="21838" y="180453"/>
                  </a:lnTo>
                  <a:lnTo>
                    <a:pt x="21894" y="184532"/>
                  </a:lnTo>
                  <a:lnTo>
                    <a:pt x="21957" y="188543"/>
                  </a:lnTo>
                  <a:lnTo>
                    <a:pt x="22024" y="192418"/>
                  </a:lnTo>
                  <a:lnTo>
                    <a:pt x="22095" y="196112"/>
                  </a:lnTo>
                  <a:lnTo>
                    <a:pt x="22132" y="197879"/>
                  </a:lnTo>
                  <a:lnTo>
                    <a:pt x="22170" y="199579"/>
                  </a:lnTo>
                  <a:lnTo>
                    <a:pt x="22207" y="201188"/>
                  </a:lnTo>
                  <a:lnTo>
                    <a:pt x="22248" y="202729"/>
                  </a:lnTo>
                  <a:lnTo>
                    <a:pt x="22255" y="202933"/>
                  </a:lnTo>
                  <a:lnTo>
                    <a:pt x="22263" y="203137"/>
                  </a:lnTo>
                  <a:lnTo>
                    <a:pt x="22278" y="203341"/>
                  </a:lnTo>
                  <a:lnTo>
                    <a:pt x="22296" y="203522"/>
                  </a:lnTo>
                  <a:lnTo>
                    <a:pt x="22315" y="203681"/>
                  </a:lnTo>
                  <a:lnTo>
                    <a:pt x="22337" y="203839"/>
                  </a:lnTo>
                  <a:lnTo>
                    <a:pt x="22363" y="203975"/>
                  </a:lnTo>
                  <a:lnTo>
                    <a:pt x="22389" y="204111"/>
                  </a:lnTo>
                  <a:lnTo>
                    <a:pt x="22415" y="204225"/>
                  </a:lnTo>
                  <a:lnTo>
                    <a:pt x="22445" y="204315"/>
                  </a:lnTo>
                  <a:lnTo>
                    <a:pt x="22479" y="204383"/>
                  </a:lnTo>
                  <a:lnTo>
                    <a:pt x="22512" y="204451"/>
                  </a:lnTo>
                  <a:lnTo>
                    <a:pt x="22546" y="204497"/>
                  </a:lnTo>
                  <a:lnTo>
                    <a:pt x="22579" y="204519"/>
                  </a:lnTo>
                  <a:lnTo>
                    <a:pt x="22613" y="204519"/>
                  </a:lnTo>
                  <a:lnTo>
                    <a:pt x="22650" y="204497"/>
                  </a:lnTo>
                  <a:lnTo>
                    <a:pt x="22683" y="204451"/>
                  </a:lnTo>
                  <a:lnTo>
                    <a:pt x="22717" y="204383"/>
                  </a:lnTo>
                  <a:lnTo>
                    <a:pt x="22750" y="204293"/>
                  </a:lnTo>
                  <a:lnTo>
                    <a:pt x="22780" y="204202"/>
                  </a:lnTo>
                  <a:lnTo>
                    <a:pt x="22806" y="204066"/>
                  </a:lnTo>
                  <a:lnTo>
                    <a:pt x="22832" y="203953"/>
                  </a:lnTo>
                  <a:lnTo>
                    <a:pt x="22855" y="203794"/>
                  </a:lnTo>
                  <a:lnTo>
                    <a:pt x="22877" y="203635"/>
                  </a:lnTo>
                  <a:lnTo>
                    <a:pt x="22896" y="203454"/>
                  </a:lnTo>
                  <a:lnTo>
                    <a:pt x="22910" y="203273"/>
                  </a:lnTo>
                  <a:lnTo>
                    <a:pt x="22925" y="203092"/>
                  </a:lnTo>
                  <a:lnTo>
                    <a:pt x="22933" y="202888"/>
                  </a:lnTo>
                  <a:lnTo>
                    <a:pt x="22940" y="202684"/>
                  </a:lnTo>
                  <a:lnTo>
                    <a:pt x="22944" y="202480"/>
                  </a:lnTo>
                  <a:lnTo>
                    <a:pt x="22944" y="202253"/>
                  </a:lnTo>
                  <a:lnTo>
                    <a:pt x="22937" y="202049"/>
                  </a:lnTo>
                  <a:lnTo>
                    <a:pt x="22877" y="199624"/>
                  </a:lnTo>
                  <a:lnTo>
                    <a:pt x="22821" y="197018"/>
                  </a:lnTo>
                  <a:lnTo>
                    <a:pt x="22765" y="194254"/>
                  </a:lnTo>
                  <a:lnTo>
                    <a:pt x="22709" y="191330"/>
                  </a:lnTo>
                  <a:lnTo>
                    <a:pt x="22657" y="188316"/>
                  </a:lnTo>
                  <a:lnTo>
                    <a:pt x="22609" y="185212"/>
                  </a:lnTo>
                  <a:lnTo>
                    <a:pt x="22564" y="182062"/>
                  </a:lnTo>
                  <a:lnTo>
                    <a:pt x="22520" y="178912"/>
                  </a:lnTo>
                  <a:lnTo>
                    <a:pt x="22438" y="172635"/>
                  </a:lnTo>
                  <a:lnTo>
                    <a:pt x="22371" y="166629"/>
                  </a:lnTo>
                  <a:lnTo>
                    <a:pt x="22311" y="161145"/>
                  </a:lnTo>
                  <a:lnTo>
                    <a:pt x="22263" y="156409"/>
                  </a:lnTo>
                  <a:lnTo>
                    <a:pt x="22788" y="160919"/>
                  </a:lnTo>
                  <a:lnTo>
                    <a:pt x="23309" y="165451"/>
                  </a:lnTo>
                  <a:lnTo>
                    <a:pt x="23823" y="169983"/>
                  </a:lnTo>
                  <a:lnTo>
                    <a:pt x="24325" y="174561"/>
                  </a:lnTo>
                  <a:lnTo>
                    <a:pt x="24824" y="179116"/>
                  </a:lnTo>
                  <a:lnTo>
                    <a:pt x="25312" y="183716"/>
                  </a:lnTo>
                  <a:lnTo>
                    <a:pt x="25792" y="188316"/>
                  </a:lnTo>
                  <a:lnTo>
                    <a:pt x="26026" y="190605"/>
                  </a:lnTo>
                  <a:lnTo>
                    <a:pt x="26261" y="192917"/>
                  </a:lnTo>
                  <a:lnTo>
                    <a:pt x="26492" y="195228"/>
                  </a:lnTo>
                  <a:lnTo>
                    <a:pt x="26719" y="197517"/>
                  </a:lnTo>
                  <a:lnTo>
                    <a:pt x="26946" y="199828"/>
                  </a:lnTo>
                  <a:lnTo>
                    <a:pt x="27169" y="202140"/>
                  </a:lnTo>
                  <a:lnTo>
                    <a:pt x="27389" y="204451"/>
                  </a:lnTo>
                  <a:lnTo>
                    <a:pt x="27605" y="206740"/>
                  </a:lnTo>
                  <a:lnTo>
                    <a:pt x="27821" y="209052"/>
                  </a:lnTo>
                  <a:lnTo>
                    <a:pt x="28033" y="211363"/>
                  </a:lnTo>
                  <a:lnTo>
                    <a:pt x="28241" y="213652"/>
                  </a:lnTo>
                  <a:lnTo>
                    <a:pt x="28446" y="215963"/>
                  </a:lnTo>
                  <a:lnTo>
                    <a:pt x="28647" y="218275"/>
                  </a:lnTo>
                  <a:lnTo>
                    <a:pt x="28844" y="220564"/>
                  </a:lnTo>
                  <a:lnTo>
                    <a:pt x="29038" y="222875"/>
                  </a:lnTo>
                  <a:lnTo>
                    <a:pt x="29232" y="225164"/>
                  </a:lnTo>
                  <a:lnTo>
                    <a:pt x="29418" y="227453"/>
                  </a:lnTo>
                  <a:lnTo>
                    <a:pt x="29604" y="229741"/>
                  </a:lnTo>
                  <a:lnTo>
                    <a:pt x="29619" y="229945"/>
                  </a:lnTo>
                  <a:lnTo>
                    <a:pt x="29641" y="230104"/>
                  </a:lnTo>
                  <a:lnTo>
                    <a:pt x="29663" y="230285"/>
                  </a:lnTo>
                  <a:lnTo>
                    <a:pt x="29686" y="230421"/>
                  </a:lnTo>
                  <a:lnTo>
                    <a:pt x="29712" y="230557"/>
                  </a:lnTo>
                  <a:lnTo>
                    <a:pt x="29742" y="230670"/>
                  </a:lnTo>
                  <a:lnTo>
                    <a:pt x="29771" y="230761"/>
                  </a:lnTo>
                  <a:lnTo>
                    <a:pt x="29801" y="230829"/>
                  </a:lnTo>
                  <a:lnTo>
                    <a:pt x="29835" y="230897"/>
                  </a:lnTo>
                  <a:lnTo>
                    <a:pt x="29868" y="230942"/>
                  </a:lnTo>
                  <a:lnTo>
                    <a:pt x="29935" y="230942"/>
                  </a:lnTo>
                  <a:lnTo>
                    <a:pt x="29969" y="230920"/>
                  </a:lnTo>
                  <a:lnTo>
                    <a:pt x="30006" y="230897"/>
                  </a:lnTo>
                  <a:lnTo>
                    <a:pt x="30039" y="230829"/>
                  </a:lnTo>
                  <a:lnTo>
                    <a:pt x="30073" y="230738"/>
                  </a:lnTo>
                  <a:lnTo>
                    <a:pt x="30103" y="230625"/>
                  </a:lnTo>
                  <a:lnTo>
                    <a:pt x="30133" y="230512"/>
                  </a:lnTo>
                  <a:lnTo>
                    <a:pt x="30159" y="230376"/>
                  </a:lnTo>
                  <a:lnTo>
                    <a:pt x="30181" y="230217"/>
                  </a:lnTo>
                  <a:lnTo>
                    <a:pt x="30203" y="230059"/>
                  </a:lnTo>
                  <a:lnTo>
                    <a:pt x="30222" y="229877"/>
                  </a:lnTo>
                  <a:lnTo>
                    <a:pt x="30237" y="229696"/>
                  </a:lnTo>
                  <a:lnTo>
                    <a:pt x="30252" y="229515"/>
                  </a:lnTo>
                  <a:lnTo>
                    <a:pt x="30259" y="229311"/>
                  </a:lnTo>
                  <a:lnTo>
                    <a:pt x="30267" y="229107"/>
                  </a:lnTo>
                  <a:lnTo>
                    <a:pt x="30270" y="228903"/>
                  </a:lnTo>
                  <a:lnTo>
                    <a:pt x="30270" y="228699"/>
                  </a:lnTo>
                  <a:lnTo>
                    <a:pt x="30267" y="228495"/>
                  </a:lnTo>
                  <a:lnTo>
                    <a:pt x="30259" y="228291"/>
                  </a:lnTo>
                  <a:lnTo>
                    <a:pt x="30248" y="228087"/>
                  </a:lnTo>
                  <a:lnTo>
                    <a:pt x="30233" y="227883"/>
                  </a:lnTo>
                  <a:lnTo>
                    <a:pt x="30069" y="225798"/>
                  </a:lnTo>
                  <a:lnTo>
                    <a:pt x="29898" y="223736"/>
                  </a:lnTo>
                  <a:lnTo>
                    <a:pt x="29727" y="221674"/>
                  </a:lnTo>
                  <a:lnTo>
                    <a:pt x="29552" y="219589"/>
                  </a:lnTo>
                  <a:lnTo>
                    <a:pt x="29373" y="217504"/>
                  </a:lnTo>
                  <a:lnTo>
                    <a:pt x="29194" y="215442"/>
                  </a:lnTo>
                  <a:lnTo>
                    <a:pt x="29012" y="213357"/>
                  </a:lnTo>
                  <a:lnTo>
                    <a:pt x="28826" y="211272"/>
                  </a:lnTo>
                  <a:lnTo>
                    <a:pt x="28446" y="207103"/>
                  </a:lnTo>
                  <a:lnTo>
                    <a:pt x="28059" y="202933"/>
                  </a:lnTo>
                  <a:lnTo>
                    <a:pt x="27661" y="198786"/>
                  </a:lnTo>
                  <a:lnTo>
                    <a:pt x="27251" y="194616"/>
                  </a:lnTo>
                  <a:lnTo>
                    <a:pt x="27638" y="195568"/>
                  </a:lnTo>
                  <a:lnTo>
                    <a:pt x="28059" y="196610"/>
                  </a:lnTo>
                  <a:lnTo>
                    <a:pt x="28498" y="197766"/>
                  </a:lnTo>
                  <a:lnTo>
                    <a:pt x="28725" y="198378"/>
                  </a:lnTo>
                  <a:lnTo>
                    <a:pt x="28949" y="199013"/>
                  </a:lnTo>
                  <a:lnTo>
                    <a:pt x="29168" y="199624"/>
                  </a:lnTo>
                  <a:lnTo>
                    <a:pt x="29388" y="200282"/>
                  </a:lnTo>
                  <a:lnTo>
                    <a:pt x="29604" y="200916"/>
                  </a:lnTo>
                  <a:lnTo>
                    <a:pt x="29809" y="201573"/>
                  </a:lnTo>
                  <a:lnTo>
                    <a:pt x="30010" y="202230"/>
                  </a:lnTo>
                  <a:lnTo>
                    <a:pt x="30196" y="202888"/>
                  </a:lnTo>
                  <a:lnTo>
                    <a:pt x="30375" y="203522"/>
                  </a:lnTo>
                  <a:lnTo>
                    <a:pt x="30538" y="204157"/>
                  </a:lnTo>
                  <a:lnTo>
                    <a:pt x="30568" y="204270"/>
                  </a:lnTo>
                  <a:lnTo>
                    <a:pt x="30602" y="204361"/>
                  </a:lnTo>
                  <a:lnTo>
                    <a:pt x="30631" y="204429"/>
                  </a:lnTo>
                  <a:lnTo>
                    <a:pt x="30665" y="204474"/>
                  </a:lnTo>
                  <a:lnTo>
                    <a:pt x="30698" y="204519"/>
                  </a:lnTo>
                  <a:lnTo>
                    <a:pt x="30769" y="204519"/>
                  </a:lnTo>
                  <a:lnTo>
                    <a:pt x="30803" y="204474"/>
                  </a:lnTo>
                  <a:lnTo>
                    <a:pt x="30832" y="204429"/>
                  </a:lnTo>
                  <a:lnTo>
                    <a:pt x="30866" y="204361"/>
                  </a:lnTo>
                  <a:lnTo>
                    <a:pt x="30896" y="204270"/>
                  </a:lnTo>
                  <a:lnTo>
                    <a:pt x="30925" y="204179"/>
                  </a:lnTo>
                  <a:lnTo>
                    <a:pt x="30955" y="204043"/>
                  </a:lnTo>
                  <a:lnTo>
                    <a:pt x="30981" y="203907"/>
                  </a:lnTo>
                  <a:lnTo>
                    <a:pt x="31004" y="203749"/>
                  </a:lnTo>
                  <a:lnTo>
                    <a:pt x="31026" y="203567"/>
                  </a:lnTo>
                  <a:lnTo>
                    <a:pt x="31045" y="203386"/>
                  </a:lnTo>
                  <a:lnTo>
                    <a:pt x="31059" y="203182"/>
                  </a:lnTo>
                  <a:lnTo>
                    <a:pt x="31071" y="202978"/>
                  </a:lnTo>
                  <a:lnTo>
                    <a:pt x="31078" y="202774"/>
                  </a:lnTo>
                  <a:lnTo>
                    <a:pt x="31082" y="202570"/>
                  </a:lnTo>
                  <a:lnTo>
                    <a:pt x="31082" y="202366"/>
                  </a:lnTo>
                  <a:lnTo>
                    <a:pt x="31082" y="202162"/>
                  </a:lnTo>
                  <a:lnTo>
                    <a:pt x="31078" y="201959"/>
                  </a:lnTo>
                  <a:lnTo>
                    <a:pt x="31067" y="201755"/>
                  </a:lnTo>
                  <a:lnTo>
                    <a:pt x="31056" y="201573"/>
                  </a:lnTo>
                  <a:lnTo>
                    <a:pt x="31045" y="201392"/>
                  </a:lnTo>
                  <a:lnTo>
                    <a:pt x="31026" y="201211"/>
                  </a:lnTo>
                  <a:lnTo>
                    <a:pt x="31004" y="201029"/>
                  </a:lnTo>
                  <a:lnTo>
                    <a:pt x="30981" y="200871"/>
                  </a:lnTo>
                  <a:lnTo>
                    <a:pt x="30955" y="200735"/>
                  </a:lnTo>
                  <a:lnTo>
                    <a:pt x="30925" y="200599"/>
                  </a:lnTo>
                  <a:lnTo>
                    <a:pt x="30806" y="200123"/>
                  </a:lnTo>
                  <a:lnTo>
                    <a:pt x="30680" y="199647"/>
                  </a:lnTo>
                  <a:lnTo>
                    <a:pt x="30549" y="199171"/>
                  </a:lnTo>
                  <a:lnTo>
                    <a:pt x="30412" y="198695"/>
                  </a:lnTo>
                  <a:lnTo>
                    <a:pt x="30267" y="198219"/>
                  </a:lnTo>
                  <a:lnTo>
                    <a:pt x="30121" y="197743"/>
                  </a:lnTo>
                  <a:lnTo>
                    <a:pt x="29816" y="196792"/>
                  </a:lnTo>
                  <a:lnTo>
                    <a:pt x="29500" y="195840"/>
                  </a:lnTo>
                  <a:lnTo>
                    <a:pt x="29176" y="194933"/>
                  </a:lnTo>
                  <a:lnTo>
                    <a:pt x="28856" y="194050"/>
                  </a:lnTo>
                  <a:lnTo>
                    <a:pt x="28535" y="193211"/>
                  </a:lnTo>
                  <a:lnTo>
                    <a:pt x="28223" y="192395"/>
                  </a:lnTo>
                  <a:lnTo>
                    <a:pt x="27925" y="191648"/>
                  </a:lnTo>
                  <a:lnTo>
                    <a:pt x="27642" y="190945"/>
                  </a:lnTo>
                  <a:lnTo>
                    <a:pt x="27381" y="190333"/>
                  </a:lnTo>
                  <a:lnTo>
                    <a:pt x="26946" y="189291"/>
                  </a:lnTo>
                  <a:lnTo>
                    <a:pt x="26652" y="188634"/>
                  </a:lnTo>
                  <a:lnTo>
                    <a:pt x="26391" y="186073"/>
                  </a:lnTo>
                  <a:lnTo>
                    <a:pt x="26127" y="183535"/>
                  </a:lnTo>
                  <a:lnTo>
                    <a:pt x="25859" y="180997"/>
                  </a:lnTo>
                  <a:lnTo>
                    <a:pt x="25587" y="178459"/>
                  </a:lnTo>
                  <a:lnTo>
                    <a:pt x="25315" y="175921"/>
                  </a:lnTo>
                  <a:lnTo>
                    <a:pt x="25040" y="173382"/>
                  </a:lnTo>
                  <a:lnTo>
                    <a:pt x="24764" y="170844"/>
                  </a:lnTo>
                  <a:lnTo>
                    <a:pt x="24485" y="168329"/>
                  </a:lnTo>
                  <a:lnTo>
                    <a:pt x="24202" y="165814"/>
                  </a:lnTo>
                  <a:lnTo>
                    <a:pt x="23916" y="163298"/>
                  </a:lnTo>
                  <a:lnTo>
                    <a:pt x="23342" y="158290"/>
                  </a:lnTo>
                  <a:lnTo>
                    <a:pt x="22758" y="153304"/>
                  </a:lnTo>
                  <a:lnTo>
                    <a:pt x="22170" y="148342"/>
                  </a:lnTo>
                  <a:lnTo>
                    <a:pt x="22151" y="148115"/>
                  </a:lnTo>
                  <a:lnTo>
                    <a:pt x="22132" y="147911"/>
                  </a:lnTo>
                  <a:lnTo>
                    <a:pt x="22106" y="147730"/>
                  </a:lnTo>
                  <a:lnTo>
                    <a:pt x="22077" y="147571"/>
                  </a:lnTo>
                  <a:lnTo>
                    <a:pt x="21540" y="143152"/>
                  </a:lnTo>
                  <a:lnTo>
                    <a:pt x="21001" y="138733"/>
                  </a:lnTo>
                  <a:lnTo>
                    <a:pt x="20457" y="134360"/>
                  </a:lnTo>
                  <a:lnTo>
                    <a:pt x="19910" y="130031"/>
                  </a:lnTo>
                  <a:lnTo>
                    <a:pt x="19359" y="125726"/>
                  </a:lnTo>
                  <a:lnTo>
                    <a:pt x="18804" y="121443"/>
                  </a:lnTo>
                  <a:lnTo>
                    <a:pt x="18253" y="117205"/>
                  </a:lnTo>
                  <a:lnTo>
                    <a:pt x="17699" y="113035"/>
                  </a:lnTo>
                  <a:lnTo>
                    <a:pt x="18130" y="113760"/>
                  </a:lnTo>
                  <a:lnTo>
                    <a:pt x="18622" y="114621"/>
                  </a:lnTo>
                  <a:lnTo>
                    <a:pt x="19162" y="115619"/>
                  </a:lnTo>
                  <a:lnTo>
                    <a:pt x="19742" y="116706"/>
                  </a:lnTo>
                  <a:lnTo>
                    <a:pt x="20353" y="117885"/>
                  </a:lnTo>
                  <a:lnTo>
                    <a:pt x="20990" y="119154"/>
                  </a:lnTo>
                  <a:lnTo>
                    <a:pt x="21310" y="119834"/>
                  </a:lnTo>
                  <a:lnTo>
                    <a:pt x="21637" y="120513"/>
                  </a:lnTo>
                  <a:lnTo>
                    <a:pt x="21965" y="121239"/>
                  </a:lnTo>
                  <a:lnTo>
                    <a:pt x="22292" y="121964"/>
                  </a:lnTo>
                  <a:lnTo>
                    <a:pt x="22616" y="122712"/>
                  </a:lnTo>
                  <a:lnTo>
                    <a:pt x="22944" y="123482"/>
                  </a:lnTo>
                  <a:lnTo>
                    <a:pt x="23264" y="124253"/>
                  </a:lnTo>
                  <a:lnTo>
                    <a:pt x="23584" y="125068"/>
                  </a:lnTo>
                  <a:lnTo>
                    <a:pt x="23897" y="125862"/>
                  </a:lnTo>
                  <a:lnTo>
                    <a:pt x="24202" y="126700"/>
                  </a:lnTo>
                  <a:lnTo>
                    <a:pt x="24504" y="127538"/>
                  </a:lnTo>
                  <a:lnTo>
                    <a:pt x="24794" y="128377"/>
                  </a:lnTo>
                  <a:lnTo>
                    <a:pt x="25077" y="129238"/>
                  </a:lnTo>
                  <a:lnTo>
                    <a:pt x="25353" y="130099"/>
                  </a:lnTo>
                  <a:lnTo>
                    <a:pt x="25613" y="130983"/>
                  </a:lnTo>
                  <a:lnTo>
                    <a:pt x="25859" y="131867"/>
                  </a:lnTo>
                  <a:lnTo>
                    <a:pt x="26097" y="132773"/>
                  </a:lnTo>
                  <a:lnTo>
                    <a:pt x="26209" y="133226"/>
                  </a:lnTo>
                  <a:lnTo>
                    <a:pt x="26317" y="133657"/>
                  </a:lnTo>
                  <a:lnTo>
                    <a:pt x="26421" y="134110"/>
                  </a:lnTo>
                  <a:lnTo>
                    <a:pt x="26521" y="134563"/>
                  </a:lnTo>
                  <a:lnTo>
                    <a:pt x="26618" y="135017"/>
                  </a:lnTo>
                  <a:lnTo>
                    <a:pt x="26708" y="135470"/>
                  </a:lnTo>
                  <a:lnTo>
                    <a:pt x="26737" y="135606"/>
                  </a:lnTo>
                  <a:lnTo>
                    <a:pt x="26767" y="135719"/>
                  </a:lnTo>
                  <a:lnTo>
                    <a:pt x="26797" y="135810"/>
                  </a:lnTo>
                  <a:lnTo>
                    <a:pt x="26830" y="135878"/>
                  </a:lnTo>
                  <a:lnTo>
                    <a:pt x="26864" y="135946"/>
                  </a:lnTo>
                  <a:lnTo>
                    <a:pt x="26897" y="135968"/>
                  </a:lnTo>
                  <a:lnTo>
                    <a:pt x="26931" y="135991"/>
                  </a:lnTo>
                  <a:lnTo>
                    <a:pt x="26964" y="135968"/>
                  </a:lnTo>
                  <a:lnTo>
                    <a:pt x="26998" y="135946"/>
                  </a:lnTo>
                  <a:lnTo>
                    <a:pt x="27032" y="135901"/>
                  </a:lnTo>
                  <a:lnTo>
                    <a:pt x="27061" y="135833"/>
                  </a:lnTo>
                  <a:lnTo>
                    <a:pt x="27095" y="135742"/>
                  </a:lnTo>
                  <a:lnTo>
                    <a:pt x="27125" y="135629"/>
                  </a:lnTo>
                  <a:lnTo>
                    <a:pt x="27151" y="135515"/>
                  </a:lnTo>
                  <a:lnTo>
                    <a:pt x="27180" y="135379"/>
                  </a:lnTo>
                  <a:lnTo>
                    <a:pt x="27203" y="135198"/>
                  </a:lnTo>
                  <a:lnTo>
                    <a:pt x="27225" y="135039"/>
                  </a:lnTo>
                  <a:lnTo>
                    <a:pt x="27244" y="134858"/>
                  </a:lnTo>
                  <a:lnTo>
                    <a:pt x="27259" y="134654"/>
                  </a:lnTo>
                  <a:lnTo>
                    <a:pt x="27270" y="134473"/>
                  </a:lnTo>
                  <a:lnTo>
                    <a:pt x="27277" y="134269"/>
                  </a:lnTo>
                  <a:lnTo>
                    <a:pt x="27285" y="134065"/>
                  </a:lnTo>
                  <a:lnTo>
                    <a:pt x="27285" y="133861"/>
                  </a:lnTo>
                  <a:lnTo>
                    <a:pt x="27285" y="133657"/>
                  </a:lnTo>
                  <a:lnTo>
                    <a:pt x="27277" y="133453"/>
                  </a:lnTo>
                  <a:lnTo>
                    <a:pt x="27270" y="133249"/>
                  </a:lnTo>
                  <a:lnTo>
                    <a:pt x="27259" y="133045"/>
                  </a:lnTo>
                  <a:lnTo>
                    <a:pt x="27247" y="132864"/>
                  </a:lnTo>
                  <a:lnTo>
                    <a:pt x="27229" y="132683"/>
                  </a:lnTo>
                  <a:lnTo>
                    <a:pt x="27210" y="132501"/>
                  </a:lnTo>
                  <a:lnTo>
                    <a:pt x="27184" y="132343"/>
                  </a:lnTo>
                  <a:lnTo>
                    <a:pt x="27158" y="132184"/>
                  </a:lnTo>
                  <a:lnTo>
                    <a:pt x="27039" y="131618"/>
                  </a:lnTo>
                  <a:lnTo>
                    <a:pt x="26916" y="131028"/>
                  </a:lnTo>
                  <a:lnTo>
                    <a:pt x="26786" y="130439"/>
                  </a:lnTo>
                  <a:lnTo>
                    <a:pt x="26648" y="129873"/>
                  </a:lnTo>
                  <a:lnTo>
                    <a:pt x="26507" y="129283"/>
                  </a:lnTo>
                  <a:lnTo>
                    <a:pt x="26358" y="128717"/>
                  </a:lnTo>
                  <a:lnTo>
                    <a:pt x="26205" y="128150"/>
                  </a:lnTo>
                  <a:lnTo>
                    <a:pt x="26049" y="127584"/>
                  </a:lnTo>
                  <a:lnTo>
                    <a:pt x="25889" y="127040"/>
                  </a:lnTo>
                  <a:lnTo>
                    <a:pt x="25721" y="126473"/>
                  </a:lnTo>
                  <a:lnTo>
                    <a:pt x="25554" y="125929"/>
                  </a:lnTo>
                  <a:lnTo>
                    <a:pt x="25379" y="125386"/>
                  </a:lnTo>
                  <a:lnTo>
                    <a:pt x="25021" y="124298"/>
                  </a:lnTo>
                  <a:lnTo>
                    <a:pt x="24649" y="123233"/>
                  </a:lnTo>
                  <a:lnTo>
                    <a:pt x="24269" y="122190"/>
                  </a:lnTo>
                  <a:lnTo>
                    <a:pt x="23878" y="121171"/>
                  </a:lnTo>
                  <a:lnTo>
                    <a:pt x="23484" y="120173"/>
                  </a:lnTo>
                  <a:lnTo>
                    <a:pt x="23082" y="119199"/>
                  </a:lnTo>
                  <a:lnTo>
                    <a:pt x="22676" y="118270"/>
                  </a:lnTo>
                  <a:lnTo>
                    <a:pt x="22270" y="117341"/>
                  </a:lnTo>
                  <a:lnTo>
                    <a:pt x="21868" y="116457"/>
                  </a:lnTo>
                  <a:lnTo>
                    <a:pt x="21466" y="115619"/>
                  </a:lnTo>
                  <a:lnTo>
                    <a:pt x="21068" y="114803"/>
                  </a:lnTo>
                  <a:lnTo>
                    <a:pt x="20677" y="114010"/>
                  </a:lnTo>
                  <a:lnTo>
                    <a:pt x="20293" y="113262"/>
                  </a:lnTo>
                  <a:lnTo>
                    <a:pt x="19921" y="112537"/>
                  </a:lnTo>
                  <a:lnTo>
                    <a:pt x="19560" y="111857"/>
                  </a:lnTo>
                  <a:lnTo>
                    <a:pt x="19214" y="111222"/>
                  </a:lnTo>
                  <a:lnTo>
                    <a:pt x="18573" y="110067"/>
                  </a:lnTo>
                  <a:lnTo>
                    <a:pt x="18008" y="109115"/>
                  </a:lnTo>
                  <a:lnTo>
                    <a:pt x="17539" y="108322"/>
                  </a:lnTo>
                  <a:lnTo>
                    <a:pt x="17174" y="107732"/>
                  </a:lnTo>
                  <a:lnTo>
                    <a:pt x="16939" y="107370"/>
                  </a:lnTo>
                  <a:lnTo>
                    <a:pt x="16172" y="101750"/>
                  </a:lnTo>
                  <a:lnTo>
                    <a:pt x="15409" y="96220"/>
                  </a:lnTo>
                  <a:lnTo>
                    <a:pt x="14650" y="90782"/>
                  </a:lnTo>
                  <a:lnTo>
                    <a:pt x="13898" y="85456"/>
                  </a:lnTo>
                  <a:lnTo>
                    <a:pt x="13149" y="80244"/>
                  </a:lnTo>
                  <a:lnTo>
                    <a:pt x="12409" y="75145"/>
                  </a:lnTo>
                  <a:lnTo>
                    <a:pt x="11679" y="70160"/>
                  </a:lnTo>
                  <a:lnTo>
                    <a:pt x="10957" y="65288"/>
                  </a:lnTo>
                  <a:lnTo>
                    <a:pt x="10934" y="65038"/>
                  </a:lnTo>
                  <a:lnTo>
                    <a:pt x="10905" y="64812"/>
                  </a:lnTo>
                  <a:lnTo>
                    <a:pt x="10871" y="64608"/>
                  </a:lnTo>
                  <a:lnTo>
                    <a:pt x="10830" y="64449"/>
                  </a:lnTo>
                  <a:lnTo>
                    <a:pt x="9970" y="58716"/>
                  </a:lnTo>
                  <a:lnTo>
                    <a:pt x="9129" y="53164"/>
                  </a:lnTo>
                  <a:lnTo>
                    <a:pt x="8310" y="47861"/>
                  </a:lnTo>
                  <a:lnTo>
                    <a:pt x="7521" y="42762"/>
                  </a:lnTo>
                  <a:lnTo>
                    <a:pt x="7521" y="42762"/>
                  </a:lnTo>
                  <a:lnTo>
                    <a:pt x="8567" y="44122"/>
                  </a:lnTo>
                  <a:lnTo>
                    <a:pt x="9855" y="45799"/>
                  </a:lnTo>
                  <a:lnTo>
                    <a:pt x="10566" y="46751"/>
                  </a:lnTo>
                  <a:lnTo>
                    <a:pt x="11307" y="47770"/>
                  </a:lnTo>
                  <a:lnTo>
                    <a:pt x="12066" y="48835"/>
                  </a:lnTo>
                  <a:lnTo>
                    <a:pt x="12840" y="49946"/>
                  </a:lnTo>
                  <a:lnTo>
                    <a:pt x="13615" y="51079"/>
                  </a:lnTo>
                  <a:lnTo>
                    <a:pt x="14382" y="52235"/>
                  </a:lnTo>
                  <a:lnTo>
                    <a:pt x="15130" y="53390"/>
                  </a:lnTo>
                  <a:lnTo>
                    <a:pt x="15852" y="54546"/>
                  </a:lnTo>
                  <a:lnTo>
                    <a:pt x="16198" y="55135"/>
                  </a:lnTo>
                  <a:lnTo>
                    <a:pt x="16533" y="55702"/>
                  </a:lnTo>
                  <a:lnTo>
                    <a:pt x="16861" y="56291"/>
                  </a:lnTo>
                  <a:lnTo>
                    <a:pt x="17170" y="56858"/>
                  </a:lnTo>
                  <a:lnTo>
                    <a:pt x="17472" y="57401"/>
                  </a:lnTo>
                  <a:lnTo>
                    <a:pt x="17751" y="57968"/>
                  </a:lnTo>
                  <a:lnTo>
                    <a:pt x="18019" y="58512"/>
                  </a:lnTo>
                  <a:lnTo>
                    <a:pt x="18268" y="59033"/>
                  </a:lnTo>
                  <a:lnTo>
                    <a:pt x="18302" y="59101"/>
                  </a:lnTo>
                  <a:lnTo>
                    <a:pt x="18335" y="59146"/>
                  </a:lnTo>
                  <a:lnTo>
                    <a:pt x="18369" y="59169"/>
                  </a:lnTo>
                  <a:lnTo>
                    <a:pt x="18402" y="59169"/>
                  </a:lnTo>
                  <a:lnTo>
                    <a:pt x="18439" y="59146"/>
                  </a:lnTo>
                  <a:lnTo>
                    <a:pt x="18469" y="59101"/>
                  </a:lnTo>
                  <a:lnTo>
                    <a:pt x="18503" y="59033"/>
                  </a:lnTo>
                  <a:lnTo>
                    <a:pt x="18536" y="58965"/>
                  </a:lnTo>
                  <a:lnTo>
                    <a:pt x="18566" y="58874"/>
                  </a:lnTo>
                  <a:lnTo>
                    <a:pt x="18592" y="58761"/>
                  </a:lnTo>
                  <a:lnTo>
                    <a:pt x="18618" y="58625"/>
                  </a:lnTo>
                  <a:lnTo>
                    <a:pt x="18644" y="58489"/>
                  </a:lnTo>
                  <a:lnTo>
                    <a:pt x="18667" y="58331"/>
                  </a:lnTo>
                  <a:lnTo>
                    <a:pt x="18685" y="58149"/>
                  </a:lnTo>
                  <a:lnTo>
                    <a:pt x="18704" y="57968"/>
                  </a:lnTo>
                  <a:lnTo>
                    <a:pt x="18715" y="57764"/>
                  </a:lnTo>
                  <a:lnTo>
                    <a:pt x="18726" y="57537"/>
                  </a:lnTo>
                  <a:lnTo>
                    <a:pt x="18734" y="57333"/>
                  </a:lnTo>
                  <a:lnTo>
                    <a:pt x="18737" y="57129"/>
                  </a:lnTo>
                  <a:lnTo>
                    <a:pt x="18737" y="56926"/>
                  </a:lnTo>
                  <a:lnTo>
                    <a:pt x="18734" y="56699"/>
                  </a:lnTo>
                  <a:lnTo>
                    <a:pt x="18726" y="56518"/>
                  </a:lnTo>
                  <a:lnTo>
                    <a:pt x="18719" y="56314"/>
                  </a:lnTo>
                  <a:lnTo>
                    <a:pt x="18704" y="56132"/>
                  </a:lnTo>
                  <a:lnTo>
                    <a:pt x="18689" y="55951"/>
                  </a:lnTo>
                  <a:lnTo>
                    <a:pt x="18670" y="55770"/>
                  </a:lnTo>
                  <a:lnTo>
                    <a:pt x="18648" y="55611"/>
                  </a:lnTo>
                  <a:lnTo>
                    <a:pt x="18626" y="55453"/>
                  </a:lnTo>
                  <a:lnTo>
                    <a:pt x="18600" y="55317"/>
                  </a:lnTo>
                  <a:lnTo>
                    <a:pt x="18570" y="55203"/>
                  </a:lnTo>
                  <a:lnTo>
                    <a:pt x="18540" y="55113"/>
                  </a:lnTo>
                  <a:lnTo>
                    <a:pt x="18506" y="55022"/>
                  </a:lnTo>
                  <a:lnTo>
                    <a:pt x="18197" y="54365"/>
                  </a:lnTo>
                  <a:lnTo>
                    <a:pt x="17862" y="53685"/>
                  </a:lnTo>
                  <a:lnTo>
                    <a:pt x="17509" y="53005"/>
                  </a:lnTo>
                  <a:lnTo>
                    <a:pt x="17133" y="52325"/>
                  </a:lnTo>
                  <a:lnTo>
                    <a:pt x="16738" y="51623"/>
                  </a:lnTo>
                  <a:lnTo>
                    <a:pt x="16329" y="50920"/>
                  </a:lnTo>
                  <a:lnTo>
                    <a:pt x="15901" y="50218"/>
                  </a:lnTo>
                  <a:lnTo>
                    <a:pt x="15465" y="49493"/>
                  </a:lnTo>
                  <a:lnTo>
                    <a:pt x="15018" y="48790"/>
                  </a:lnTo>
                  <a:lnTo>
                    <a:pt x="14560" y="48088"/>
                  </a:lnTo>
                  <a:lnTo>
                    <a:pt x="13633" y="46683"/>
                  </a:lnTo>
                  <a:lnTo>
                    <a:pt x="12699" y="45346"/>
                  </a:lnTo>
                  <a:lnTo>
                    <a:pt x="11772" y="44031"/>
                  </a:lnTo>
                  <a:lnTo>
                    <a:pt x="10871" y="42785"/>
                  </a:lnTo>
                  <a:lnTo>
                    <a:pt x="10015" y="41629"/>
                  </a:lnTo>
                  <a:lnTo>
                    <a:pt x="9215" y="40587"/>
                  </a:lnTo>
                  <a:lnTo>
                    <a:pt x="8489" y="39635"/>
                  </a:lnTo>
                  <a:lnTo>
                    <a:pt x="7327" y="38162"/>
                  </a:lnTo>
                  <a:lnTo>
                    <a:pt x="6664" y="37346"/>
                  </a:lnTo>
                  <a:lnTo>
                    <a:pt x="6013" y="33222"/>
                  </a:lnTo>
                  <a:lnTo>
                    <a:pt x="5388" y="29324"/>
                  </a:lnTo>
                  <a:lnTo>
                    <a:pt x="4792" y="25653"/>
                  </a:lnTo>
                  <a:lnTo>
                    <a:pt x="4230" y="22186"/>
                  </a:lnTo>
                  <a:lnTo>
                    <a:pt x="3697" y="18945"/>
                  </a:lnTo>
                  <a:lnTo>
                    <a:pt x="3202" y="15954"/>
                  </a:lnTo>
                  <a:lnTo>
                    <a:pt x="2744" y="13189"/>
                  </a:lnTo>
                  <a:lnTo>
                    <a:pt x="2324" y="10696"/>
                  </a:lnTo>
                  <a:lnTo>
                    <a:pt x="1605" y="6459"/>
                  </a:lnTo>
                  <a:lnTo>
                    <a:pt x="1069" y="3331"/>
                  </a:lnTo>
                  <a:lnTo>
                    <a:pt x="723" y="1360"/>
                  </a:lnTo>
                  <a:lnTo>
                    <a:pt x="589" y="567"/>
                  </a:lnTo>
                  <a:lnTo>
                    <a:pt x="563" y="453"/>
                  </a:lnTo>
                  <a:lnTo>
                    <a:pt x="533" y="317"/>
                  </a:lnTo>
                  <a:lnTo>
                    <a:pt x="507" y="227"/>
                  </a:lnTo>
                  <a:lnTo>
                    <a:pt x="477" y="159"/>
                  </a:lnTo>
                  <a:lnTo>
                    <a:pt x="444" y="91"/>
                  </a:lnTo>
                  <a:lnTo>
                    <a:pt x="414" y="45"/>
                  </a:lnTo>
                  <a:lnTo>
                    <a:pt x="381" y="23"/>
                  </a:lnTo>
                  <a:lnTo>
                    <a:pt x="3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089822" y="10524462"/>
              <a:ext cx="692153" cy="1941008"/>
            </a:xfrm>
            <a:custGeom>
              <a:avLst/>
              <a:gdLst/>
              <a:ahLst/>
              <a:cxnLst/>
              <a:rect l="l" t="t" r="r" b="b"/>
              <a:pathLst>
                <a:path w="24348" h="321226" extrusionOk="0">
                  <a:moveTo>
                    <a:pt x="23997" y="0"/>
                  </a:moveTo>
                  <a:lnTo>
                    <a:pt x="23949" y="23"/>
                  </a:lnTo>
                  <a:lnTo>
                    <a:pt x="23904" y="91"/>
                  </a:lnTo>
                  <a:lnTo>
                    <a:pt x="23859" y="181"/>
                  </a:lnTo>
                  <a:lnTo>
                    <a:pt x="23815" y="317"/>
                  </a:lnTo>
                  <a:lnTo>
                    <a:pt x="23777" y="476"/>
                  </a:lnTo>
                  <a:lnTo>
                    <a:pt x="23740" y="680"/>
                  </a:lnTo>
                  <a:lnTo>
                    <a:pt x="23710" y="929"/>
                  </a:lnTo>
                  <a:lnTo>
                    <a:pt x="23684" y="1178"/>
                  </a:lnTo>
                  <a:lnTo>
                    <a:pt x="23498" y="3445"/>
                  </a:lnTo>
                  <a:lnTo>
                    <a:pt x="23025" y="9359"/>
                  </a:lnTo>
                  <a:lnTo>
                    <a:pt x="22690" y="13552"/>
                  </a:lnTo>
                  <a:lnTo>
                    <a:pt x="22296" y="18560"/>
                  </a:lnTo>
                  <a:lnTo>
                    <a:pt x="21849" y="24293"/>
                  </a:lnTo>
                  <a:lnTo>
                    <a:pt x="21350" y="30752"/>
                  </a:lnTo>
                  <a:lnTo>
                    <a:pt x="21078" y="32043"/>
                  </a:lnTo>
                  <a:lnTo>
                    <a:pt x="20624" y="34219"/>
                  </a:lnTo>
                  <a:lnTo>
                    <a:pt x="20341" y="35624"/>
                  </a:lnTo>
                  <a:lnTo>
                    <a:pt x="20018" y="37210"/>
                  </a:lnTo>
                  <a:lnTo>
                    <a:pt x="19664" y="38978"/>
                  </a:lnTo>
                  <a:lnTo>
                    <a:pt x="19280" y="40927"/>
                  </a:lnTo>
                  <a:lnTo>
                    <a:pt x="18871" y="43057"/>
                  </a:lnTo>
                  <a:lnTo>
                    <a:pt x="18435" y="45323"/>
                  </a:lnTo>
                  <a:lnTo>
                    <a:pt x="17977" y="47725"/>
                  </a:lnTo>
                  <a:lnTo>
                    <a:pt x="17505" y="50263"/>
                  </a:lnTo>
                  <a:lnTo>
                    <a:pt x="17017" y="52937"/>
                  </a:lnTo>
                  <a:lnTo>
                    <a:pt x="16514" y="55724"/>
                  </a:lnTo>
                  <a:lnTo>
                    <a:pt x="16004" y="58625"/>
                  </a:lnTo>
                  <a:lnTo>
                    <a:pt x="15491" y="61616"/>
                  </a:lnTo>
                  <a:lnTo>
                    <a:pt x="14969" y="64698"/>
                  </a:lnTo>
                  <a:lnTo>
                    <a:pt x="14713" y="66262"/>
                  </a:lnTo>
                  <a:lnTo>
                    <a:pt x="14452" y="67848"/>
                  </a:lnTo>
                  <a:lnTo>
                    <a:pt x="14195" y="69457"/>
                  </a:lnTo>
                  <a:lnTo>
                    <a:pt x="13935" y="71066"/>
                  </a:lnTo>
                  <a:lnTo>
                    <a:pt x="13681" y="72721"/>
                  </a:lnTo>
                  <a:lnTo>
                    <a:pt x="13425" y="74352"/>
                  </a:lnTo>
                  <a:lnTo>
                    <a:pt x="13175" y="76006"/>
                  </a:lnTo>
                  <a:lnTo>
                    <a:pt x="12926" y="77683"/>
                  </a:lnTo>
                  <a:lnTo>
                    <a:pt x="12676" y="79360"/>
                  </a:lnTo>
                  <a:lnTo>
                    <a:pt x="12434" y="81060"/>
                  </a:lnTo>
                  <a:lnTo>
                    <a:pt x="12196" y="82760"/>
                  </a:lnTo>
                  <a:lnTo>
                    <a:pt x="11962" y="84459"/>
                  </a:lnTo>
                  <a:lnTo>
                    <a:pt x="11727" y="86159"/>
                  </a:lnTo>
                  <a:lnTo>
                    <a:pt x="11504" y="87881"/>
                  </a:lnTo>
                  <a:lnTo>
                    <a:pt x="11280" y="89581"/>
                  </a:lnTo>
                  <a:lnTo>
                    <a:pt x="11064" y="91303"/>
                  </a:lnTo>
                  <a:lnTo>
                    <a:pt x="10856" y="93025"/>
                  </a:lnTo>
                  <a:lnTo>
                    <a:pt x="10655" y="94725"/>
                  </a:lnTo>
                  <a:lnTo>
                    <a:pt x="10458" y="96447"/>
                  </a:lnTo>
                  <a:lnTo>
                    <a:pt x="10268" y="98147"/>
                  </a:lnTo>
                  <a:lnTo>
                    <a:pt x="10085" y="99846"/>
                  </a:lnTo>
                  <a:lnTo>
                    <a:pt x="9910" y="101546"/>
                  </a:lnTo>
                  <a:lnTo>
                    <a:pt x="9743" y="103245"/>
                  </a:lnTo>
                  <a:lnTo>
                    <a:pt x="9586" y="104922"/>
                  </a:lnTo>
                  <a:lnTo>
                    <a:pt x="9438" y="106577"/>
                  </a:lnTo>
                  <a:lnTo>
                    <a:pt x="9300" y="108254"/>
                  </a:lnTo>
                  <a:lnTo>
                    <a:pt x="9169" y="109908"/>
                  </a:lnTo>
                  <a:lnTo>
                    <a:pt x="9050" y="111540"/>
                  </a:lnTo>
                  <a:lnTo>
                    <a:pt x="8939" y="113148"/>
                  </a:lnTo>
                  <a:lnTo>
                    <a:pt x="8890" y="113964"/>
                  </a:lnTo>
                  <a:lnTo>
                    <a:pt x="8842" y="114757"/>
                  </a:lnTo>
                  <a:lnTo>
                    <a:pt x="8831" y="114961"/>
                  </a:lnTo>
                  <a:lnTo>
                    <a:pt x="8823" y="115188"/>
                  </a:lnTo>
                  <a:lnTo>
                    <a:pt x="8820" y="115392"/>
                  </a:lnTo>
                  <a:lnTo>
                    <a:pt x="8820" y="115596"/>
                  </a:lnTo>
                  <a:lnTo>
                    <a:pt x="8823" y="115800"/>
                  </a:lnTo>
                  <a:lnTo>
                    <a:pt x="8831" y="116004"/>
                  </a:lnTo>
                  <a:lnTo>
                    <a:pt x="8842" y="116208"/>
                  </a:lnTo>
                  <a:lnTo>
                    <a:pt x="8853" y="116389"/>
                  </a:lnTo>
                  <a:lnTo>
                    <a:pt x="8872" y="116570"/>
                  </a:lnTo>
                  <a:lnTo>
                    <a:pt x="8890" y="116752"/>
                  </a:lnTo>
                  <a:lnTo>
                    <a:pt x="8909" y="116910"/>
                  </a:lnTo>
                  <a:lnTo>
                    <a:pt x="8935" y="117046"/>
                  </a:lnTo>
                  <a:lnTo>
                    <a:pt x="8961" y="117182"/>
                  </a:lnTo>
                  <a:lnTo>
                    <a:pt x="8991" y="117295"/>
                  </a:lnTo>
                  <a:lnTo>
                    <a:pt x="9021" y="117409"/>
                  </a:lnTo>
                  <a:lnTo>
                    <a:pt x="9054" y="117499"/>
                  </a:lnTo>
                  <a:lnTo>
                    <a:pt x="9088" y="117545"/>
                  </a:lnTo>
                  <a:lnTo>
                    <a:pt x="9121" y="117590"/>
                  </a:lnTo>
                  <a:lnTo>
                    <a:pt x="9155" y="117613"/>
                  </a:lnTo>
                  <a:lnTo>
                    <a:pt x="9192" y="117613"/>
                  </a:lnTo>
                  <a:lnTo>
                    <a:pt x="9225" y="117590"/>
                  </a:lnTo>
                  <a:lnTo>
                    <a:pt x="9259" y="117545"/>
                  </a:lnTo>
                  <a:lnTo>
                    <a:pt x="9289" y="117499"/>
                  </a:lnTo>
                  <a:lnTo>
                    <a:pt x="9322" y="117409"/>
                  </a:lnTo>
                  <a:lnTo>
                    <a:pt x="9352" y="117318"/>
                  </a:lnTo>
                  <a:lnTo>
                    <a:pt x="9378" y="117205"/>
                  </a:lnTo>
                  <a:lnTo>
                    <a:pt x="9404" y="117069"/>
                  </a:lnTo>
                  <a:lnTo>
                    <a:pt x="9430" y="116933"/>
                  </a:lnTo>
                  <a:lnTo>
                    <a:pt x="9452" y="116774"/>
                  </a:lnTo>
                  <a:lnTo>
                    <a:pt x="9471" y="116593"/>
                  </a:lnTo>
                  <a:lnTo>
                    <a:pt x="9490" y="116389"/>
                  </a:lnTo>
                  <a:lnTo>
                    <a:pt x="9501" y="116185"/>
                  </a:lnTo>
                  <a:lnTo>
                    <a:pt x="9579" y="114916"/>
                  </a:lnTo>
                  <a:lnTo>
                    <a:pt x="9665" y="113624"/>
                  </a:lnTo>
                  <a:lnTo>
                    <a:pt x="9758" y="112333"/>
                  </a:lnTo>
                  <a:lnTo>
                    <a:pt x="9858" y="111018"/>
                  </a:lnTo>
                  <a:lnTo>
                    <a:pt x="9962" y="109704"/>
                  </a:lnTo>
                  <a:lnTo>
                    <a:pt x="10078" y="108367"/>
                  </a:lnTo>
                  <a:lnTo>
                    <a:pt x="10197" y="107030"/>
                  </a:lnTo>
                  <a:lnTo>
                    <a:pt x="10324" y="105693"/>
                  </a:lnTo>
                  <a:lnTo>
                    <a:pt x="10454" y="104333"/>
                  </a:lnTo>
                  <a:lnTo>
                    <a:pt x="10592" y="102973"/>
                  </a:lnTo>
                  <a:lnTo>
                    <a:pt x="10737" y="101614"/>
                  </a:lnTo>
                  <a:lnTo>
                    <a:pt x="10886" y="100231"/>
                  </a:lnTo>
                  <a:lnTo>
                    <a:pt x="11038" y="98872"/>
                  </a:lnTo>
                  <a:lnTo>
                    <a:pt x="11198" y="97489"/>
                  </a:lnTo>
                  <a:lnTo>
                    <a:pt x="11358" y="96107"/>
                  </a:lnTo>
                  <a:lnTo>
                    <a:pt x="11530" y="94702"/>
                  </a:lnTo>
                  <a:lnTo>
                    <a:pt x="11701" y="93320"/>
                  </a:lnTo>
                  <a:lnTo>
                    <a:pt x="11876" y="91937"/>
                  </a:lnTo>
                  <a:lnTo>
                    <a:pt x="12058" y="90555"/>
                  </a:lnTo>
                  <a:lnTo>
                    <a:pt x="12241" y="89150"/>
                  </a:lnTo>
                  <a:lnTo>
                    <a:pt x="12427" y="87768"/>
                  </a:lnTo>
                  <a:lnTo>
                    <a:pt x="12617" y="86385"/>
                  </a:lnTo>
                  <a:lnTo>
                    <a:pt x="12810" y="85003"/>
                  </a:lnTo>
                  <a:lnTo>
                    <a:pt x="13008" y="83621"/>
                  </a:lnTo>
                  <a:lnTo>
                    <a:pt x="13209" y="82261"/>
                  </a:lnTo>
                  <a:lnTo>
                    <a:pt x="13410" y="80879"/>
                  </a:lnTo>
                  <a:lnTo>
                    <a:pt x="13815" y="78159"/>
                  </a:lnTo>
                  <a:lnTo>
                    <a:pt x="14232" y="75463"/>
                  </a:lnTo>
                  <a:lnTo>
                    <a:pt x="14653" y="72811"/>
                  </a:lnTo>
                  <a:lnTo>
                    <a:pt x="15077" y="70182"/>
                  </a:lnTo>
                  <a:lnTo>
                    <a:pt x="15506" y="67599"/>
                  </a:lnTo>
                  <a:lnTo>
                    <a:pt x="15930" y="65084"/>
                  </a:lnTo>
                  <a:lnTo>
                    <a:pt x="16354" y="62591"/>
                  </a:lnTo>
                  <a:lnTo>
                    <a:pt x="16775" y="60189"/>
                  </a:lnTo>
                  <a:lnTo>
                    <a:pt x="17192" y="57855"/>
                  </a:lnTo>
                  <a:lnTo>
                    <a:pt x="17598" y="55588"/>
                  </a:lnTo>
                  <a:lnTo>
                    <a:pt x="18000" y="53390"/>
                  </a:lnTo>
                  <a:lnTo>
                    <a:pt x="18391" y="51305"/>
                  </a:lnTo>
                  <a:lnTo>
                    <a:pt x="18767" y="49289"/>
                  </a:lnTo>
                  <a:lnTo>
                    <a:pt x="19131" y="47362"/>
                  </a:lnTo>
                  <a:lnTo>
                    <a:pt x="19481" y="45549"/>
                  </a:lnTo>
                  <a:lnTo>
                    <a:pt x="19813" y="43850"/>
                  </a:lnTo>
                  <a:lnTo>
                    <a:pt x="20125" y="42264"/>
                  </a:lnTo>
                  <a:lnTo>
                    <a:pt x="20688" y="39431"/>
                  </a:lnTo>
                  <a:lnTo>
                    <a:pt x="20293" y="44620"/>
                  </a:lnTo>
                  <a:lnTo>
                    <a:pt x="19887" y="50059"/>
                  </a:lnTo>
                  <a:lnTo>
                    <a:pt x="19463" y="55747"/>
                  </a:lnTo>
                  <a:lnTo>
                    <a:pt x="19027" y="61662"/>
                  </a:lnTo>
                  <a:lnTo>
                    <a:pt x="18577" y="67826"/>
                  </a:lnTo>
                  <a:lnTo>
                    <a:pt x="18115" y="74194"/>
                  </a:lnTo>
                  <a:lnTo>
                    <a:pt x="17642" y="80765"/>
                  </a:lnTo>
                  <a:lnTo>
                    <a:pt x="17162" y="87518"/>
                  </a:lnTo>
                  <a:lnTo>
                    <a:pt x="16674" y="94453"/>
                  </a:lnTo>
                  <a:lnTo>
                    <a:pt x="16183" y="101568"/>
                  </a:lnTo>
                  <a:lnTo>
                    <a:pt x="15684" y="108820"/>
                  </a:lnTo>
                  <a:lnTo>
                    <a:pt x="15182" y="116230"/>
                  </a:lnTo>
                  <a:lnTo>
                    <a:pt x="14675" y="123777"/>
                  </a:lnTo>
                  <a:lnTo>
                    <a:pt x="14169" y="131436"/>
                  </a:lnTo>
                  <a:lnTo>
                    <a:pt x="13663" y="139186"/>
                  </a:lnTo>
                  <a:lnTo>
                    <a:pt x="13160" y="147050"/>
                  </a:lnTo>
                  <a:lnTo>
                    <a:pt x="12866" y="147979"/>
                  </a:lnTo>
                  <a:lnTo>
                    <a:pt x="12408" y="149452"/>
                  </a:lnTo>
                  <a:lnTo>
                    <a:pt x="12129" y="150381"/>
                  </a:lnTo>
                  <a:lnTo>
                    <a:pt x="11816" y="151446"/>
                  </a:lnTo>
                  <a:lnTo>
                    <a:pt x="11478" y="152602"/>
                  </a:lnTo>
                  <a:lnTo>
                    <a:pt x="11109" y="153894"/>
                  </a:lnTo>
                  <a:lnTo>
                    <a:pt x="10722" y="155276"/>
                  </a:lnTo>
                  <a:lnTo>
                    <a:pt x="10309" y="156772"/>
                  </a:lnTo>
                  <a:lnTo>
                    <a:pt x="9881" y="158381"/>
                  </a:lnTo>
                  <a:lnTo>
                    <a:pt x="9438" y="160058"/>
                  </a:lnTo>
                  <a:lnTo>
                    <a:pt x="8980" y="161848"/>
                  </a:lnTo>
                  <a:lnTo>
                    <a:pt x="8514" y="163729"/>
                  </a:lnTo>
                  <a:lnTo>
                    <a:pt x="8038" y="165678"/>
                  </a:lnTo>
                  <a:lnTo>
                    <a:pt x="7561" y="167717"/>
                  </a:lnTo>
                  <a:lnTo>
                    <a:pt x="7323" y="168760"/>
                  </a:lnTo>
                  <a:lnTo>
                    <a:pt x="7081" y="169825"/>
                  </a:lnTo>
                  <a:lnTo>
                    <a:pt x="6843" y="170912"/>
                  </a:lnTo>
                  <a:lnTo>
                    <a:pt x="6601" y="172000"/>
                  </a:lnTo>
                  <a:lnTo>
                    <a:pt x="6363" y="173111"/>
                  </a:lnTo>
                  <a:lnTo>
                    <a:pt x="6128" y="174244"/>
                  </a:lnTo>
                  <a:lnTo>
                    <a:pt x="5890" y="175399"/>
                  </a:lnTo>
                  <a:lnTo>
                    <a:pt x="5659" y="176555"/>
                  </a:lnTo>
                  <a:lnTo>
                    <a:pt x="5428" y="177733"/>
                  </a:lnTo>
                  <a:lnTo>
                    <a:pt x="5197" y="178912"/>
                  </a:lnTo>
                  <a:lnTo>
                    <a:pt x="4974" y="180113"/>
                  </a:lnTo>
                  <a:lnTo>
                    <a:pt x="4751" y="181337"/>
                  </a:lnTo>
                  <a:lnTo>
                    <a:pt x="4531" y="182560"/>
                  </a:lnTo>
                  <a:lnTo>
                    <a:pt x="4315" y="183807"/>
                  </a:lnTo>
                  <a:lnTo>
                    <a:pt x="4107" y="185053"/>
                  </a:lnTo>
                  <a:lnTo>
                    <a:pt x="3902" y="186299"/>
                  </a:lnTo>
                  <a:lnTo>
                    <a:pt x="3701" y="187569"/>
                  </a:lnTo>
                  <a:lnTo>
                    <a:pt x="3503" y="188860"/>
                  </a:lnTo>
                  <a:lnTo>
                    <a:pt x="3314" y="190129"/>
                  </a:lnTo>
                  <a:lnTo>
                    <a:pt x="3131" y="191444"/>
                  </a:lnTo>
                  <a:lnTo>
                    <a:pt x="2953" y="192735"/>
                  </a:lnTo>
                  <a:lnTo>
                    <a:pt x="2781" y="194050"/>
                  </a:lnTo>
                  <a:lnTo>
                    <a:pt x="2617" y="195364"/>
                  </a:lnTo>
                  <a:lnTo>
                    <a:pt x="2461" y="196701"/>
                  </a:lnTo>
                  <a:lnTo>
                    <a:pt x="2312" y="198015"/>
                  </a:lnTo>
                  <a:lnTo>
                    <a:pt x="2171" y="199352"/>
                  </a:lnTo>
                  <a:lnTo>
                    <a:pt x="2040" y="200689"/>
                  </a:lnTo>
                  <a:lnTo>
                    <a:pt x="1914" y="202026"/>
                  </a:lnTo>
                  <a:lnTo>
                    <a:pt x="1802" y="203386"/>
                  </a:lnTo>
                  <a:lnTo>
                    <a:pt x="1694" y="204723"/>
                  </a:lnTo>
                  <a:lnTo>
                    <a:pt x="1646" y="205403"/>
                  </a:lnTo>
                  <a:lnTo>
                    <a:pt x="1601" y="206083"/>
                  </a:lnTo>
                  <a:lnTo>
                    <a:pt x="1557" y="206763"/>
                  </a:lnTo>
                  <a:lnTo>
                    <a:pt x="1516" y="207443"/>
                  </a:lnTo>
                  <a:lnTo>
                    <a:pt x="1504" y="207647"/>
                  </a:lnTo>
                  <a:lnTo>
                    <a:pt x="1497" y="207850"/>
                  </a:lnTo>
                  <a:lnTo>
                    <a:pt x="1493" y="208054"/>
                  </a:lnTo>
                  <a:lnTo>
                    <a:pt x="1493" y="208281"/>
                  </a:lnTo>
                  <a:lnTo>
                    <a:pt x="1497" y="208485"/>
                  </a:lnTo>
                  <a:lnTo>
                    <a:pt x="1504" y="208689"/>
                  </a:lnTo>
                  <a:lnTo>
                    <a:pt x="1516" y="208870"/>
                  </a:lnTo>
                  <a:lnTo>
                    <a:pt x="1527" y="209074"/>
                  </a:lnTo>
                  <a:lnTo>
                    <a:pt x="1542" y="209255"/>
                  </a:lnTo>
                  <a:lnTo>
                    <a:pt x="1560" y="209414"/>
                  </a:lnTo>
                  <a:lnTo>
                    <a:pt x="1583" y="209573"/>
                  </a:lnTo>
                  <a:lnTo>
                    <a:pt x="1605" y="209731"/>
                  </a:lnTo>
                  <a:lnTo>
                    <a:pt x="1635" y="209867"/>
                  </a:lnTo>
                  <a:lnTo>
                    <a:pt x="1661" y="209981"/>
                  </a:lnTo>
                  <a:lnTo>
                    <a:pt x="1694" y="210094"/>
                  </a:lnTo>
                  <a:lnTo>
                    <a:pt x="1724" y="210162"/>
                  </a:lnTo>
                  <a:lnTo>
                    <a:pt x="1761" y="210230"/>
                  </a:lnTo>
                  <a:lnTo>
                    <a:pt x="1795" y="210275"/>
                  </a:lnTo>
                  <a:lnTo>
                    <a:pt x="1832" y="210298"/>
                  </a:lnTo>
                  <a:lnTo>
                    <a:pt x="1865" y="210275"/>
                  </a:lnTo>
                  <a:lnTo>
                    <a:pt x="1899" y="210253"/>
                  </a:lnTo>
                  <a:lnTo>
                    <a:pt x="1933" y="210230"/>
                  </a:lnTo>
                  <a:lnTo>
                    <a:pt x="1962" y="210162"/>
                  </a:lnTo>
                  <a:lnTo>
                    <a:pt x="1996" y="210094"/>
                  </a:lnTo>
                  <a:lnTo>
                    <a:pt x="2026" y="209981"/>
                  </a:lnTo>
                  <a:lnTo>
                    <a:pt x="2052" y="209867"/>
                  </a:lnTo>
                  <a:lnTo>
                    <a:pt x="2078" y="209754"/>
                  </a:lnTo>
                  <a:lnTo>
                    <a:pt x="2104" y="209595"/>
                  </a:lnTo>
                  <a:lnTo>
                    <a:pt x="2126" y="209437"/>
                  </a:lnTo>
                  <a:lnTo>
                    <a:pt x="2145" y="209278"/>
                  </a:lnTo>
                  <a:lnTo>
                    <a:pt x="2163" y="209074"/>
                  </a:lnTo>
                  <a:lnTo>
                    <a:pt x="2174" y="208893"/>
                  </a:lnTo>
                  <a:lnTo>
                    <a:pt x="2245" y="207782"/>
                  </a:lnTo>
                  <a:lnTo>
                    <a:pt x="2323" y="206672"/>
                  </a:lnTo>
                  <a:lnTo>
                    <a:pt x="2409" y="205562"/>
                  </a:lnTo>
                  <a:lnTo>
                    <a:pt x="2502" y="204451"/>
                  </a:lnTo>
                  <a:lnTo>
                    <a:pt x="2599" y="203341"/>
                  </a:lnTo>
                  <a:lnTo>
                    <a:pt x="2707" y="202230"/>
                  </a:lnTo>
                  <a:lnTo>
                    <a:pt x="2819" y="201120"/>
                  </a:lnTo>
                  <a:lnTo>
                    <a:pt x="2938" y="200010"/>
                  </a:lnTo>
                  <a:lnTo>
                    <a:pt x="3064" y="198899"/>
                  </a:lnTo>
                  <a:lnTo>
                    <a:pt x="3195" y="197811"/>
                  </a:lnTo>
                  <a:lnTo>
                    <a:pt x="3332" y="196701"/>
                  </a:lnTo>
                  <a:lnTo>
                    <a:pt x="3474" y="195613"/>
                  </a:lnTo>
                  <a:lnTo>
                    <a:pt x="3623" y="194526"/>
                  </a:lnTo>
                  <a:lnTo>
                    <a:pt x="3775" y="193438"/>
                  </a:lnTo>
                  <a:lnTo>
                    <a:pt x="3932" y="192350"/>
                  </a:lnTo>
                  <a:lnTo>
                    <a:pt x="4092" y="191285"/>
                  </a:lnTo>
                  <a:lnTo>
                    <a:pt x="4259" y="190197"/>
                  </a:lnTo>
                  <a:lnTo>
                    <a:pt x="4430" y="189132"/>
                  </a:lnTo>
                  <a:lnTo>
                    <a:pt x="4605" y="188090"/>
                  </a:lnTo>
                  <a:lnTo>
                    <a:pt x="4780" y="187025"/>
                  </a:lnTo>
                  <a:lnTo>
                    <a:pt x="4963" y="185982"/>
                  </a:lnTo>
                  <a:lnTo>
                    <a:pt x="5149" y="184940"/>
                  </a:lnTo>
                  <a:lnTo>
                    <a:pt x="5335" y="183920"/>
                  </a:lnTo>
                  <a:lnTo>
                    <a:pt x="5525" y="182900"/>
                  </a:lnTo>
                  <a:lnTo>
                    <a:pt x="5719" y="181880"/>
                  </a:lnTo>
                  <a:lnTo>
                    <a:pt x="5912" y="180883"/>
                  </a:lnTo>
                  <a:lnTo>
                    <a:pt x="6109" y="179886"/>
                  </a:lnTo>
                  <a:lnTo>
                    <a:pt x="6310" y="178889"/>
                  </a:lnTo>
                  <a:lnTo>
                    <a:pt x="6712" y="176940"/>
                  </a:lnTo>
                  <a:lnTo>
                    <a:pt x="7118" y="175059"/>
                  </a:lnTo>
                  <a:lnTo>
                    <a:pt x="7528" y="173201"/>
                  </a:lnTo>
                  <a:lnTo>
                    <a:pt x="7941" y="171388"/>
                  </a:lnTo>
                  <a:lnTo>
                    <a:pt x="8350" y="169643"/>
                  </a:lnTo>
                  <a:lnTo>
                    <a:pt x="8756" y="167944"/>
                  </a:lnTo>
                  <a:lnTo>
                    <a:pt x="9158" y="166312"/>
                  </a:lnTo>
                  <a:lnTo>
                    <a:pt x="9557" y="164748"/>
                  </a:lnTo>
                  <a:lnTo>
                    <a:pt x="9944" y="163230"/>
                  </a:lnTo>
                  <a:lnTo>
                    <a:pt x="10324" y="161802"/>
                  </a:lnTo>
                  <a:lnTo>
                    <a:pt x="10688" y="160443"/>
                  </a:lnTo>
                  <a:lnTo>
                    <a:pt x="11042" y="159128"/>
                  </a:lnTo>
                  <a:lnTo>
                    <a:pt x="11381" y="157927"/>
                  </a:lnTo>
                  <a:lnTo>
                    <a:pt x="11701" y="156794"/>
                  </a:lnTo>
                  <a:lnTo>
                    <a:pt x="12002" y="155752"/>
                  </a:lnTo>
                  <a:lnTo>
                    <a:pt x="12285" y="154777"/>
                  </a:lnTo>
                  <a:lnTo>
                    <a:pt x="12777" y="153123"/>
                  </a:lnTo>
                  <a:lnTo>
                    <a:pt x="12777" y="153123"/>
                  </a:lnTo>
                  <a:lnTo>
                    <a:pt x="12364" y="159763"/>
                  </a:lnTo>
                  <a:lnTo>
                    <a:pt x="11954" y="166425"/>
                  </a:lnTo>
                  <a:lnTo>
                    <a:pt x="11552" y="173133"/>
                  </a:lnTo>
                  <a:lnTo>
                    <a:pt x="11150" y="179864"/>
                  </a:lnTo>
                  <a:lnTo>
                    <a:pt x="10755" y="186617"/>
                  </a:lnTo>
                  <a:lnTo>
                    <a:pt x="10368" y="193415"/>
                  </a:lnTo>
                  <a:lnTo>
                    <a:pt x="9988" y="200191"/>
                  </a:lnTo>
                  <a:lnTo>
                    <a:pt x="9616" y="206989"/>
                  </a:lnTo>
                  <a:lnTo>
                    <a:pt x="9594" y="207239"/>
                  </a:lnTo>
                  <a:lnTo>
                    <a:pt x="9575" y="207488"/>
                  </a:lnTo>
                  <a:lnTo>
                    <a:pt x="9564" y="207760"/>
                  </a:lnTo>
                  <a:lnTo>
                    <a:pt x="9557" y="208032"/>
                  </a:lnTo>
                  <a:lnTo>
                    <a:pt x="9367" y="211612"/>
                  </a:lnTo>
                  <a:lnTo>
                    <a:pt x="9177" y="215193"/>
                  </a:lnTo>
                  <a:lnTo>
                    <a:pt x="8991" y="218751"/>
                  </a:lnTo>
                  <a:lnTo>
                    <a:pt x="8805" y="222331"/>
                  </a:lnTo>
                  <a:lnTo>
                    <a:pt x="8622" y="225889"/>
                  </a:lnTo>
                  <a:lnTo>
                    <a:pt x="8447" y="229447"/>
                  </a:lnTo>
                  <a:lnTo>
                    <a:pt x="8269" y="232982"/>
                  </a:lnTo>
                  <a:lnTo>
                    <a:pt x="8097" y="236540"/>
                  </a:lnTo>
                  <a:lnTo>
                    <a:pt x="7930" y="240075"/>
                  </a:lnTo>
                  <a:lnTo>
                    <a:pt x="7762" y="243587"/>
                  </a:lnTo>
                  <a:lnTo>
                    <a:pt x="7602" y="247100"/>
                  </a:lnTo>
                  <a:lnTo>
                    <a:pt x="7442" y="250613"/>
                  </a:lnTo>
                  <a:lnTo>
                    <a:pt x="7290" y="254102"/>
                  </a:lnTo>
                  <a:lnTo>
                    <a:pt x="7137" y="257570"/>
                  </a:lnTo>
                  <a:lnTo>
                    <a:pt x="6992" y="261014"/>
                  </a:lnTo>
                  <a:lnTo>
                    <a:pt x="6850" y="264459"/>
                  </a:lnTo>
                  <a:lnTo>
                    <a:pt x="6642" y="265116"/>
                  </a:lnTo>
                  <a:lnTo>
                    <a:pt x="6355" y="266022"/>
                  </a:lnTo>
                  <a:lnTo>
                    <a:pt x="6188" y="266566"/>
                  </a:lnTo>
                  <a:lnTo>
                    <a:pt x="6005" y="267178"/>
                  </a:lnTo>
                  <a:lnTo>
                    <a:pt x="5812" y="267858"/>
                  </a:lnTo>
                  <a:lnTo>
                    <a:pt x="5599" y="268606"/>
                  </a:lnTo>
                  <a:lnTo>
                    <a:pt x="5380" y="269422"/>
                  </a:lnTo>
                  <a:lnTo>
                    <a:pt x="5153" y="270305"/>
                  </a:lnTo>
                  <a:lnTo>
                    <a:pt x="4911" y="271234"/>
                  </a:lnTo>
                  <a:lnTo>
                    <a:pt x="4665" y="272232"/>
                  </a:lnTo>
                  <a:lnTo>
                    <a:pt x="4412" y="273297"/>
                  </a:lnTo>
                  <a:lnTo>
                    <a:pt x="4155" y="274407"/>
                  </a:lnTo>
                  <a:lnTo>
                    <a:pt x="3891" y="275585"/>
                  </a:lnTo>
                  <a:lnTo>
                    <a:pt x="3626" y="276809"/>
                  </a:lnTo>
                  <a:lnTo>
                    <a:pt x="3358" y="278101"/>
                  </a:lnTo>
                  <a:lnTo>
                    <a:pt x="3094" y="279461"/>
                  </a:lnTo>
                  <a:lnTo>
                    <a:pt x="2826" y="280866"/>
                  </a:lnTo>
                  <a:lnTo>
                    <a:pt x="2562" y="282339"/>
                  </a:lnTo>
                  <a:lnTo>
                    <a:pt x="2431" y="283086"/>
                  </a:lnTo>
                  <a:lnTo>
                    <a:pt x="2305" y="283857"/>
                  </a:lnTo>
                  <a:lnTo>
                    <a:pt x="2174" y="284627"/>
                  </a:lnTo>
                  <a:lnTo>
                    <a:pt x="2048" y="285420"/>
                  </a:lnTo>
                  <a:lnTo>
                    <a:pt x="1921" y="286236"/>
                  </a:lnTo>
                  <a:lnTo>
                    <a:pt x="1798" y="287052"/>
                  </a:lnTo>
                  <a:lnTo>
                    <a:pt x="1676" y="287891"/>
                  </a:lnTo>
                  <a:lnTo>
                    <a:pt x="1557" y="288729"/>
                  </a:lnTo>
                  <a:lnTo>
                    <a:pt x="1437" y="289590"/>
                  </a:lnTo>
                  <a:lnTo>
                    <a:pt x="1322" y="290474"/>
                  </a:lnTo>
                  <a:lnTo>
                    <a:pt x="1210" y="291358"/>
                  </a:lnTo>
                  <a:lnTo>
                    <a:pt x="1099" y="292242"/>
                  </a:lnTo>
                  <a:lnTo>
                    <a:pt x="991" y="293171"/>
                  </a:lnTo>
                  <a:lnTo>
                    <a:pt x="886" y="294100"/>
                  </a:lnTo>
                  <a:lnTo>
                    <a:pt x="782" y="295029"/>
                  </a:lnTo>
                  <a:lnTo>
                    <a:pt x="685" y="295981"/>
                  </a:lnTo>
                  <a:lnTo>
                    <a:pt x="589" y="296932"/>
                  </a:lnTo>
                  <a:lnTo>
                    <a:pt x="496" y="297907"/>
                  </a:lnTo>
                  <a:lnTo>
                    <a:pt x="406" y="298904"/>
                  </a:lnTo>
                  <a:lnTo>
                    <a:pt x="324" y="299901"/>
                  </a:lnTo>
                  <a:lnTo>
                    <a:pt x="242" y="300921"/>
                  </a:lnTo>
                  <a:lnTo>
                    <a:pt x="164" y="301941"/>
                  </a:lnTo>
                  <a:lnTo>
                    <a:pt x="93" y="302983"/>
                  </a:lnTo>
                  <a:lnTo>
                    <a:pt x="26" y="304025"/>
                  </a:lnTo>
                  <a:lnTo>
                    <a:pt x="15" y="304229"/>
                  </a:lnTo>
                  <a:lnTo>
                    <a:pt x="8" y="304433"/>
                  </a:lnTo>
                  <a:lnTo>
                    <a:pt x="4" y="304660"/>
                  </a:lnTo>
                  <a:lnTo>
                    <a:pt x="0" y="304864"/>
                  </a:lnTo>
                  <a:lnTo>
                    <a:pt x="4" y="305068"/>
                  </a:lnTo>
                  <a:lnTo>
                    <a:pt x="12" y="305272"/>
                  </a:lnTo>
                  <a:lnTo>
                    <a:pt x="19" y="305476"/>
                  </a:lnTo>
                  <a:lnTo>
                    <a:pt x="34" y="305657"/>
                  </a:lnTo>
                  <a:lnTo>
                    <a:pt x="49" y="305838"/>
                  </a:lnTo>
                  <a:lnTo>
                    <a:pt x="67" y="306020"/>
                  </a:lnTo>
                  <a:lnTo>
                    <a:pt x="86" y="306178"/>
                  </a:lnTo>
                  <a:lnTo>
                    <a:pt x="112" y="306337"/>
                  </a:lnTo>
                  <a:lnTo>
                    <a:pt x="138" y="306473"/>
                  </a:lnTo>
                  <a:lnTo>
                    <a:pt x="164" y="306586"/>
                  </a:lnTo>
                  <a:lnTo>
                    <a:pt x="194" y="306699"/>
                  </a:lnTo>
                  <a:lnTo>
                    <a:pt x="227" y="306790"/>
                  </a:lnTo>
                  <a:lnTo>
                    <a:pt x="265" y="306858"/>
                  </a:lnTo>
                  <a:lnTo>
                    <a:pt x="298" y="306903"/>
                  </a:lnTo>
                  <a:lnTo>
                    <a:pt x="332" y="306926"/>
                  </a:lnTo>
                  <a:lnTo>
                    <a:pt x="402" y="306926"/>
                  </a:lnTo>
                  <a:lnTo>
                    <a:pt x="436" y="306881"/>
                  </a:lnTo>
                  <a:lnTo>
                    <a:pt x="466" y="306813"/>
                  </a:lnTo>
                  <a:lnTo>
                    <a:pt x="499" y="306745"/>
                  </a:lnTo>
                  <a:lnTo>
                    <a:pt x="529" y="306654"/>
                  </a:lnTo>
                  <a:lnTo>
                    <a:pt x="555" y="306541"/>
                  </a:lnTo>
                  <a:lnTo>
                    <a:pt x="581" y="306405"/>
                  </a:lnTo>
                  <a:lnTo>
                    <a:pt x="607" y="306269"/>
                  </a:lnTo>
                  <a:lnTo>
                    <a:pt x="630" y="306110"/>
                  </a:lnTo>
                  <a:lnTo>
                    <a:pt x="648" y="305929"/>
                  </a:lnTo>
                  <a:lnTo>
                    <a:pt x="667" y="305748"/>
                  </a:lnTo>
                  <a:lnTo>
                    <a:pt x="682" y="305544"/>
                  </a:lnTo>
                  <a:lnTo>
                    <a:pt x="734" y="304705"/>
                  </a:lnTo>
                  <a:lnTo>
                    <a:pt x="793" y="303889"/>
                  </a:lnTo>
                  <a:lnTo>
                    <a:pt x="853" y="303074"/>
                  </a:lnTo>
                  <a:lnTo>
                    <a:pt x="916" y="302258"/>
                  </a:lnTo>
                  <a:lnTo>
                    <a:pt x="983" y="301442"/>
                  </a:lnTo>
                  <a:lnTo>
                    <a:pt x="1050" y="300649"/>
                  </a:lnTo>
                  <a:lnTo>
                    <a:pt x="1125" y="299856"/>
                  </a:lnTo>
                  <a:lnTo>
                    <a:pt x="1199" y="299085"/>
                  </a:lnTo>
                  <a:lnTo>
                    <a:pt x="1274" y="298315"/>
                  </a:lnTo>
                  <a:lnTo>
                    <a:pt x="1355" y="297544"/>
                  </a:lnTo>
                  <a:lnTo>
                    <a:pt x="1437" y="296796"/>
                  </a:lnTo>
                  <a:lnTo>
                    <a:pt x="1519" y="296049"/>
                  </a:lnTo>
                  <a:lnTo>
                    <a:pt x="1605" y="295301"/>
                  </a:lnTo>
                  <a:lnTo>
                    <a:pt x="1694" y="294576"/>
                  </a:lnTo>
                  <a:lnTo>
                    <a:pt x="1784" y="293850"/>
                  </a:lnTo>
                  <a:lnTo>
                    <a:pt x="1877" y="293125"/>
                  </a:lnTo>
                  <a:lnTo>
                    <a:pt x="2067" y="291720"/>
                  </a:lnTo>
                  <a:lnTo>
                    <a:pt x="2264" y="290361"/>
                  </a:lnTo>
                  <a:lnTo>
                    <a:pt x="2465" y="289024"/>
                  </a:lnTo>
                  <a:lnTo>
                    <a:pt x="2670" y="287709"/>
                  </a:lnTo>
                  <a:lnTo>
                    <a:pt x="2882" y="286440"/>
                  </a:lnTo>
                  <a:lnTo>
                    <a:pt x="3094" y="285216"/>
                  </a:lnTo>
                  <a:lnTo>
                    <a:pt x="3314" y="284038"/>
                  </a:lnTo>
                  <a:lnTo>
                    <a:pt x="3530" y="282882"/>
                  </a:lnTo>
                  <a:lnTo>
                    <a:pt x="3749" y="281772"/>
                  </a:lnTo>
                  <a:lnTo>
                    <a:pt x="3969" y="280684"/>
                  </a:lnTo>
                  <a:lnTo>
                    <a:pt x="4188" y="279642"/>
                  </a:lnTo>
                  <a:lnTo>
                    <a:pt x="4404" y="278645"/>
                  </a:lnTo>
                  <a:lnTo>
                    <a:pt x="4620" y="277693"/>
                  </a:lnTo>
                  <a:lnTo>
                    <a:pt x="4833" y="276786"/>
                  </a:lnTo>
                  <a:lnTo>
                    <a:pt x="5041" y="275903"/>
                  </a:lnTo>
                  <a:lnTo>
                    <a:pt x="5246" y="275064"/>
                  </a:lnTo>
                  <a:lnTo>
                    <a:pt x="5443" y="274294"/>
                  </a:lnTo>
                  <a:lnTo>
                    <a:pt x="5637" y="273546"/>
                  </a:lnTo>
                  <a:lnTo>
                    <a:pt x="5823" y="272843"/>
                  </a:lnTo>
                  <a:lnTo>
                    <a:pt x="6001" y="272186"/>
                  </a:lnTo>
                  <a:lnTo>
                    <a:pt x="6333" y="271008"/>
                  </a:lnTo>
                  <a:lnTo>
                    <a:pt x="6627" y="270011"/>
                  </a:lnTo>
                  <a:lnTo>
                    <a:pt x="6504" y="273206"/>
                  </a:lnTo>
                  <a:lnTo>
                    <a:pt x="6381" y="276401"/>
                  </a:lnTo>
                  <a:lnTo>
                    <a:pt x="6266" y="279596"/>
                  </a:lnTo>
                  <a:lnTo>
                    <a:pt x="6154" y="282746"/>
                  </a:lnTo>
                  <a:lnTo>
                    <a:pt x="6046" y="285874"/>
                  </a:lnTo>
                  <a:lnTo>
                    <a:pt x="5942" y="289001"/>
                  </a:lnTo>
                  <a:lnTo>
                    <a:pt x="5841" y="292083"/>
                  </a:lnTo>
                  <a:lnTo>
                    <a:pt x="5748" y="295165"/>
                  </a:lnTo>
                  <a:lnTo>
                    <a:pt x="5659" y="298224"/>
                  </a:lnTo>
                  <a:lnTo>
                    <a:pt x="5573" y="301238"/>
                  </a:lnTo>
                  <a:lnTo>
                    <a:pt x="5491" y="304252"/>
                  </a:lnTo>
                  <a:lnTo>
                    <a:pt x="5417" y="307221"/>
                  </a:lnTo>
                  <a:lnTo>
                    <a:pt x="5346" y="310167"/>
                  </a:lnTo>
                  <a:lnTo>
                    <a:pt x="5279" y="313090"/>
                  </a:lnTo>
                  <a:lnTo>
                    <a:pt x="5220" y="315991"/>
                  </a:lnTo>
                  <a:lnTo>
                    <a:pt x="5164" y="318846"/>
                  </a:lnTo>
                  <a:lnTo>
                    <a:pt x="5160" y="319073"/>
                  </a:lnTo>
                  <a:lnTo>
                    <a:pt x="5164" y="319299"/>
                  </a:lnTo>
                  <a:lnTo>
                    <a:pt x="5168" y="319503"/>
                  </a:lnTo>
                  <a:lnTo>
                    <a:pt x="5175" y="319707"/>
                  </a:lnTo>
                  <a:lnTo>
                    <a:pt x="5186" y="319888"/>
                  </a:lnTo>
                  <a:lnTo>
                    <a:pt x="5201" y="320092"/>
                  </a:lnTo>
                  <a:lnTo>
                    <a:pt x="5216" y="320274"/>
                  </a:lnTo>
                  <a:lnTo>
                    <a:pt x="5238" y="320432"/>
                  </a:lnTo>
                  <a:lnTo>
                    <a:pt x="5261" y="320591"/>
                  </a:lnTo>
                  <a:lnTo>
                    <a:pt x="5283" y="320727"/>
                  </a:lnTo>
                  <a:lnTo>
                    <a:pt x="5313" y="320840"/>
                  </a:lnTo>
                  <a:lnTo>
                    <a:pt x="5339" y="320954"/>
                  </a:lnTo>
                  <a:lnTo>
                    <a:pt x="5372" y="321044"/>
                  </a:lnTo>
                  <a:lnTo>
                    <a:pt x="5402" y="321135"/>
                  </a:lnTo>
                  <a:lnTo>
                    <a:pt x="5436" y="321180"/>
                  </a:lnTo>
                  <a:lnTo>
                    <a:pt x="5473" y="321225"/>
                  </a:lnTo>
                  <a:lnTo>
                    <a:pt x="5510" y="321225"/>
                  </a:lnTo>
                  <a:lnTo>
                    <a:pt x="5544" y="321203"/>
                  </a:lnTo>
                  <a:lnTo>
                    <a:pt x="5577" y="321180"/>
                  </a:lnTo>
                  <a:lnTo>
                    <a:pt x="5611" y="321135"/>
                  </a:lnTo>
                  <a:lnTo>
                    <a:pt x="5644" y="321067"/>
                  </a:lnTo>
                  <a:lnTo>
                    <a:pt x="5674" y="320976"/>
                  </a:lnTo>
                  <a:lnTo>
                    <a:pt x="5704" y="320863"/>
                  </a:lnTo>
                  <a:lnTo>
                    <a:pt x="5730" y="320750"/>
                  </a:lnTo>
                  <a:lnTo>
                    <a:pt x="5756" y="320614"/>
                  </a:lnTo>
                  <a:lnTo>
                    <a:pt x="5778" y="320478"/>
                  </a:lnTo>
                  <a:lnTo>
                    <a:pt x="5800" y="320319"/>
                  </a:lnTo>
                  <a:lnTo>
                    <a:pt x="5819" y="320138"/>
                  </a:lnTo>
                  <a:lnTo>
                    <a:pt x="5834" y="319956"/>
                  </a:lnTo>
                  <a:lnTo>
                    <a:pt x="5845" y="319752"/>
                  </a:lnTo>
                  <a:lnTo>
                    <a:pt x="5856" y="319549"/>
                  </a:lnTo>
                  <a:lnTo>
                    <a:pt x="5860" y="319345"/>
                  </a:lnTo>
                  <a:lnTo>
                    <a:pt x="5916" y="316399"/>
                  </a:lnTo>
                  <a:lnTo>
                    <a:pt x="5979" y="313430"/>
                  </a:lnTo>
                  <a:lnTo>
                    <a:pt x="6046" y="310439"/>
                  </a:lnTo>
                  <a:lnTo>
                    <a:pt x="6121" y="307402"/>
                  </a:lnTo>
                  <a:lnTo>
                    <a:pt x="6199" y="304343"/>
                  </a:lnTo>
                  <a:lnTo>
                    <a:pt x="6284" y="301261"/>
                  </a:lnTo>
                  <a:lnTo>
                    <a:pt x="6374" y="298156"/>
                  </a:lnTo>
                  <a:lnTo>
                    <a:pt x="6467" y="295006"/>
                  </a:lnTo>
                  <a:lnTo>
                    <a:pt x="6564" y="291856"/>
                  </a:lnTo>
                  <a:lnTo>
                    <a:pt x="6668" y="288661"/>
                  </a:lnTo>
                  <a:lnTo>
                    <a:pt x="6776" y="285466"/>
                  </a:lnTo>
                  <a:lnTo>
                    <a:pt x="6887" y="282225"/>
                  </a:lnTo>
                  <a:lnTo>
                    <a:pt x="7007" y="278985"/>
                  </a:lnTo>
                  <a:lnTo>
                    <a:pt x="7126" y="275721"/>
                  </a:lnTo>
                  <a:lnTo>
                    <a:pt x="7252" y="272435"/>
                  </a:lnTo>
                  <a:lnTo>
                    <a:pt x="7383" y="269127"/>
                  </a:lnTo>
                  <a:lnTo>
                    <a:pt x="7517" y="265796"/>
                  </a:lnTo>
                  <a:lnTo>
                    <a:pt x="7654" y="262464"/>
                  </a:lnTo>
                  <a:lnTo>
                    <a:pt x="7796" y="259111"/>
                  </a:lnTo>
                  <a:lnTo>
                    <a:pt x="7941" y="255734"/>
                  </a:lnTo>
                  <a:lnTo>
                    <a:pt x="8090" y="252357"/>
                  </a:lnTo>
                  <a:lnTo>
                    <a:pt x="8243" y="248958"/>
                  </a:lnTo>
                  <a:lnTo>
                    <a:pt x="8399" y="245559"/>
                  </a:lnTo>
                  <a:lnTo>
                    <a:pt x="8559" y="242137"/>
                  </a:lnTo>
                  <a:lnTo>
                    <a:pt x="8723" y="238715"/>
                  </a:lnTo>
                  <a:lnTo>
                    <a:pt x="8890" y="235271"/>
                  </a:lnTo>
                  <a:lnTo>
                    <a:pt x="9058" y="231849"/>
                  </a:lnTo>
                  <a:lnTo>
                    <a:pt x="9229" y="228382"/>
                  </a:lnTo>
                  <a:lnTo>
                    <a:pt x="9404" y="224937"/>
                  </a:lnTo>
                  <a:lnTo>
                    <a:pt x="9583" y="221470"/>
                  </a:lnTo>
                  <a:lnTo>
                    <a:pt x="9761" y="218003"/>
                  </a:lnTo>
                  <a:lnTo>
                    <a:pt x="9948" y="214536"/>
                  </a:lnTo>
                  <a:lnTo>
                    <a:pt x="10134" y="217550"/>
                  </a:lnTo>
                  <a:lnTo>
                    <a:pt x="10346" y="221107"/>
                  </a:lnTo>
                  <a:lnTo>
                    <a:pt x="10580" y="225164"/>
                  </a:lnTo>
                  <a:lnTo>
                    <a:pt x="10703" y="227362"/>
                  </a:lnTo>
                  <a:lnTo>
                    <a:pt x="10834" y="229673"/>
                  </a:lnTo>
                  <a:lnTo>
                    <a:pt x="10964" y="232076"/>
                  </a:lnTo>
                  <a:lnTo>
                    <a:pt x="11094" y="234568"/>
                  </a:lnTo>
                  <a:lnTo>
                    <a:pt x="11228" y="237174"/>
                  </a:lnTo>
                  <a:lnTo>
                    <a:pt x="11362" y="239826"/>
                  </a:lnTo>
                  <a:lnTo>
                    <a:pt x="11492" y="242568"/>
                  </a:lnTo>
                  <a:lnTo>
                    <a:pt x="11626" y="245400"/>
                  </a:lnTo>
                  <a:lnTo>
                    <a:pt x="11757" y="248256"/>
                  </a:lnTo>
                  <a:lnTo>
                    <a:pt x="11887" y="251202"/>
                  </a:lnTo>
                  <a:lnTo>
                    <a:pt x="12014" y="254170"/>
                  </a:lnTo>
                  <a:lnTo>
                    <a:pt x="12133" y="257207"/>
                  </a:lnTo>
                  <a:lnTo>
                    <a:pt x="12252" y="260266"/>
                  </a:lnTo>
                  <a:lnTo>
                    <a:pt x="12364" y="263348"/>
                  </a:lnTo>
                  <a:lnTo>
                    <a:pt x="12472" y="266476"/>
                  </a:lnTo>
                  <a:lnTo>
                    <a:pt x="12572" y="269603"/>
                  </a:lnTo>
                  <a:lnTo>
                    <a:pt x="12665" y="272753"/>
                  </a:lnTo>
                  <a:lnTo>
                    <a:pt x="12751" y="275903"/>
                  </a:lnTo>
                  <a:lnTo>
                    <a:pt x="12829" y="279053"/>
                  </a:lnTo>
                  <a:lnTo>
                    <a:pt x="12862" y="280639"/>
                  </a:lnTo>
                  <a:lnTo>
                    <a:pt x="12896" y="282203"/>
                  </a:lnTo>
                  <a:lnTo>
                    <a:pt x="12926" y="283789"/>
                  </a:lnTo>
                  <a:lnTo>
                    <a:pt x="12952" y="285352"/>
                  </a:lnTo>
                  <a:lnTo>
                    <a:pt x="12978" y="286916"/>
                  </a:lnTo>
                  <a:lnTo>
                    <a:pt x="13000" y="288457"/>
                  </a:lnTo>
                  <a:lnTo>
                    <a:pt x="13019" y="290021"/>
                  </a:lnTo>
                  <a:lnTo>
                    <a:pt x="13037" y="291562"/>
                  </a:lnTo>
                  <a:lnTo>
                    <a:pt x="13049" y="293080"/>
                  </a:lnTo>
                  <a:lnTo>
                    <a:pt x="13060" y="294621"/>
                  </a:lnTo>
                  <a:lnTo>
                    <a:pt x="13067" y="296139"/>
                  </a:lnTo>
                  <a:lnTo>
                    <a:pt x="13071" y="297635"/>
                  </a:lnTo>
                  <a:lnTo>
                    <a:pt x="13071" y="299131"/>
                  </a:lnTo>
                  <a:lnTo>
                    <a:pt x="13071" y="300604"/>
                  </a:lnTo>
                  <a:lnTo>
                    <a:pt x="13071" y="300830"/>
                  </a:lnTo>
                  <a:lnTo>
                    <a:pt x="13075" y="301034"/>
                  </a:lnTo>
                  <a:lnTo>
                    <a:pt x="13082" y="301238"/>
                  </a:lnTo>
                  <a:lnTo>
                    <a:pt x="13093" y="301442"/>
                  </a:lnTo>
                  <a:lnTo>
                    <a:pt x="13108" y="301646"/>
                  </a:lnTo>
                  <a:lnTo>
                    <a:pt x="13127" y="301805"/>
                  </a:lnTo>
                  <a:lnTo>
                    <a:pt x="13145" y="301986"/>
                  </a:lnTo>
                  <a:lnTo>
                    <a:pt x="13168" y="302145"/>
                  </a:lnTo>
                  <a:lnTo>
                    <a:pt x="13194" y="302281"/>
                  </a:lnTo>
                  <a:lnTo>
                    <a:pt x="13220" y="302394"/>
                  </a:lnTo>
                  <a:lnTo>
                    <a:pt x="13246" y="302507"/>
                  </a:lnTo>
                  <a:lnTo>
                    <a:pt x="13279" y="302598"/>
                  </a:lnTo>
                  <a:lnTo>
                    <a:pt x="13309" y="302688"/>
                  </a:lnTo>
                  <a:lnTo>
                    <a:pt x="13343" y="302734"/>
                  </a:lnTo>
                  <a:lnTo>
                    <a:pt x="13376" y="302779"/>
                  </a:lnTo>
                  <a:lnTo>
                    <a:pt x="13413" y="302802"/>
                  </a:lnTo>
                  <a:lnTo>
                    <a:pt x="13421" y="302802"/>
                  </a:lnTo>
                  <a:lnTo>
                    <a:pt x="13454" y="302779"/>
                  </a:lnTo>
                  <a:lnTo>
                    <a:pt x="13492" y="302756"/>
                  </a:lnTo>
                  <a:lnTo>
                    <a:pt x="13521" y="302688"/>
                  </a:lnTo>
                  <a:lnTo>
                    <a:pt x="13555" y="302620"/>
                  </a:lnTo>
                  <a:lnTo>
                    <a:pt x="13585" y="302530"/>
                  </a:lnTo>
                  <a:lnTo>
                    <a:pt x="13614" y="302439"/>
                  </a:lnTo>
                  <a:lnTo>
                    <a:pt x="13640" y="302326"/>
                  </a:lnTo>
                  <a:lnTo>
                    <a:pt x="13667" y="302190"/>
                  </a:lnTo>
                  <a:lnTo>
                    <a:pt x="13689" y="302031"/>
                  </a:lnTo>
                  <a:lnTo>
                    <a:pt x="13707" y="301873"/>
                  </a:lnTo>
                  <a:lnTo>
                    <a:pt x="13726" y="301691"/>
                  </a:lnTo>
                  <a:lnTo>
                    <a:pt x="13741" y="301510"/>
                  </a:lnTo>
                  <a:lnTo>
                    <a:pt x="13752" y="301329"/>
                  </a:lnTo>
                  <a:lnTo>
                    <a:pt x="13763" y="301125"/>
                  </a:lnTo>
                  <a:lnTo>
                    <a:pt x="13767" y="300921"/>
                  </a:lnTo>
                  <a:lnTo>
                    <a:pt x="13771" y="300694"/>
                  </a:lnTo>
                  <a:lnTo>
                    <a:pt x="13774" y="298927"/>
                  </a:lnTo>
                  <a:lnTo>
                    <a:pt x="13774" y="297136"/>
                  </a:lnTo>
                  <a:lnTo>
                    <a:pt x="13767" y="295346"/>
                  </a:lnTo>
                  <a:lnTo>
                    <a:pt x="13756" y="293533"/>
                  </a:lnTo>
                  <a:lnTo>
                    <a:pt x="13741" y="291698"/>
                  </a:lnTo>
                  <a:lnTo>
                    <a:pt x="13722" y="289885"/>
                  </a:lnTo>
                  <a:lnTo>
                    <a:pt x="13700" y="288049"/>
                  </a:lnTo>
                  <a:lnTo>
                    <a:pt x="13674" y="286191"/>
                  </a:lnTo>
                  <a:lnTo>
                    <a:pt x="13644" y="284355"/>
                  </a:lnTo>
                  <a:lnTo>
                    <a:pt x="13611" y="282497"/>
                  </a:lnTo>
                  <a:lnTo>
                    <a:pt x="13573" y="280639"/>
                  </a:lnTo>
                  <a:lnTo>
                    <a:pt x="13536" y="278781"/>
                  </a:lnTo>
                  <a:lnTo>
                    <a:pt x="13492" y="276922"/>
                  </a:lnTo>
                  <a:lnTo>
                    <a:pt x="13443" y="275064"/>
                  </a:lnTo>
                  <a:lnTo>
                    <a:pt x="13395" y="273206"/>
                  </a:lnTo>
                  <a:lnTo>
                    <a:pt x="13343" y="271348"/>
                  </a:lnTo>
                  <a:lnTo>
                    <a:pt x="13291" y="269489"/>
                  </a:lnTo>
                  <a:lnTo>
                    <a:pt x="13231" y="267654"/>
                  </a:lnTo>
                  <a:lnTo>
                    <a:pt x="13175" y="265796"/>
                  </a:lnTo>
                  <a:lnTo>
                    <a:pt x="13112" y="263960"/>
                  </a:lnTo>
                  <a:lnTo>
                    <a:pt x="13049" y="262147"/>
                  </a:lnTo>
                  <a:lnTo>
                    <a:pt x="12982" y="260334"/>
                  </a:lnTo>
                  <a:lnTo>
                    <a:pt x="12848" y="256731"/>
                  </a:lnTo>
                  <a:lnTo>
                    <a:pt x="12706" y="253196"/>
                  </a:lnTo>
                  <a:lnTo>
                    <a:pt x="12557" y="249706"/>
                  </a:lnTo>
                  <a:lnTo>
                    <a:pt x="12408" y="246284"/>
                  </a:lnTo>
                  <a:lnTo>
                    <a:pt x="12252" y="242953"/>
                  </a:lnTo>
                  <a:lnTo>
                    <a:pt x="12099" y="239712"/>
                  </a:lnTo>
                  <a:lnTo>
                    <a:pt x="11943" y="236562"/>
                  </a:lnTo>
                  <a:lnTo>
                    <a:pt x="11787" y="233526"/>
                  </a:lnTo>
                  <a:lnTo>
                    <a:pt x="11630" y="230625"/>
                  </a:lnTo>
                  <a:lnTo>
                    <a:pt x="11481" y="227838"/>
                  </a:lnTo>
                  <a:lnTo>
                    <a:pt x="11332" y="225164"/>
                  </a:lnTo>
                  <a:lnTo>
                    <a:pt x="11187" y="222671"/>
                  </a:lnTo>
                  <a:lnTo>
                    <a:pt x="11049" y="220314"/>
                  </a:lnTo>
                  <a:lnTo>
                    <a:pt x="10919" y="218116"/>
                  </a:lnTo>
                  <a:lnTo>
                    <a:pt x="10796" y="216099"/>
                  </a:lnTo>
                  <a:lnTo>
                    <a:pt x="10580" y="212632"/>
                  </a:lnTo>
                  <a:lnTo>
                    <a:pt x="10409" y="209958"/>
                  </a:lnTo>
                  <a:lnTo>
                    <a:pt x="10290" y="208168"/>
                  </a:lnTo>
                  <a:lnTo>
                    <a:pt x="10528" y="203794"/>
                  </a:lnTo>
                  <a:lnTo>
                    <a:pt x="10770" y="199420"/>
                  </a:lnTo>
                  <a:lnTo>
                    <a:pt x="11016" y="195069"/>
                  </a:lnTo>
                  <a:lnTo>
                    <a:pt x="11262" y="190718"/>
                  </a:lnTo>
                  <a:lnTo>
                    <a:pt x="11515" y="186367"/>
                  </a:lnTo>
                  <a:lnTo>
                    <a:pt x="11768" y="182016"/>
                  </a:lnTo>
                  <a:lnTo>
                    <a:pt x="12025" y="177688"/>
                  </a:lnTo>
                  <a:lnTo>
                    <a:pt x="12282" y="173360"/>
                  </a:lnTo>
                  <a:lnTo>
                    <a:pt x="12542" y="169054"/>
                  </a:lnTo>
                  <a:lnTo>
                    <a:pt x="12803" y="164748"/>
                  </a:lnTo>
                  <a:lnTo>
                    <a:pt x="13067" y="160488"/>
                  </a:lnTo>
                  <a:lnTo>
                    <a:pt x="13331" y="156228"/>
                  </a:lnTo>
                  <a:lnTo>
                    <a:pt x="13600" y="151990"/>
                  </a:lnTo>
                  <a:lnTo>
                    <a:pt x="13868" y="147775"/>
                  </a:lnTo>
                  <a:lnTo>
                    <a:pt x="14404" y="139413"/>
                  </a:lnTo>
                  <a:lnTo>
                    <a:pt x="14940" y="131164"/>
                  </a:lnTo>
                  <a:lnTo>
                    <a:pt x="15480" y="123051"/>
                  </a:lnTo>
                  <a:lnTo>
                    <a:pt x="16016" y="115052"/>
                  </a:lnTo>
                  <a:lnTo>
                    <a:pt x="16552" y="107234"/>
                  </a:lnTo>
                  <a:lnTo>
                    <a:pt x="17080" y="99574"/>
                  </a:lnTo>
                  <a:lnTo>
                    <a:pt x="17601" y="92096"/>
                  </a:lnTo>
                  <a:lnTo>
                    <a:pt x="18119" y="84822"/>
                  </a:lnTo>
                  <a:lnTo>
                    <a:pt x="18625" y="77751"/>
                  </a:lnTo>
                  <a:lnTo>
                    <a:pt x="18800" y="80924"/>
                  </a:lnTo>
                  <a:lnTo>
                    <a:pt x="18904" y="82873"/>
                  </a:lnTo>
                  <a:lnTo>
                    <a:pt x="19020" y="85048"/>
                  </a:lnTo>
                  <a:lnTo>
                    <a:pt x="19146" y="87428"/>
                  </a:lnTo>
                  <a:lnTo>
                    <a:pt x="19277" y="90034"/>
                  </a:lnTo>
                  <a:lnTo>
                    <a:pt x="19414" y="92844"/>
                  </a:lnTo>
                  <a:lnTo>
                    <a:pt x="19556" y="95812"/>
                  </a:lnTo>
                  <a:lnTo>
                    <a:pt x="19701" y="98985"/>
                  </a:lnTo>
                  <a:lnTo>
                    <a:pt x="19850" y="102294"/>
                  </a:lnTo>
                  <a:lnTo>
                    <a:pt x="19999" y="105784"/>
                  </a:lnTo>
                  <a:lnTo>
                    <a:pt x="20148" y="109409"/>
                  </a:lnTo>
                  <a:lnTo>
                    <a:pt x="20297" y="113171"/>
                  </a:lnTo>
                  <a:lnTo>
                    <a:pt x="20442" y="117046"/>
                  </a:lnTo>
                  <a:lnTo>
                    <a:pt x="20587" y="121057"/>
                  </a:lnTo>
                  <a:lnTo>
                    <a:pt x="20725" y="125136"/>
                  </a:lnTo>
                  <a:lnTo>
                    <a:pt x="20788" y="127221"/>
                  </a:lnTo>
                  <a:lnTo>
                    <a:pt x="20855" y="129329"/>
                  </a:lnTo>
                  <a:lnTo>
                    <a:pt x="20918" y="131459"/>
                  </a:lnTo>
                  <a:lnTo>
                    <a:pt x="20978" y="133612"/>
                  </a:lnTo>
                  <a:lnTo>
                    <a:pt x="21038" y="135765"/>
                  </a:lnTo>
                  <a:lnTo>
                    <a:pt x="21093" y="137940"/>
                  </a:lnTo>
                  <a:lnTo>
                    <a:pt x="21149" y="140138"/>
                  </a:lnTo>
                  <a:lnTo>
                    <a:pt x="21201" y="142359"/>
                  </a:lnTo>
                  <a:lnTo>
                    <a:pt x="21250" y="144580"/>
                  </a:lnTo>
                  <a:lnTo>
                    <a:pt x="21298" y="146801"/>
                  </a:lnTo>
                  <a:lnTo>
                    <a:pt x="21339" y="149044"/>
                  </a:lnTo>
                  <a:lnTo>
                    <a:pt x="21380" y="151288"/>
                  </a:lnTo>
                  <a:lnTo>
                    <a:pt x="21417" y="153554"/>
                  </a:lnTo>
                  <a:lnTo>
                    <a:pt x="21451" y="155820"/>
                  </a:lnTo>
                  <a:lnTo>
                    <a:pt x="21477" y="158086"/>
                  </a:lnTo>
                  <a:lnTo>
                    <a:pt x="21503" y="160352"/>
                  </a:lnTo>
                  <a:lnTo>
                    <a:pt x="21525" y="162618"/>
                  </a:lnTo>
                  <a:lnTo>
                    <a:pt x="21544" y="164884"/>
                  </a:lnTo>
                  <a:lnTo>
                    <a:pt x="21559" y="167173"/>
                  </a:lnTo>
                  <a:lnTo>
                    <a:pt x="21566" y="169439"/>
                  </a:lnTo>
                  <a:lnTo>
                    <a:pt x="21570" y="171706"/>
                  </a:lnTo>
                  <a:lnTo>
                    <a:pt x="21570" y="173972"/>
                  </a:lnTo>
                  <a:lnTo>
                    <a:pt x="21566" y="176215"/>
                  </a:lnTo>
                  <a:lnTo>
                    <a:pt x="21555" y="178459"/>
                  </a:lnTo>
                  <a:lnTo>
                    <a:pt x="21540" y="180702"/>
                  </a:lnTo>
                  <a:lnTo>
                    <a:pt x="21518" y="182946"/>
                  </a:lnTo>
                  <a:lnTo>
                    <a:pt x="21492" y="185166"/>
                  </a:lnTo>
                  <a:lnTo>
                    <a:pt x="21462" y="187365"/>
                  </a:lnTo>
                  <a:lnTo>
                    <a:pt x="21425" y="189563"/>
                  </a:lnTo>
                  <a:lnTo>
                    <a:pt x="21380" y="191738"/>
                  </a:lnTo>
                  <a:lnTo>
                    <a:pt x="21332" y="193891"/>
                  </a:lnTo>
                  <a:lnTo>
                    <a:pt x="21276" y="196044"/>
                  </a:lnTo>
                  <a:lnTo>
                    <a:pt x="21272" y="196248"/>
                  </a:lnTo>
                  <a:lnTo>
                    <a:pt x="21272" y="196474"/>
                  </a:lnTo>
                  <a:lnTo>
                    <a:pt x="21276" y="196678"/>
                  </a:lnTo>
                  <a:lnTo>
                    <a:pt x="21280" y="196882"/>
                  </a:lnTo>
                  <a:lnTo>
                    <a:pt x="21291" y="197086"/>
                  </a:lnTo>
                  <a:lnTo>
                    <a:pt x="21302" y="197268"/>
                  </a:lnTo>
                  <a:lnTo>
                    <a:pt x="21317" y="197449"/>
                  </a:lnTo>
                  <a:lnTo>
                    <a:pt x="21335" y="197630"/>
                  </a:lnTo>
                  <a:lnTo>
                    <a:pt x="21358" y="197789"/>
                  </a:lnTo>
                  <a:lnTo>
                    <a:pt x="21380" y="197925"/>
                  </a:lnTo>
                  <a:lnTo>
                    <a:pt x="21406" y="198061"/>
                  </a:lnTo>
                  <a:lnTo>
                    <a:pt x="21432" y="198174"/>
                  </a:lnTo>
                  <a:lnTo>
                    <a:pt x="21462" y="198287"/>
                  </a:lnTo>
                  <a:lnTo>
                    <a:pt x="21495" y="198378"/>
                  </a:lnTo>
                  <a:lnTo>
                    <a:pt x="21529" y="198446"/>
                  </a:lnTo>
                  <a:lnTo>
                    <a:pt x="21562" y="198491"/>
                  </a:lnTo>
                  <a:lnTo>
                    <a:pt x="21600" y="198514"/>
                  </a:lnTo>
                  <a:lnTo>
                    <a:pt x="21633" y="198514"/>
                  </a:lnTo>
                  <a:lnTo>
                    <a:pt x="21667" y="198491"/>
                  </a:lnTo>
                  <a:lnTo>
                    <a:pt x="21700" y="198469"/>
                  </a:lnTo>
                  <a:lnTo>
                    <a:pt x="21734" y="198401"/>
                  </a:lnTo>
                  <a:lnTo>
                    <a:pt x="21763" y="198333"/>
                  </a:lnTo>
                  <a:lnTo>
                    <a:pt x="21797" y="198242"/>
                  </a:lnTo>
                  <a:lnTo>
                    <a:pt x="21823" y="198129"/>
                  </a:lnTo>
                  <a:lnTo>
                    <a:pt x="21849" y="197993"/>
                  </a:lnTo>
                  <a:lnTo>
                    <a:pt x="21875" y="197857"/>
                  </a:lnTo>
                  <a:lnTo>
                    <a:pt x="21897" y="197698"/>
                  </a:lnTo>
                  <a:lnTo>
                    <a:pt x="21916" y="197540"/>
                  </a:lnTo>
                  <a:lnTo>
                    <a:pt x="21935" y="197358"/>
                  </a:lnTo>
                  <a:lnTo>
                    <a:pt x="21950" y="197154"/>
                  </a:lnTo>
                  <a:lnTo>
                    <a:pt x="21961" y="196950"/>
                  </a:lnTo>
                  <a:lnTo>
                    <a:pt x="21968" y="196724"/>
                  </a:lnTo>
                  <a:lnTo>
                    <a:pt x="22032" y="194231"/>
                  </a:lnTo>
                  <a:lnTo>
                    <a:pt x="22087" y="191716"/>
                  </a:lnTo>
                  <a:lnTo>
                    <a:pt x="22136" y="189177"/>
                  </a:lnTo>
                  <a:lnTo>
                    <a:pt x="22177" y="186617"/>
                  </a:lnTo>
                  <a:lnTo>
                    <a:pt x="22210" y="184033"/>
                  </a:lnTo>
                  <a:lnTo>
                    <a:pt x="22236" y="181450"/>
                  </a:lnTo>
                  <a:lnTo>
                    <a:pt x="22255" y="178844"/>
                  </a:lnTo>
                  <a:lnTo>
                    <a:pt x="22266" y="176238"/>
                  </a:lnTo>
                  <a:lnTo>
                    <a:pt x="22270" y="173609"/>
                  </a:lnTo>
                  <a:lnTo>
                    <a:pt x="22270" y="170980"/>
                  </a:lnTo>
                  <a:lnTo>
                    <a:pt x="22262" y="168329"/>
                  </a:lnTo>
                  <a:lnTo>
                    <a:pt x="22251" y="165700"/>
                  </a:lnTo>
                  <a:lnTo>
                    <a:pt x="22229" y="163049"/>
                  </a:lnTo>
                  <a:lnTo>
                    <a:pt x="22206" y="160420"/>
                  </a:lnTo>
                  <a:lnTo>
                    <a:pt x="22177" y="157769"/>
                  </a:lnTo>
                  <a:lnTo>
                    <a:pt x="22143" y="155140"/>
                  </a:lnTo>
                  <a:lnTo>
                    <a:pt x="22102" y="152511"/>
                  </a:lnTo>
                  <a:lnTo>
                    <a:pt x="22058" y="149905"/>
                  </a:lnTo>
                  <a:lnTo>
                    <a:pt x="22009" y="147299"/>
                  </a:lnTo>
                  <a:lnTo>
                    <a:pt x="21957" y="144693"/>
                  </a:lnTo>
                  <a:lnTo>
                    <a:pt x="21901" y="142110"/>
                  </a:lnTo>
                  <a:lnTo>
                    <a:pt x="21842" y="139549"/>
                  </a:lnTo>
                  <a:lnTo>
                    <a:pt x="21778" y="137011"/>
                  </a:lnTo>
                  <a:lnTo>
                    <a:pt x="21711" y="134496"/>
                  </a:lnTo>
                  <a:lnTo>
                    <a:pt x="21644" y="131980"/>
                  </a:lnTo>
                  <a:lnTo>
                    <a:pt x="21570" y="129510"/>
                  </a:lnTo>
                  <a:lnTo>
                    <a:pt x="21495" y="127063"/>
                  </a:lnTo>
                  <a:lnTo>
                    <a:pt x="21421" y="124638"/>
                  </a:lnTo>
                  <a:lnTo>
                    <a:pt x="21339" y="122258"/>
                  </a:lnTo>
                  <a:lnTo>
                    <a:pt x="21261" y="119902"/>
                  </a:lnTo>
                  <a:lnTo>
                    <a:pt x="21179" y="117567"/>
                  </a:lnTo>
                  <a:lnTo>
                    <a:pt x="21093" y="115279"/>
                  </a:lnTo>
                  <a:lnTo>
                    <a:pt x="21011" y="113035"/>
                  </a:lnTo>
                  <a:lnTo>
                    <a:pt x="20926" y="110814"/>
                  </a:lnTo>
                  <a:lnTo>
                    <a:pt x="20751" y="106531"/>
                  </a:lnTo>
                  <a:lnTo>
                    <a:pt x="20580" y="102430"/>
                  </a:lnTo>
                  <a:lnTo>
                    <a:pt x="20408" y="98532"/>
                  </a:lnTo>
                  <a:lnTo>
                    <a:pt x="20237" y="94838"/>
                  </a:lnTo>
                  <a:lnTo>
                    <a:pt x="20073" y="91371"/>
                  </a:lnTo>
                  <a:lnTo>
                    <a:pt x="19917" y="88176"/>
                  </a:lnTo>
                  <a:lnTo>
                    <a:pt x="19764" y="85230"/>
                  </a:lnTo>
                  <a:lnTo>
                    <a:pt x="19627" y="82556"/>
                  </a:lnTo>
                  <a:lnTo>
                    <a:pt x="19500" y="80199"/>
                  </a:lnTo>
                  <a:lnTo>
                    <a:pt x="19385" y="78137"/>
                  </a:lnTo>
                  <a:lnTo>
                    <a:pt x="19288" y="76392"/>
                  </a:lnTo>
                  <a:lnTo>
                    <a:pt x="19150" y="73990"/>
                  </a:lnTo>
                  <a:lnTo>
                    <a:pt x="19094" y="73060"/>
                  </a:lnTo>
                  <a:lnTo>
                    <a:pt x="19079" y="72856"/>
                  </a:lnTo>
                  <a:lnTo>
                    <a:pt x="19061" y="72675"/>
                  </a:lnTo>
                  <a:lnTo>
                    <a:pt x="19038" y="72494"/>
                  </a:lnTo>
                  <a:lnTo>
                    <a:pt x="19016" y="72335"/>
                  </a:lnTo>
                  <a:lnTo>
                    <a:pt x="19560" y="64857"/>
                  </a:lnTo>
                  <a:lnTo>
                    <a:pt x="20088" y="57696"/>
                  </a:lnTo>
                  <a:lnTo>
                    <a:pt x="20595" y="50898"/>
                  </a:lnTo>
                  <a:lnTo>
                    <a:pt x="21078" y="44439"/>
                  </a:lnTo>
                  <a:lnTo>
                    <a:pt x="21540" y="38388"/>
                  </a:lnTo>
                  <a:lnTo>
                    <a:pt x="21972" y="32723"/>
                  </a:lnTo>
                  <a:lnTo>
                    <a:pt x="22374" y="27511"/>
                  </a:lnTo>
                  <a:lnTo>
                    <a:pt x="22746" y="22729"/>
                  </a:lnTo>
                  <a:lnTo>
                    <a:pt x="23085" y="18424"/>
                  </a:lnTo>
                  <a:lnTo>
                    <a:pt x="23387" y="14594"/>
                  </a:lnTo>
                  <a:lnTo>
                    <a:pt x="23874" y="8498"/>
                  </a:lnTo>
                  <a:lnTo>
                    <a:pt x="24187" y="4623"/>
                  </a:lnTo>
                  <a:lnTo>
                    <a:pt x="24310" y="3105"/>
                  </a:lnTo>
                  <a:lnTo>
                    <a:pt x="24325" y="2901"/>
                  </a:lnTo>
                  <a:lnTo>
                    <a:pt x="24336" y="2697"/>
                  </a:lnTo>
                  <a:lnTo>
                    <a:pt x="24343" y="2493"/>
                  </a:lnTo>
                  <a:lnTo>
                    <a:pt x="24347" y="2289"/>
                  </a:lnTo>
                  <a:lnTo>
                    <a:pt x="24347" y="2085"/>
                  </a:lnTo>
                  <a:lnTo>
                    <a:pt x="24347" y="1881"/>
                  </a:lnTo>
                  <a:lnTo>
                    <a:pt x="24340" y="1677"/>
                  </a:lnTo>
                  <a:lnTo>
                    <a:pt x="24332" y="1473"/>
                  </a:lnTo>
                  <a:lnTo>
                    <a:pt x="24317" y="1292"/>
                  </a:lnTo>
                  <a:lnTo>
                    <a:pt x="24302" y="1088"/>
                  </a:lnTo>
                  <a:lnTo>
                    <a:pt x="24284" y="929"/>
                  </a:lnTo>
                  <a:lnTo>
                    <a:pt x="24265" y="748"/>
                  </a:lnTo>
                  <a:lnTo>
                    <a:pt x="24243" y="612"/>
                  </a:lnTo>
                  <a:lnTo>
                    <a:pt x="24217" y="476"/>
                  </a:lnTo>
                  <a:lnTo>
                    <a:pt x="24187" y="340"/>
                  </a:lnTo>
                  <a:lnTo>
                    <a:pt x="24153" y="227"/>
                  </a:lnTo>
                  <a:lnTo>
                    <a:pt x="24116" y="136"/>
                  </a:lnTo>
                  <a:lnTo>
                    <a:pt x="24079" y="68"/>
                  </a:lnTo>
                  <a:lnTo>
                    <a:pt x="24038" y="23"/>
                  </a:lnTo>
                  <a:lnTo>
                    <a:pt x="23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flipH="1">
              <a:off x="2859775" y="11429308"/>
              <a:ext cx="773512" cy="1036162"/>
            </a:xfrm>
            <a:custGeom>
              <a:avLst/>
              <a:gdLst/>
              <a:ahLst/>
              <a:cxnLst/>
              <a:rect l="l" t="t" r="r" b="b"/>
              <a:pathLst>
                <a:path w="27210" h="171479" extrusionOk="0">
                  <a:moveTo>
                    <a:pt x="26856" y="0"/>
                  </a:moveTo>
                  <a:lnTo>
                    <a:pt x="26815" y="23"/>
                  </a:lnTo>
                  <a:lnTo>
                    <a:pt x="26774" y="68"/>
                  </a:lnTo>
                  <a:lnTo>
                    <a:pt x="26733" y="136"/>
                  </a:lnTo>
                  <a:lnTo>
                    <a:pt x="26692" y="249"/>
                  </a:lnTo>
                  <a:lnTo>
                    <a:pt x="26517" y="839"/>
                  </a:lnTo>
                  <a:lnTo>
                    <a:pt x="26070" y="2357"/>
                  </a:lnTo>
                  <a:lnTo>
                    <a:pt x="25750" y="3467"/>
                  </a:lnTo>
                  <a:lnTo>
                    <a:pt x="25374" y="4804"/>
                  </a:lnTo>
                  <a:lnTo>
                    <a:pt x="24942" y="6368"/>
                  </a:lnTo>
                  <a:lnTo>
                    <a:pt x="24459" y="8158"/>
                  </a:lnTo>
                  <a:lnTo>
                    <a:pt x="23922" y="10175"/>
                  </a:lnTo>
                  <a:lnTo>
                    <a:pt x="23342" y="12396"/>
                  </a:lnTo>
                  <a:lnTo>
                    <a:pt x="22720" y="14821"/>
                  </a:lnTo>
                  <a:lnTo>
                    <a:pt x="22057" y="17472"/>
                  </a:lnTo>
                  <a:lnTo>
                    <a:pt x="21357" y="20327"/>
                  </a:lnTo>
                  <a:lnTo>
                    <a:pt x="20993" y="21846"/>
                  </a:lnTo>
                  <a:lnTo>
                    <a:pt x="20624" y="23387"/>
                  </a:lnTo>
                  <a:lnTo>
                    <a:pt x="20244" y="24996"/>
                  </a:lnTo>
                  <a:lnTo>
                    <a:pt x="19861" y="26650"/>
                  </a:lnTo>
                  <a:lnTo>
                    <a:pt x="19470" y="28349"/>
                  </a:lnTo>
                  <a:lnTo>
                    <a:pt x="19072" y="30117"/>
                  </a:lnTo>
                  <a:lnTo>
                    <a:pt x="18614" y="30865"/>
                  </a:lnTo>
                  <a:lnTo>
                    <a:pt x="18189" y="31590"/>
                  </a:lnTo>
                  <a:lnTo>
                    <a:pt x="17653" y="32519"/>
                  </a:lnTo>
                  <a:lnTo>
                    <a:pt x="17024" y="33630"/>
                  </a:lnTo>
                  <a:lnTo>
                    <a:pt x="16324" y="34921"/>
                  </a:lnTo>
                  <a:lnTo>
                    <a:pt x="15565" y="36349"/>
                  </a:lnTo>
                  <a:lnTo>
                    <a:pt x="15170" y="37119"/>
                  </a:lnTo>
                  <a:lnTo>
                    <a:pt x="14765" y="37935"/>
                  </a:lnTo>
                  <a:lnTo>
                    <a:pt x="14355" y="38751"/>
                  </a:lnTo>
                  <a:lnTo>
                    <a:pt x="13942" y="39612"/>
                  </a:lnTo>
                  <a:lnTo>
                    <a:pt x="13529" y="40496"/>
                  </a:lnTo>
                  <a:lnTo>
                    <a:pt x="13112" y="41402"/>
                  </a:lnTo>
                  <a:lnTo>
                    <a:pt x="12702" y="42309"/>
                  </a:lnTo>
                  <a:lnTo>
                    <a:pt x="12293" y="43261"/>
                  </a:lnTo>
                  <a:lnTo>
                    <a:pt x="11894" y="44212"/>
                  </a:lnTo>
                  <a:lnTo>
                    <a:pt x="11503" y="45164"/>
                  </a:lnTo>
                  <a:lnTo>
                    <a:pt x="11124" y="46161"/>
                  </a:lnTo>
                  <a:lnTo>
                    <a:pt x="10759" y="47136"/>
                  </a:lnTo>
                  <a:lnTo>
                    <a:pt x="10409" y="48133"/>
                  </a:lnTo>
                  <a:lnTo>
                    <a:pt x="10078" y="49130"/>
                  </a:lnTo>
                  <a:lnTo>
                    <a:pt x="9918" y="49629"/>
                  </a:lnTo>
                  <a:lnTo>
                    <a:pt x="9765" y="50127"/>
                  </a:lnTo>
                  <a:lnTo>
                    <a:pt x="9616" y="50626"/>
                  </a:lnTo>
                  <a:lnTo>
                    <a:pt x="9475" y="51102"/>
                  </a:lnTo>
                  <a:lnTo>
                    <a:pt x="9341" y="51600"/>
                  </a:lnTo>
                  <a:lnTo>
                    <a:pt x="9210" y="52099"/>
                  </a:lnTo>
                  <a:lnTo>
                    <a:pt x="9087" y="52597"/>
                  </a:lnTo>
                  <a:lnTo>
                    <a:pt x="8972" y="53096"/>
                  </a:lnTo>
                  <a:lnTo>
                    <a:pt x="8942" y="53232"/>
                  </a:lnTo>
                  <a:lnTo>
                    <a:pt x="8916" y="53368"/>
                  </a:lnTo>
                  <a:lnTo>
                    <a:pt x="8894" y="53526"/>
                  </a:lnTo>
                  <a:lnTo>
                    <a:pt x="8875" y="53708"/>
                  </a:lnTo>
                  <a:lnTo>
                    <a:pt x="8860" y="53889"/>
                  </a:lnTo>
                  <a:lnTo>
                    <a:pt x="8845" y="54070"/>
                  </a:lnTo>
                  <a:lnTo>
                    <a:pt x="8834" y="54274"/>
                  </a:lnTo>
                  <a:lnTo>
                    <a:pt x="8827" y="54478"/>
                  </a:lnTo>
                  <a:lnTo>
                    <a:pt x="8823" y="54682"/>
                  </a:lnTo>
                  <a:lnTo>
                    <a:pt x="8823" y="54886"/>
                  </a:lnTo>
                  <a:lnTo>
                    <a:pt x="8827" y="55090"/>
                  </a:lnTo>
                  <a:lnTo>
                    <a:pt x="8831" y="55294"/>
                  </a:lnTo>
                  <a:lnTo>
                    <a:pt x="8842" y="55498"/>
                  </a:lnTo>
                  <a:lnTo>
                    <a:pt x="8853" y="55702"/>
                  </a:lnTo>
                  <a:lnTo>
                    <a:pt x="8871" y="55883"/>
                  </a:lnTo>
                  <a:lnTo>
                    <a:pt x="8890" y="56064"/>
                  </a:lnTo>
                  <a:lnTo>
                    <a:pt x="8912" y="56246"/>
                  </a:lnTo>
                  <a:lnTo>
                    <a:pt x="8938" y="56404"/>
                  </a:lnTo>
                  <a:lnTo>
                    <a:pt x="8965" y="56540"/>
                  </a:lnTo>
                  <a:lnTo>
                    <a:pt x="8991" y="56654"/>
                  </a:lnTo>
                  <a:lnTo>
                    <a:pt x="9020" y="56744"/>
                  </a:lnTo>
                  <a:lnTo>
                    <a:pt x="9054" y="56835"/>
                  </a:lnTo>
                  <a:lnTo>
                    <a:pt x="9084" y="56903"/>
                  </a:lnTo>
                  <a:lnTo>
                    <a:pt x="9117" y="56926"/>
                  </a:lnTo>
                  <a:lnTo>
                    <a:pt x="9151" y="56948"/>
                  </a:lnTo>
                  <a:lnTo>
                    <a:pt x="9184" y="56971"/>
                  </a:lnTo>
                  <a:lnTo>
                    <a:pt x="9218" y="56948"/>
                  </a:lnTo>
                  <a:lnTo>
                    <a:pt x="9251" y="56903"/>
                  </a:lnTo>
                  <a:lnTo>
                    <a:pt x="9285" y="56858"/>
                  </a:lnTo>
                  <a:lnTo>
                    <a:pt x="9318" y="56767"/>
                  </a:lnTo>
                  <a:lnTo>
                    <a:pt x="9348" y="56676"/>
                  </a:lnTo>
                  <a:lnTo>
                    <a:pt x="9378" y="56563"/>
                  </a:lnTo>
                  <a:lnTo>
                    <a:pt x="9538" y="55906"/>
                  </a:lnTo>
                  <a:lnTo>
                    <a:pt x="9709" y="55226"/>
                  </a:lnTo>
                  <a:lnTo>
                    <a:pt x="9895" y="54569"/>
                  </a:lnTo>
                  <a:lnTo>
                    <a:pt x="10096" y="53889"/>
                  </a:lnTo>
                  <a:lnTo>
                    <a:pt x="10305" y="53209"/>
                  </a:lnTo>
                  <a:lnTo>
                    <a:pt x="10524" y="52529"/>
                  </a:lnTo>
                  <a:lnTo>
                    <a:pt x="10755" y="51849"/>
                  </a:lnTo>
                  <a:lnTo>
                    <a:pt x="10997" y="51170"/>
                  </a:lnTo>
                  <a:lnTo>
                    <a:pt x="11243" y="50490"/>
                  </a:lnTo>
                  <a:lnTo>
                    <a:pt x="11500" y="49810"/>
                  </a:lnTo>
                  <a:lnTo>
                    <a:pt x="11764" y="49153"/>
                  </a:lnTo>
                  <a:lnTo>
                    <a:pt x="12032" y="48473"/>
                  </a:lnTo>
                  <a:lnTo>
                    <a:pt x="12308" y="47816"/>
                  </a:lnTo>
                  <a:lnTo>
                    <a:pt x="12587" y="47158"/>
                  </a:lnTo>
                  <a:lnTo>
                    <a:pt x="13156" y="45867"/>
                  </a:lnTo>
                  <a:lnTo>
                    <a:pt x="13733" y="44598"/>
                  </a:lnTo>
                  <a:lnTo>
                    <a:pt x="14314" y="43374"/>
                  </a:lnTo>
                  <a:lnTo>
                    <a:pt x="14887" y="42196"/>
                  </a:lnTo>
                  <a:lnTo>
                    <a:pt x="15457" y="41085"/>
                  </a:lnTo>
                  <a:lnTo>
                    <a:pt x="16008" y="40020"/>
                  </a:lnTo>
                  <a:lnTo>
                    <a:pt x="16537" y="39023"/>
                  </a:lnTo>
                  <a:lnTo>
                    <a:pt x="17035" y="38094"/>
                  </a:lnTo>
                  <a:lnTo>
                    <a:pt x="17501" y="37255"/>
                  </a:lnTo>
                  <a:lnTo>
                    <a:pt x="17501" y="37255"/>
                  </a:lnTo>
                  <a:lnTo>
                    <a:pt x="16968" y="39748"/>
                  </a:lnTo>
                  <a:lnTo>
                    <a:pt x="16432" y="42309"/>
                  </a:lnTo>
                  <a:lnTo>
                    <a:pt x="15893" y="44960"/>
                  </a:lnTo>
                  <a:lnTo>
                    <a:pt x="15345" y="47657"/>
                  </a:lnTo>
                  <a:lnTo>
                    <a:pt x="14798" y="50444"/>
                  </a:lnTo>
                  <a:lnTo>
                    <a:pt x="14243" y="53300"/>
                  </a:lnTo>
                  <a:lnTo>
                    <a:pt x="13689" y="56223"/>
                  </a:lnTo>
                  <a:lnTo>
                    <a:pt x="13130" y="59214"/>
                  </a:lnTo>
                  <a:lnTo>
                    <a:pt x="13100" y="59305"/>
                  </a:lnTo>
                  <a:lnTo>
                    <a:pt x="13071" y="59396"/>
                  </a:lnTo>
                  <a:lnTo>
                    <a:pt x="13045" y="59509"/>
                  </a:lnTo>
                  <a:lnTo>
                    <a:pt x="13019" y="59622"/>
                  </a:lnTo>
                  <a:lnTo>
                    <a:pt x="12996" y="59758"/>
                  </a:lnTo>
                  <a:lnTo>
                    <a:pt x="12974" y="59917"/>
                  </a:lnTo>
                  <a:lnTo>
                    <a:pt x="12955" y="60075"/>
                  </a:lnTo>
                  <a:lnTo>
                    <a:pt x="12940" y="60257"/>
                  </a:lnTo>
                  <a:lnTo>
                    <a:pt x="12646" y="61888"/>
                  </a:lnTo>
                  <a:lnTo>
                    <a:pt x="12352" y="63520"/>
                  </a:lnTo>
                  <a:lnTo>
                    <a:pt x="12058" y="65174"/>
                  </a:lnTo>
                  <a:lnTo>
                    <a:pt x="11764" y="66851"/>
                  </a:lnTo>
                  <a:lnTo>
                    <a:pt x="11470" y="68528"/>
                  </a:lnTo>
                  <a:lnTo>
                    <a:pt x="11176" y="70250"/>
                  </a:lnTo>
                  <a:lnTo>
                    <a:pt x="10885" y="71973"/>
                  </a:lnTo>
                  <a:lnTo>
                    <a:pt x="10591" y="73718"/>
                  </a:lnTo>
                  <a:lnTo>
                    <a:pt x="10301" y="75485"/>
                  </a:lnTo>
                  <a:lnTo>
                    <a:pt x="10011" y="77275"/>
                  </a:lnTo>
                  <a:lnTo>
                    <a:pt x="9724" y="79088"/>
                  </a:lnTo>
                  <a:lnTo>
                    <a:pt x="9434" y="80901"/>
                  </a:lnTo>
                  <a:lnTo>
                    <a:pt x="9147" y="82737"/>
                  </a:lnTo>
                  <a:lnTo>
                    <a:pt x="8860" y="84595"/>
                  </a:lnTo>
                  <a:lnTo>
                    <a:pt x="8577" y="86476"/>
                  </a:lnTo>
                  <a:lnTo>
                    <a:pt x="8294" y="88357"/>
                  </a:lnTo>
                  <a:lnTo>
                    <a:pt x="8108" y="88629"/>
                  </a:lnTo>
                  <a:lnTo>
                    <a:pt x="7825" y="89037"/>
                  </a:lnTo>
                  <a:lnTo>
                    <a:pt x="7461" y="89603"/>
                  </a:lnTo>
                  <a:lnTo>
                    <a:pt x="7025" y="90283"/>
                  </a:lnTo>
                  <a:lnTo>
                    <a:pt x="6522" y="91122"/>
                  </a:lnTo>
                  <a:lnTo>
                    <a:pt x="5975" y="92073"/>
                  </a:lnTo>
                  <a:lnTo>
                    <a:pt x="5685" y="92595"/>
                  </a:lnTo>
                  <a:lnTo>
                    <a:pt x="5383" y="93161"/>
                  </a:lnTo>
                  <a:lnTo>
                    <a:pt x="5078" y="93750"/>
                  </a:lnTo>
                  <a:lnTo>
                    <a:pt x="4765" y="94362"/>
                  </a:lnTo>
                  <a:lnTo>
                    <a:pt x="4449" y="94997"/>
                  </a:lnTo>
                  <a:lnTo>
                    <a:pt x="4132" y="95677"/>
                  </a:lnTo>
                  <a:lnTo>
                    <a:pt x="3809" y="96379"/>
                  </a:lnTo>
                  <a:lnTo>
                    <a:pt x="3488" y="97082"/>
                  </a:lnTo>
                  <a:lnTo>
                    <a:pt x="3168" y="97852"/>
                  </a:lnTo>
                  <a:lnTo>
                    <a:pt x="2852" y="98623"/>
                  </a:lnTo>
                  <a:lnTo>
                    <a:pt x="2539" y="99416"/>
                  </a:lnTo>
                  <a:lnTo>
                    <a:pt x="2234" y="100231"/>
                  </a:lnTo>
                  <a:lnTo>
                    <a:pt x="1932" y="101093"/>
                  </a:lnTo>
                  <a:lnTo>
                    <a:pt x="1638" y="101954"/>
                  </a:lnTo>
                  <a:lnTo>
                    <a:pt x="1355" y="102860"/>
                  </a:lnTo>
                  <a:lnTo>
                    <a:pt x="1084" y="103767"/>
                  </a:lnTo>
                  <a:lnTo>
                    <a:pt x="953" y="104243"/>
                  </a:lnTo>
                  <a:lnTo>
                    <a:pt x="823" y="104696"/>
                  </a:lnTo>
                  <a:lnTo>
                    <a:pt x="700" y="105172"/>
                  </a:lnTo>
                  <a:lnTo>
                    <a:pt x="577" y="105648"/>
                  </a:lnTo>
                  <a:lnTo>
                    <a:pt x="462" y="106146"/>
                  </a:lnTo>
                  <a:lnTo>
                    <a:pt x="346" y="106622"/>
                  </a:lnTo>
                  <a:lnTo>
                    <a:pt x="238" y="107121"/>
                  </a:lnTo>
                  <a:lnTo>
                    <a:pt x="130" y="107619"/>
                  </a:lnTo>
                  <a:lnTo>
                    <a:pt x="104" y="107778"/>
                  </a:lnTo>
                  <a:lnTo>
                    <a:pt x="82" y="107936"/>
                  </a:lnTo>
                  <a:lnTo>
                    <a:pt x="60" y="108095"/>
                  </a:lnTo>
                  <a:lnTo>
                    <a:pt x="41" y="108276"/>
                  </a:lnTo>
                  <a:lnTo>
                    <a:pt x="26" y="108458"/>
                  </a:lnTo>
                  <a:lnTo>
                    <a:pt x="15" y="108662"/>
                  </a:lnTo>
                  <a:lnTo>
                    <a:pt x="8" y="108865"/>
                  </a:lnTo>
                  <a:lnTo>
                    <a:pt x="4" y="109069"/>
                  </a:lnTo>
                  <a:lnTo>
                    <a:pt x="0" y="109273"/>
                  </a:lnTo>
                  <a:lnTo>
                    <a:pt x="0" y="109477"/>
                  </a:lnTo>
                  <a:lnTo>
                    <a:pt x="8" y="109681"/>
                  </a:lnTo>
                  <a:lnTo>
                    <a:pt x="15" y="109885"/>
                  </a:lnTo>
                  <a:lnTo>
                    <a:pt x="26" y="110067"/>
                  </a:lnTo>
                  <a:lnTo>
                    <a:pt x="37" y="110270"/>
                  </a:lnTo>
                  <a:lnTo>
                    <a:pt x="56" y="110452"/>
                  </a:lnTo>
                  <a:lnTo>
                    <a:pt x="78" y="110633"/>
                  </a:lnTo>
                  <a:lnTo>
                    <a:pt x="101" y="110792"/>
                  </a:lnTo>
                  <a:lnTo>
                    <a:pt x="127" y="110928"/>
                  </a:lnTo>
                  <a:lnTo>
                    <a:pt x="157" y="111064"/>
                  </a:lnTo>
                  <a:lnTo>
                    <a:pt x="186" y="111177"/>
                  </a:lnTo>
                  <a:lnTo>
                    <a:pt x="216" y="111268"/>
                  </a:lnTo>
                  <a:lnTo>
                    <a:pt x="250" y="111336"/>
                  </a:lnTo>
                  <a:lnTo>
                    <a:pt x="279" y="111381"/>
                  </a:lnTo>
                  <a:lnTo>
                    <a:pt x="313" y="111426"/>
                  </a:lnTo>
                  <a:lnTo>
                    <a:pt x="380" y="111426"/>
                  </a:lnTo>
                  <a:lnTo>
                    <a:pt x="413" y="111404"/>
                  </a:lnTo>
                  <a:lnTo>
                    <a:pt x="447" y="111358"/>
                  </a:lnTo>
                  <a:lnTo>
                    <a:pt x="480" y="111290"/>
                  </a:lnTo>
                  <a:lnTo>
                    <a:pt x="510" y="111200"/>
                  </a:lnTo>
                  <a:lnTo>
                    <a:pt x="544" y="111086"/>
                  </a:lnTo>
                  <a:lnTo>
                    <a:pt x="570" y="110973"/>
                  </a:lnTo>
                  <a:lnTo>
                    <a:pt x="726" y="110225"/>
                  </a:lnTo>
                  <a:lnTo>
                    <a:pt x="894" y="109500"/>
                  </a:lnTo>
                  <a:lnTo>
                    <a:pt x="1072" y="108797"/>
                  </a:lnTo>
                  <a:lnTo>
                    <a:pt x="1258" y="108095"/>
                  </a:lnTo>
                  <a:lnTo>
                    <a:pt x="1452" y="107392"/>
                  </a:lnTo>
                  <a:lnTo>
                    <a:pt x="1657" y="106713"/>
                  </a:lnTo>
                  <a:lnTo>
                    <a:pt x="1865" y="106055"/>
                  </a:lnTo>
                  <a:lnTo>
                    <a:pt x="2081" y="105398"/>
                  </a:lnTo>
                  <a:lnTo>
                    <a:pt x="2305" y="104741"/>
                  </a:lnTo>
                  <a:lnTo>
                    <a:pt x="2532" y="104107"/>
                  </a:lnTo>
                  <a:lnTo>
                    <a:pt x="2762" y="103495"/>
                  </a:lnTo>
                  <a:lnTo>
                    <a:pt x="3001" y="102883"/>
                  </a:lnTo>
                  <a:lnTo>
                    <a:pt x="3239" y="102294"/>
                  </a:lnTo>
                  <a:lnTo>
                    <a:pt x="3481" y="101704"/>
                  </a:lnTo>
                  <a:lnTo>
                    <a:pt x="3723" y="101138"/>
                  </a:lnTo>
                  <a:lnTo>
                    <a:pt x="3969" y="100571"/>
                  </a:lnTo>
                  <a:lnTo>
                    <a:pt x="4211" y="100050"/>
                  </a:lnTo>
                  <a:lnTo>
                    <a:pt x="4456" y="99529"/>
                  </a:lnTo>
                  <a:lnTo>
                    <a:pt x="4940" y="98532"/>
                  </a:lnTo>
                  <a:lnTo>
                    <a:pt x="5417" y="97580"/>
                  </a:lnTo>
                  <a:lnTo>
                    <a:pt x="5882" y="96719"/>
                  </a:lnTo>
                  <a:lnTo>
                    <a:pt x="6321" y="95926"/>
                  </a:lnTo>
                  <a:lnTo>
                    <a:pt x="6742" y="95201"/>
                  </a:lnTo>
                  <a:lnTo>
                    <a:pt x="7125" y="94566"/>
                  </a:lnTo>
                  <a:lnTo>
                    <a:pt x="7479" y="94000"/>
                  </a:lnTo>
                  <a:lnTo>
                    <a:pt x="7479" y="94000"/>
                  </a:lnTo>
                  <a:lnTo>
                    <a:pt x="7140" y="96379"/>
                  </a:lnTo>
                  <a:lnTo>
                    <a:pt x="6809" y="98804"/>
                  </a:lnTo>
                  <a:lnTo>
                    <a:pt x="6481" y="101229"/>
                  </a:lnTo>
                  <a:lnTo>
                    <a:pt x="6154" y="103699"/>
                  </a:lnTo>
                  <a:lnTo>
                    <a:pt x="5834" y="106191"/>
                  </a:lnTo>
                  <a:lnTo>
                    <a:pt x="5517" y="108707"/>
                  </a:lnTo>
                  <a:lnTo>
                    <a:pt x="5205" y="111245"/>
                  </a:lnTo>
                  <a:lnTo>
                    <a:pt x="4896" y="113806"/>
                  </a:lnTo>
                  <a:lnTo>
                    <a:pt x="4858" y="114010"/>
                  </a:lnTo>
                  <a:lnTo>
                    <a:pt x="4829" y="114214"/>
                  </a:lnTo>
                  <a:lnTo>
                    <a:pt x="4803" y="114485"/>
                  </a:lnTo>
                  <a:lnTo>
                    <a:pt x="4780" y="114757"/>
                  </a:lnTo>
                  <a:lnTo>
                    <a:pt x="4598" y="116298"/>
                  </a:lnTo>
                  <a:lnTo>
                    <a:pt x="4419" y="117862"/>
                  </a:lnTo>
                  <a:lnTo>
                    <a:pt x="4240" y="119448"/>
                  </a:lnTo>
                  <a:lnTo>
                    <a:pt x="4062" y="121035"/>
                  </a:lnTo>
                  <a:lnTo>
                    <a:pt x="3887" y="122621"/>
                  </a:lnTo>
                  <a:lnTo>
                    <a:pt x="3712" y="124230"/>
                  </a:lnTo>
                  <a:lnTo>
                    <a:pt x="3541" y="125816"/>
                  </a:lnTo>
                  <a:lnTo>
                    <a:pt x="3373" y="127448"/>
                  </a:lnTo>
                  <a:lnTo>
                    <a:pt x="3205" y="129079"/>
                  </a:lnTo>
                  <a:lnTo>
                    <a:pt x="3038" y="130711"/>
                  </a:lnTo>
                  <a:lnTo>
                    <a:pt x="2878" y="132343"/>
                  </a:lnTo>
                  <a:lnTo>
                    <a:pt x="2714" y="133997"/>
                  </a:lnTo>
                  <a:lnTo>
                    <a:pt x="2558" y="135651"/>
                  </a:lnTo>
                  <a:lnTo>
                    <a:pt x="2401" y="137306"/>
                  </a:lnTo>
                  <a:lnTo>
                    <a:pt x="2245" y="138982"/>
                  </a:lnTo>
                  <a:lnTo>
                    <a:pt x="2092" y="140659"/>
                  </a:lnTo>
                  <a:lnTo>
                    <a:pt x="1943" y="142359"/>
                  </a:lnTo>
                  <a:lnTo>
                    <a:pt x="1798" y="144059"/>
                  </a:lnTo>
                  <a:lnTo>
                    <a:pt x="1653" y="145758"/>
                  </a:lnTo>
                  <a:lnTo>
                    <a:pt x="1512" y="147480"/>
                  </a:lnTo>
                  <a:lnTo>
                    <a:pt x="1370" y="149203"/>
                  </a:lnTo>
                  <a:lnTo>
                    <a:pt x="1236" y="150925"/>
                  </a:lnTo>
                  <a:lnTo>
                    <a:pt x="1102" y="152670"/>
                  </a:lnTo>
                  <a:lnTo>
                    <a:pt x="968" y="154415"/>
                  </a:lnTo>
                  <a:lnTo>
                    <a:pt x="842" y="156160"/>
                  </a:lnTo>
                  <a:lnTo>
                    <a:pt x="715" y="157905"/>
                  </a:lnTo>
                  <a:lnTo>
                    <a:pt x="592" y="159672"/>
                  </a:lnTo>
                  <a:lnTo>
                    <a:pt x="473" y="161463"/>
                  </a:lnTo>
                  <a:lnTo>
                    <a:pt x="354" y="163230"/>
                  </a:lnTo>
                  <a:lnTo>
                    <a:pt x="242" y="165020"/>
                  </a:lnTo>
                  <a:lnTo>
                    <a:pt x="130" y="166833"/>
                  </a:lnTo>
                  <a:lnTo>
                    <a:pt x="23" y="168624"/>
                  </a:lnTo>
                  <a:lnTo>
                    <a:pt x="11" y="168828"/>
                  </a:lnTo>
                  <a:lnTo>
                    <a:pt x="4" y="169054"/>
                  </a:lnTo>
                  <a:lnTo>
                    <a:pt x="0" y="169258"/>
                  </a:lnTo>
                  <a:lnTo>
                    <a:pt x="0" y="169462"/>
                  </a:lnTo>
                  <a:lnTo>
                    <a:pt x="4" y="169666"/>
                  </a:lnTo>
                  <a:lnTo>
                    <a:pt x="11" y="169870"/>
                  </a:lnTo>
                  <a:lnTo>
                    <a:pt x="23" y="170074"/>
                  </a:lnTo>
                  <a:lnTo>
                    <a:pt x="34" y="170255"/>
                  </a:lnTo>
                  <a:lnTo>
                    <a:pt x="49" y="170436"/>
                  </a:lnTo>
                  <a:lnTo>
                    <a:pt x="67" y="170618"/>
                  </a:lnTo>
                  <a:lnTo>
                    <a:pt x="90" y="170776"/>
                  </a:lnTo>
                  <a:lnTo>
                    <a:pt x="116" y="170912"/>
                  </a:lnTo>
                  <a:lnTo>
                    <a:pt x="142" y="171048"/>
                  </a:lnTo>
                  <a:lnTo>
                    <a:pt x="168" y="171162"/>
                  </a:lnTo>
                  <a:lnTo>
                    <a:pt x="201" y="171275"/>
                  </a:lnTo>
                  <a:lnTo>
                    <a:pt x="235" y="171366"/>
                  </a:lnTo>
                  <a:lnTo>
                    <a:pt x="268" y="171411"/>
                  </a:lnTo>
                  <a:lnTo>
                    <a:pt x="302" y="171456"/>
                  </a:lnTo>
                  <a:lnTo>
                    <a:pt x="339" y="171479"/>
                  </a:lnTo>
                  <a:lnTo>
                    <a:pt x="372" y="171479"/>
                  </a:lnTo>
                  <a:lnTo>
                    <a:pt x="406" y="171456"/>
                  </a:lnTo>
                  <a:lnTo>
                    <a:pt x="439" y="171411"/>
                  </a:lnTo>
                  <a:lnTo>
                    <a:pt x="473" y="171343"/>
                  </a:lnTo>
                  <a:lnTo>
                    <a:pt x="503" y="171275"/>
                  </a:lnTo>
                  <a:lnTo>
                    <a:pt x="533" y="171184"/>
                  </a:lnTo>
                  <a:lnTo>
                    <a:pt x="559" y="171071"/>
                  </a:lnTo>
                  <a:lnTo>
                    <a:pt x="585" y="170935"/>
                  </a:lnTo>
                  <a:lnTo>
                    <a:pt x="611" y="170799"/>
                  </a:lnTo>
                  <a:lnTo>
                    <a:pt x="633" y="170618"/>
                  </a:lnTo>
                  <a:lnTo>
                    <a:pt x="652" y="170459"/>
                  </a:lnTo>
                  <a:lnTo>
                    <a:pt x="667" y="170255"/>
                  </a:lnTo>
                  <a:lnTo>
                    <a:pt x="681" y="170074"/>
                  </a:lnTo>
                  <a:lnTo>
                    <a:pt x="775" y="168488"/>
                  </a:lnTo>
                  <a:lnTo>
                    <a:pt x="871" y="166924"/>
                  </a:lnTo>
                  <a:lnTo>
                    <a:pt x="972" y="165360"/>
                  </a:lnTo>
                  <a:lnTo>
                    <a:pt x="1072" y="163797"/>
                  </a:lnTo>
                  <a:lnTo>
                    <a:pt x="1177" y="162233"/>
                  </a:lnTo>
                  <a:lnTo>
                    <a:pt x="1285" y="160692"/>
                  </a:lnTo>
                  <a:lnTo>
                    <a:pt x="1392" y="159151"/>
                  </a:lnTo>
                  <a:lnTo>
                    <a:pt x="1500" y="157610"/>
                  </a:lnTo>
                  <a:lnTo>
                    <a:pt x="1612" y="156092"/>
                  </a:lnTo>
                  <a:lnTo>
                    <a:pt x="1728" y="154551"/>
                  </a:lnTo>
                  <a:lnTo>
                    <a:pt x="1847" y="153033"/>
                  </a:lnTo>
                  <a:lnTo>
                    <a:pt x="1966" y="151537"/>
                  </a:lnTo>
                  <a:lnTo>
                    <a:pt x="2085" y="150019"/>
                  </a:lnTo>
                  <a:lnTo>
                    <a:pt x="2208" y="148523"/>
                  </a:lnTo>
                  <a:lnTo>
                    <a:pt x="2461" y="145532"/>
                  </a:lnTo>
                  <a:lnTo>
                    <a:pt x="2722" y="142586"/>
                  </a:lnTo>
                  <a:lnTo>
                    <a:pt x="2990" y="139640"/>
                  </a:lnTo>
                  <a:lnTo>
                    <a:pt x="3261" y="136739"/>
                  </a:lnTo>
                  <a:lnTo>
                    <a:pt x="3544" y="133861"/>
                  </a:lnTo>
                  <a:lnTo>
                    <a:pt x="3831" y="130983"/>
                  </a:lnTo>
                  <a:lnTo>
                    <a:pt x="4129" y="128150"/>
                  </a:lnTo>
                  <a:lnTo>
                    <a:pt x="4427" y="125340"/>
                  </a:lnTo>
                  <a:lnTo>
                    <a:pt x="4736" y="122576"/>
                  </a:lnTo>
                  <a:lnTo>
                    <a:pt x="4721" y="124592"/>
                  </a:lnTo>
                  <a:lnTo>
                    <a:pt x="4698" y="126791"/>
                  </a:lnTo>
                  <a:lnTo>
                    <a:pt x="4672" y="129147"/>
                  </a:lnTo>
                  <a:lnTo>
                    <a:pt x="4642" y="131640"/>
                  </a:lnTo>
                  <a:lnTo>
                    <a:pt x="4601" y="134246"/>
                  </a:lnTo>
                  <a:lnTo>
                    <a:pt x="4553" y="136943"/>
                  </a:lnTo>
                  <a:lnTo>
                    <a:pt x="4497" y="139708"/>
                  </a:lnTo>
                  <a:lnTo>
                    <a:pt x="4464" y="141090"/>
                  </a:lnTo>
                  <a:lnTo>
                    <a:pt x="4430" y="142495"/>
                  </a:lnTo>
                  <a:lnTo>
                    <a:pt x="4393" y="143900"/>
                  </a:lnTo>
                  <a:lnTo>
                    <a:pt x="4356" y="145305"/>
                  </a:lnTo>
                  <a:lnTo>
                    <a:pt x="4315" y="146710"/>
                  </a:lnTo>
                  <a:lnTo>
                    <a:pt x="4266" y="148115"/>
                  </a:lnTo>
                  <a:lnTo>
                    <a:pt x="4222" y="149520"/>
                  </a:lnTo>
                  <a:lnTo>
                    <a:pt x="4170" y="150880"/>
                  </a:lnTo>
                  <a:lnTo>
                    <a:pt x="4118" y="152262"/>
                  </a:lnTo>
                  <a:lnTo>
                    <a:pt x="4058" y="153599"/>
                  </a:lnTo>
                  <a:lnTo>
                    <a:pt x="3998" y="154936"/>
                  </a:lnTo>
                  <a:lnTo>
                    <a:pt x="3935" y="156250"/>
                  </a:lnTo>
                  <a:lnTo>
                    <a:pt x="3868" y="157519"/>
                  </a:lnTo>
                  <a:lnTo>
                    <a:pt x="3801" y="158789"/>
                  </a:lnTo>
                  <a:lnTo>
                    <a:pt x="3727" y="160012"/>
                  </a:lnTo>
                  <a:lnTo>
                    <a:pt x="3648" y="161191"/>
                  </a:lnTo>
                  <a:lnTo>
                    <a:pt x="3567" y="162346"/>
                  </a:lnTo>
                  <a:lnTo>
                    <a:pt x="3481" y="163457"/>
                  </a:lnTo>
                  <a:lnTo>
                    <a:pt x="3470" y="163661"/>
                  </a:lnTo>
                  <a:lnTo>
                    <a:pt x="3459" y="163865"/>
                  </a:lnTo>
                  <a:lnTo>
                    <a:pt x="3451" y="164069"/>
                  </a:lnTo>
                  <a:lnTo>
                    <a:pt x="3447" y="164273"/>
                  </a:lnTo>
                  <a:lnTo>
                    <a:pt x="3447" y="164477"/>
                  </a:lnTo>
                  <a:lnTo>
                    <a:pt x="3451" y="164680"/>
                  </a:lnTo>
                  <a:lnTo>
                    <a:pt x="3455" y="164884"/>
                  </a:lnTo>
                  <a:lnTo>
                    <a:pt x="3466" y="165088"/>
                  </a:lnTo>
                  <a:lnTo>
                    <a:pt x="3477" y="165270"/>
                  </a:lnTo>
                  <a:lnTo>
                    <a:pt x="3492" y="165451"/>
                  </a:lnTo>
                  <a:lnTo>
                    <a:pt x="3511" y="165632"/>
                  </a:lnTo>
                  <a:lnTo>
                    <a:pt x="3533" y="165791"/>
                  </a:lnTo>
                  <a:lnTo>
                    <a:pt x="3555" y="165950"/>
                  </a:lnTo>
                  <a:lnTo>
                    <a:pt x="3585" y="166085"/>
                  </a:lnTo>
                  <a:lnTo>
                    <a:pt x="3611" y="166199"/>
                  </a:lnTo>
                  <a:lnTo>
                    <a:pt x="3645" y="166312"/>
                  </a:lnTo>
                  <a:lnTo>
                    <a:pt x="3675" y="166403"/>
                  </a:lnTo>
                  <a:lnTo>
                    <a:pt x="3708" y="166471"/>
                  </a:lnTo>
                  <a:lnTo>
                    <a:pt x="3742" y="166493"/>
                  </a:lnTo>
                  <a:lnTo>
                    <a:pt x="3779" y="166516"/>
                  </a:lnTo>
                  <a:lnTo>
                    <a:pt x="3846" y="166516"/>
                  </a:lnTo>
                  <a:lnTo>
                    <a:pt x="3879" y="166471"/>
                  </a:lnTo>
                  <a:lnTo>
                    <a:pt x="3909" y="166403"/>
                  </a:lnTo>
                  <a:lnTo>
                    <a:pt x="3943" y="166335"/>
                  </a:lnTo>
                  <a:lnTo>
                    <a:pt x="3972" y="166244"/>
                  </a:lnTo>
                  <a:lnTo>
                    <a:pt x="4002" y="166131"/>
                  </a:lnTo>
                  <a:lnTo>
                    <a:pt x="4028" y="165995"/>
                  </a:lnTo>
                  <a:lnTo>
                    <a:pt x="4054" y="165859"/>
                  </a:lnTo>
                  <a:lnTo>
                    <a:pt x="4077" y="165700"/>
                  </a:lnTo>
                  <a:lnTo>
                    <a:pt x="4095" y="165519"/>
                  </a:lnTo>
                  <a:lnTo>
                    <a:pt x="4114" y="165315"/>
                  </a:lnTo>
                  <a:lnTo>
                    <a:pt x="4173" y="164567"/>
                  </a:lnTo>
                  <a:lnTo>
                    <a:pt x="4229" y="163797"/>
                  </a:lnTo>
                  <a:lnTo>
                    <a:pt x="4285" y="163004"/>
                  </a:lnTo>
                  <a:lnTo>
                    <a:pt x="4337" y="162188"/>
                  </a:lnTo>
                  <a:lnTo>
                    <a:pt x="4389" y="161372"/>
                  </a:lnTo>
                  <a:lnTo>
                    <a:pt x="4441" y="160533"/>
                  </a:lnTo>
                  <a:lnTo>
                    <a:pt x="4538" y="158834"/>
                  </a:lnTo>
                  <a:lnTo>
                    <a:pt x="4628" y="157089"/>
                  </a:lnTo>
                  <a:lnTo>
                    <a:pt x="4713" y="155299"/>
                  </a:lnTo>
                  <a:lnTo>
                    <a:pt x="4791" y="153486"/>
                  </a:lnTo>
                  <a:lnTo>
                    <a:pt x="4862" y="151650"/>
                  </a:lnTo>
                  <a:lnTo>
                    <a:pt x="4929" y="149769"/>
                  </a:lnTo>
                  <a:lnTo>
                    <a:pt x="4992" y="147911"/>
                  </a:lnTo>
                  <a:lnTo>
                    <a:pt x="5048" y="146030"/>
                  </a:lnTo>
                  <a:lnTo>
                    <a:pt x="5100" y="144149"/>
                  </a:lnTo>
                  <a:lnTo>
                    <a:pt x="5149" y="142268"/>
                  </a:lnTo>
                  <a:lnTo>
                    <a:pt x="5193" y="140410"/>
                  </a:lnTo>
                  <a:lnTo>
                    <a:pt x="5231" y="138552"/>
                  </a:lnTo>
                  <a:lnTo>
                    <a:pt x="5268" y="136739"/>
                  </a:lnTo>
                  <a:lnTo>
                    <a:pt x="5298" y="134949"/>
                  </a:lnTo>
                  <a:lnTo>
                    <a:pt x="5327" y="133204"/>
                  </a:lnTo>
                  <a:lnTo>
                    <a:pt x="5350" y="131504"/>
                  </a:lnTo>
                  <a:lnTo>
                    <a:pt x="5372" y="129850"/>
                  </a:lnTo>
                  <a:lnTo>
                    <a:pt x="5406" y="126723"/>
                  </a:lnTo>
                  <a:lnTo>
                    <a:pt x="5432" y="123867"/>
                  </a:lnTo>
                  <a:lnTo>
                    <a:pt x="5447" y="121352"/>
                  </a:lnTo>
                  <a:lnTo>
                    <a:pt x="5458" y="119199"/>
                  </a:lnTo>
                  <a:lnTo>
                    <a:pt x="5461" y="117499"/>
                  </a:lnTo>
                  <a:lnTo>
                    <a:pt x="5461" y="116276"/>
                  </a:lnTo>
                  <a:lnTo>
                    <a:pt x="5662" y="114621"/>
                  </a:lnTo>
                  <a:lnTo>
                    <a:pt x="5863" y="112967"/>
                  </a:lnTo>
                  <a:lnTo>
                    <a:pt x="6065" y="111336"/>
                  </a:lnTo>
                  <a:lnTo>
                    <a:pt x="6269" y="109704"/>
                  </a:lnTo>
                  <a:lnTo>
                    <a:pt x="6478" y="108095"/>
                  </a:lnTo>
                  <a:lnTo>
                    <a:pt x="6682" y="106486"/>
                  </a:lnTo>
                  <a:lnTo>
                    <a:pt x="6895" y="104877"/>
                  </a:lnTo>
                  <a:lnTo>
                    <a:pt x="7103" y="103313"/>
                  </a:lnTo>
                  <a:lnTo>
                    <a:pt x="7531" y="100163"/>
                  </a:lnTo>
                  <a:lnTo>
                    <a:pt x="7963" y="97082"/>
                  </a:lnTo>
                  <a:lnTo>
                    <a:pt x="8399" y="94022"/>
                  </a:lnTo>
                  <a:lnTo>
                    <a:pt x="8842" y="91008"/>
                  </a:lnTo>
                  <a:lnTo>
                    <a:pt x="9288" y="88040"/>
                  </a:lnTo>
                  <a:lnTo>
                    <a:pt x="9735" y="85116"/>
                  </a:lnTo>
                  <a:lnTo>
                    <a:pt x="10189" y="82238"/>
                  </a:lnTo>
                  <a:lnTo>
                    <a:pt x="10647" y="79406"/>
                  </a:lnTo>
                  <a:lnTo>
                    <a:pt x="11105" y="76618"/>
                  </a:lnTo>
                  <a:lnTo>
                    <a:pt x="11563" y="73876"/>
                  </a:lnTo>
                  <a:lnTo>
                    <a:pt x="12025" y="71180"/>
                  </a:lnTo>
                  <a:lnTo>
                    <a:pt x="12490" y="68528"/>
                  </a:lnTo>
                  <a:lnTo>
                    <a:pt x="12490" y="68528"/>
                  </a:lnTo>
                  <a:lnTo>
                    <a:pt x="12218" y="73355"/>
                  </a:lnTo>
                  <a:lnTo>
                    <a:pt x="12066" y="76006"/>
                  </a:lnTo>
                  <a:lnTo>
                    <a:pt x="11902" y="78816"/>
                  </a:lnTo>
                  <a:lnTo>
                    <a:pt x="11731" y="81717"/>
                  </a:lnTo>
                  <a:lnTo>
                    <a:pt x="11548" y="84686"/>
                  </a:lnTo>
                  <a:lnTo>
                    <a:pt x="11362" y="87700"/>
                  </a:lnTo>
                  <a:lnTo>
                    <a:pt x="11172" y="90714"/>
                  </a:lnTo>
                  <a:lnTo>
                    <a:pt x="10979" y="93682"/>
                  </a:lnTo>
                  <a:lnTo>
                    <a:pt x="10785" y="96606"/>
                  </a:lnTo>
                  <a:lnTo>
                    <a:pt x="10588" y="99416"/>
                  </a:lnTo>
                  <a:lnTo>
                    <a:pt x="10390" y="102112"/>
                  </a:lnTo>
                  <a:lnTo>
                    <a:pt x="10294" y="103404"/>
                  </a:lnTo>
                  <a:lnTo>
                    <a:pt x="10197" y="104650"/>
                  </a:lnTo>
                  <a:lnTo>
                    <a:pt x="10100" y="105851"/>
                  </a:lnTo>
                  <a:lnTo>
                    <a:pt x="10007" y="106985"/>
                  </a:lnTo>
                  <a:lnTo>
                    <a:pt x="9914" y="108072"/>
                  </a:lnTo>
                  <a:lnTo>
                    <a:pt x="9821" y="109092"/>
                  </a:lnTo>
                  <a:lnTo>
                    <a:pt x="9731" y="110067"/>
                  </a:lnTo>
                  <a:lnTo>
                    <a:pt x="9642" y="110950"/>
                  </a:lnTo>
                  <a:lnTo>
                    <a:pt x="9623" y="111154"/>
                  </a:lnTo>
                  <a:lnTo>
                    <a:pt x="9609" y="111336"/>
                  </a:lnTo>
                  <a:lnTo>
                    <a:pt x="9597" y="111540"/>
                  </a:lnTo>
                  <a:lnTo>
                    <a:pt x="9590" y="111743"/>
                  </a:lnTo>
                  <a:lnTo>
                    <a:pt x="9586" y="111947"/>
                  </a:lnTo>
                  <a:lnTo>
                    <a:pt x="9586" y="112151"/>
                  </a:lnTo>
                  <a:lnTo>
                    <a:pt x="9590" y="112378"/>
                  </a:lnTo>
                  <a:lnTo>
                    <a:pt x="9597" y="112559"/>
                  </a:lnTo>
                  <a:lnTo>
                    <a:pt x="9605" y="112763"/>
                  </a:lnTo>
                  <a:lnTo>
                    <a:pt x="9616" y="112967"/>
                  </a:lnTo>
                  <a:lnTo>
                    <a:pt x="9635" y="113148"/>
                  </a:lnTo>
                  <a:lnTo>
                    <a:pt x="9650" y="113307"/>
                  </a:lnTo>
                  <a:lnTo>
                    <a:pt x="9672" y="113488"/>
                  </a:lnTo>
                  <a:lnTo>
                    <a:pt x="9698" y="113624"/>
                  </a:lnTo>
                  <a:lnTo>
                    <a:pt x="9724" y="113783"/>
                  </a:lnTo>
                  <a:lnTo>
                    <a:pt x="9754" y="113896"/>
                  </a:lnTo>
                  <a:lnTo>
                    <a:pt x="9784" y="114010"/>
                  </a:lnTo>
                  <a:lnTo>
                    <a:pt x="9817" y="114078"/>
                  </a:lnTo>
                  <a:lnTo>
                    <a:pt x="9851" y="114146"/>
                  </a:lnTo>
                  <a:lnTo>
                    <a:pt x="9884" y="114191"/>
                  </a:lnTo>
                  <a:lnTo>
                    <a:pt x="9918" y="114214"/>
                  </a:lnTo>
                  <a:lnTo>
                    <a:pt x="9951" y="114214"/>
                  </a:lnTo>
                  <a:lnTo>
                    <a:pt x="9985" y="114191"/>
                  </a:lnTo>
                  <a:lnTo>
                    <a:pt x="10018" y="114168"/>
                  </a:lnTo>
                  <a:lnTo>
                    <a:pt x="10048" y="114100"/>
                  </a:lnTo>
                  <a:lnTo>
                    <a:pt x="10081" y="114032"/>
                  </a:lnTo>
                  <a:lnTo>
                    <a:pt x="10111" y="113942"/>
                  </a:lnTo>
                  <a:lnTo>
                    <a:pt x="10141" y="113828"/>
                  </a:lnTo>
                  <a:lnTo>
                    <a:pt x="10167" y="113715"/>
                  </a:lnTo>
                  <a:lnTo>
                    <a:pt x="10193" y="113556"/>
                  </a:lnTo>
                  <a:lnTo>
                    <a:pt x="10215" y="113398"/>
                  </a:lnTo>
                  <a:lnTo>
                    <a:pt x="10234" y="113216"/>
                  </a:lnTo>
                  <a:lnTo>
                    <a:pt x="10357" y="112015"/>
                  </a:lnTo>
                  <a:lnTo>
                    <a:pt x="10480" y="110678"/>
                  </a:lnTo>
                  <a:lnTo>
                    <a:pt x="10603" y="109251"/>
                  </a:lnTo>
                  <a:lnTo>
                    <a:pt x="10729" y="107732"/>
                  </a:lnTo>
                  <a:lnTo>
                    <a:pt x="10859" y="106123"/>
                  </a:lnTo>
                  <a:lnTo>
                    <a:pt x="10990" y="104446"/>
                  </a:lnTo>
                  <a:lnTo>
                    <a:pt x="11116" y="102702"/>
                  </a:lnTo>
                  <a:lnTo>
                    <a:pt x="11247" y="100889"/>
                  </a:lnTo>
                  <a:lnTo>
                    <a:pt x="11377" y="99030"/>
                  </a:lnTo>
                  <a:lnTo>
                    <a:pt x="11507" y="97150"/>
                  </a:lnTo>
                  <a:lnTo>
                    <a:pt x="11637" y="95223"/>
                  </a:lnTo>
                  <a:lnTo>
                    <a:pt x="11764" y="93274"/>
                  </a:lnTo>
                  <a:lnTo>
                    <a:pt x="12013" y="89331"/>
                  </a:lnTo>
                  <a:lnTo>
                    <a:pt x="12255" y="85411"/>
                  </a:lnTo>
                  <a:lnTo>
                    <a:pt x="12486" y="81558"/>
                  </a:lnTo>
                  <a:lnTo>
                    <a:pt x="12702" y="77865"/>
                  </a:lnTo>
                  <a:lnTo>
                    <a:pt x="12903" y="74397"/>
                  </a:lnTo>
                  <a:lnTo>
                    <a:pt x="13082" y="71202"/>
                  </a:lnTo>
                  <a:lnTo>
                    <a:pt x="13238" y="68347"/>
                  </a:lnTo>
                  <a:lnTo>
                    <a:pt x="13372" y="65945"/>
                  </a:lnTo>
                  <a:lnTo>
                    <a:pt x="13547" y="62659"/>
                  </a:lnTo>
                  <a:lnTo>
                    <a:pt x="13864" y="60937"/>
                  </a:lnTo>
                  <a:lnTo>
                    <a:pt x="14180" y="59260"/>
                  </a:lnTo>
                  <a:lnTo>
                    <a:pt x="14493" y="57583"/>
                  </a:lnTo>
                  <a:lnTo>
                    <a:pt x="14809" y="55951"/>
                  </a:lnTo>
                  <a:lnTo>
                    <a:pt x="15122" y="54319"/>
                  </a:lnTo>
                  <a:lnTo>
                    <a:pt x="15438" y="52733"/>
                  </a:lnTo>
                  <a:lnTo>
                    <a:pt x="16060" y="49606"/>
                  </a:lnTo>
                  <a:lnTo>
                    <a:pt x="16678" y="46569"/>
                  </a:lnTo>
                  <a:lnTo>
                    <a:pt x="17289" y="43623"/>
                  </a:lnTo>
                  <a:lnTo>
                    <a:pt x="17892" y="40791"/>
                  </a:lnTo>
                  <a:lnTo>
                    <a:pt x="18484" y="38049"/>
                  </a:lnTo>
                  <a:lnTo>
                    <a:pt x="19068" y="35397"/>
                  </a:lnTo>
                  <a:lnTo>
                    <a:pt x="19641" y="32859"/>
                  </a:lnTo>
                  <a:lnTo>
                    <a:pt x="20200" y="30412"/>
                  </a:lnTo>
                  <a:lnTo>
                    <a:pt x="20747" y="28055"/>
                  </a:lnTo>
                  <a:lnTo>
                    <a:pt x="21279" y="25811"/>
                  </a:lnTo>
                  <a:lnTo>
                    <a:pt x="21793" y="23681"/>
                  </a:lnTo>
                  <a:lnTo>
                    <a:pt x="22292" y="21642"/>
                  </a:lnTo>
                  <a:lnTo>
                    <a:pt x="22772" y="19715"/>
                  </a:lnTo>
                  <a:lnTo>
                    <a:pt x="23234" y="17880"/>
                  </a:lnTo>
                  <a:lnTo>
                    <a:pt x="23673" y="16158"/>
                  </a:lnTo>
                  <a:lnTo>
                    <a:pt x="24094" y="14549"/>
                  </a:lnTo>
                  <a:lnTo>
                    <a:pt x="24488" y="13053"/>
                  </a:lnTo>
                  <a:lnTo>
                    <a:pt x="24861" y="11671"/>
                  </a:lnTo>
                  <a:lnTo>
                    <a:pt x="25207" y="10402"/>
                  </a:lnTo>
                  <a:lnTo>
                    <a:pt x="25817" y="8181"/>
                  </a:lnTo>
                  <a:lnTo>
                    <a:pt x="26312" y="6436"/>
                  </a:lnTo>
                  <a:lnTo>
                    <a:pt x="26685" y="5144"/>
                  </a:lnTo>
                  <a:lnTo>
                    <a:pt x="26927" y="4351"/>
                  </a:lnTo>
                  <a:lnTo>
                    <a:pt x="27020" y="4034"/>
                  </a:lnTo>
                  <a:lnTo>
                    <a:pt x="27053" y="3920"/>
                  </a:lnTo>
                  <a:lnTo>
                    <a:pt x="27079" y="3785"/>
                  </a:lnTo>
                  <a:lnTo>
                    <a:pt x="27105" y="3649"/>
                  </a:lnTo>
                  <a:lnTo>
                    <a:pt x="27128" y="3490"/>
                  </a:lnTo>
                  <a:lnTo>
                    <a:pt x="27150" y="3331"/>
                  </a:lnTo>
                  <a:lnTo>
                    <a:pt x="27169" y="3150"/>
                  </a:lnTo>
                  <a:lnTo>
                    <a:pt x="27180" y="2969"/>
                  </a:lnTo>
                  <a:lnTo>
                    <a:pt x="27195" y="2787"/>
                  </a:lnTo>
                  <a:lnTo>
                    <a:pt x="27202" y="2583"/>
                  </a:lnTo>
                  <a:lnTo>
                    <a:pt x="27206" y="2380"/>
                  </a:lnTo>
                  <a:lnTo>
                    <a:pt x="27210" y="2176"/>
                  </a:lnTo>
                  <a:lnTo>
                    <a:pt x="27206" y="1972"/>
                  </a:lnTo>
                  <a:lnTo>
                    <a:pt x="27202" y="1768"/>
                  </a:lnTo>
                  <a:lnTo>
                    <a:pt x="27195" y="1541"/>
                  </a:lnTo>
                  <a:lnTo>
                    <a:pt x="27184" y="1360"/>
                  </a:lnTo>
                  <a:lnTo>
                    <a:pt x="27169" y="1156"/>
                  </a:lnTo>
                  <a:lnTo>
                    <a:pt x="27143" y="884"/>
                  </a:lnTo>
                  <a:lnTo>
                    <a:pt x="27109" y="657"/>
                  </a:lnTo>
                  <a:lnTo>
                    <a:pt x="27076" y="476"/>
                  </a:lnTo>
                  <a:lnTo>
                    <a:pt x="27035" y="317"/>
                  </a:lnTo>
                  <a:lnTo>
                    <a:pt x="26994" y="181"/>
                  </a:lnTo>
                  <a:lnTo>
                    <a:pt x="26949" y="91"/>
                  </a:lnTo>
                  <a:lnTo>
                    <a:pt x="26904" y="23"/>
                  </a:lnTo>
                  <a:lnTo>
                    <a:pt x="26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flipH="1">
              <a:off x="2995961" y="12676317"/>
              <a:ext cx="1556747" cy="1324540"/>
            </a:xfrm>
            <a:custGeom>
              <a:avLst/>
              <a:gdLst/>
              <a:ahLst/>
              <a:cxnLst/>
              <a:rect l="l" t="t" r="r" b="b"/>
              <a:pathLst>
                <a:path w="54762" h="219204" extrusionOk="0">
                  <a:moveTo>
                    <a:pt x="7464" y="0"/>
                  </a:moveTo>
                  <a:lnTo>
                    <a:pt x="7360" y="23"/>
                  </a:lnTo>
                  <a:lnTo>
                    <a:pt x="7260" y="68"/>
                  </a:lnTo>
                  <a:lnTo>
                    <a:pt x="7159" y="114"/>
                  </a:lnTo>
                  <a:lnTo>
                    <a:pt x="7055" y="182"/>
                  </a:lnTo>
                  <a:lnTo>
                    <a:pt x="6954" y="250"/>
                  </a:lnTo>
                  <a:lnTo>
                    <a:pt x="6858" y="363"/>
                  </a:lnTo>
                  <a:lnTo>
                    <a:pt x="6757" y="454"/>
                  </a:lnTo>
                  <a:lnTo>
                    <a:pt x="6660" y="590"/>
                  </a:lnTo>
                  <a:lnTo>
                    <a:pt x="6560" y="725"/>
                  </a:lnTo>
                  <a:lnTo>
                    <a:pt x="6463" y="861"/>
                  </a:lnTo>
                  <a:lnTo>
                    <a:pt x="6370" y="1020"/>
                  </a:lnTo>
                  <a:lnTo>
                    <a:pt x="6273" y="1201"/>
                  </a:lnTo>
                  <a:lnTo>
                    <a:pt x="6180" y="1383"/>
                  </a:lnTo>
                  <a:lnTo>
                    <a:pt x="6087" y="1587"/>
                  </a:lnTo>
                  <a:lnTo>
                    <a:pt x="5994" y="1791"/>
                  </a:lnTo>
                  <a:lnTo>
                    <a:pt x="5901" y="2017"/>
                  </a:lnTo>
                  <a:lnTo>
                    <a:pt x="5812" y="2266"/>
                  </a:lnTo>
                  <a:lnTo>
                    <a:pt x="5637" y="2765"/>
                  </a:lnTo>
                  <a:lnTo>
                    <a:pt x="5462" y="3332"/>
                  </a:lnTo>
                  <a:lnTo>
                    <a:pt x="5294" y="3943"/>
                  </a:lnTo>
                  <a:lnTo>
                    <a:pt x="5130" y="4578"/>
                  </a:lnTo>
                  <a:lnTo>
                    <a:pt x="4974" y="5280"/>
                  </a:lnTo>
                  <a:lnTo>
                    <a:pt x="4821" y="6006"/>
                  </a:lnTo>
                  <a:lnTo>
                    <a:pt x="4672" y="6776"/>
                  </a:lnTo>
                  <a:lnTo>
                    <a:pt x="4531" y="7592"/>
                  </a:lnTo>
                  <a:lnTo>
                    <a:pt x="4397" y="8430"/>
                  </a:lnTo>
                  <a:lnTo>
                    <a:pt x="4267" y="9337"/>
                  </a:lnTo>
                  <a:lnTo>
                    <a:pt x="4147" y="10243"/>
                  </a:lnTo>
                  <a:lnTo>
                    <a:pt x="4032" y="11195"/>
                  </a:lnTo>
                  <a:lnTo>
                    <a:pt x="3920" y="12192"/>
                  </a:lnTo>
                  <a:lnTo>
                    <a:pt x="3820" y="13212"/>
                  </a:lnTo>
                  <a:lnTo>
                    <a:pt x="3771" y="13733"/>
                  </a:lnTo>
                  <a:lnTo>
                    <a:pt x="3727" y="14277"/>
                  </a:lnTo>
                  <a:lnTo>
                    <a:pt x="3682" y="14798"/>
                  </a:lnTo>
                  <a:lnTo>
                    <a:pt x="3641" y="15342"/>
                  </a:lnTo>
                  <a:lnTo>
                    <a:pt x="3600" y="15909"/>
                  </a:lnTo>
                  <a:lnTo>
                    <a:pt x="3563" y="16452"/>
                  </a:lnTo>
                  <a:lnTo>
                    <a:pt x="3526" y="17019"/>
                  </a:lnTo>
                  <a:lnTo>
                    <a:pt x="3492" y="17586"/>
                  </a:lnTo>
                  <a:lnTo>
                    <a:pt x="3459" y="18175"/>
                  </a:lnTo>
                  <a:lnTo>
                    <a:pt x="3429" y="18764"/>
                  </a:lnTo>
                  <a:lnTo>
                    <a:pt x="3403" y="19353"/>
                  </a:lnTo>
                  <a:lnTo>
                    <a:pt x="3377" y="19942"/>
                  </a:lnTo>
                  <a:lnTo>
                    <a:pt x="3355" y="20532"/>
                  </a:lnTo>
                  <a:lnTo>
                    <a:pt x="3332" y="21143"/>
                  </a:lnTo>
                  <a:lnTo>
                    <a:pt x="3314" y="21755"/>
                  </a:lnTo>
                  <a:lnTo>
                    <a:pt x="3299" y="22367"/>
                  </a:lnTo>
                  <a:lnTo>
                    <a:pt x="3284" y="23002"/>
                  </a:lnTo>
                  <a:lnTo>
                    <a:pt x="3273" y="23613"/>
                  </a:lnTo>
                  <a:lnTo>
                    <a:pt x="0" y="219204"/>
                  </a:lnTo>
                  <a:lnTo>
                    <a:pt x="108" y="219181"/>
                  </a:lnTo>
                  <a:lnTo>
                    <a:pt x="54654" y="219181"/>
                  </a:lnTo>
                  <a:lnTo>
                    <a:pt x="54762" y="219204"/>
                  </a:lnTo>
                  <a:lnTo>
                    <a:pt x="54762" y="219204"/>
                  </a:lnTo>
                  <a:lnTo>
                    <a:pt x="51493" y="23613"/>
                  </a:lnTo>
                  <a:lnTo>
                    <a:pt x="51482" y="23002"/>
                  </a:lnTo>
                  <a:lnTo>
                    <a:pt x="51467" y="22367"/>
                  </a:lnTo>
                  <a:lnTo>
                    <a:pt x="51448" y="21755"/>
                  </a:lnTo>
                  <a:lnTo>
                    <a:pt x="51430" y="21143"/>
                  </a:lnTo>
                  <a:lnTo>
                    <a:pt x="51411" y="20532"/>
                  </a:lnTo>
                  <a:lnTo>
                    <a:pt x="51385" y="19942"/>
                  </a:lnTo>
                  <a:lnTo>
                    <a:pt x="51363" y="19353"/>
                  </a:lnTo>
                  <a:lnTo>
                    <a:pt x="51333" y="18764"/>
                  </a:lnTo>
                  <a:lnTo>
                    <a:pt x="51303" y="18175"/>
                  </a:lnTo>
                  <a:lnTo>
                    <a:pt x="51273" y="17586"/>
                  </a:lnTo>
                  <a:lnTo>
                    <a:pt x="51236" y="17019"/>
                  </a:lnTo>
                  <a:lnTo>
                    <a:pt x="51203" y="16452"/>
                  </a:lnTo>
                  <a:lnTo>
                    <a:pt x="51166" y="15909"/>
                  </a:lnTo>
                  <a:lnTo>
                    <a:pt x="51125" y="15342"/>
                  </a:lnTo>
                  <a:lnTo>
                    <a:pt x="51080" y="14798"/>
                  </a:lnTo>
                  <a:lnTo>
                    <a:pt x="51039" y="14277"/>
                  </a:lnTo>
                  <a:lnTo>
                    <a:pt x="50991" y="13733"/>
                  </a:lnTo>
                  <a:lnTo>
                    <a:pt x="50942" y="13212"/>
                  </a:lnTo>
                  <a:lnTo>
                    <a:pt x="50842" y="12192"/>
                  </a:lnTo>
                  <a:lnTo>
                    <a:pt x="50734" y="11195"/>
                  </a:lnTo>
                  <a:lnTo>
                    <a:pt x="50618" y="10243"/>
                  </a:lnTo>
                  <a:lnTo>
                    <a:pt x="50495" y="9337"/>
                  </a:lnTo>
                  <a:lnTo>
                    <a:pt x="50365" y="8430"/>
                  </a:lnTo>
                  <a:lnTo>
                    <a:pt x="50231" y="7592"/>
                  </a:lnTo>
                  <a:lnTo>
                    <a:pt x="50090" y="6776"/>
                  </a:lnTo>
                  <a:lnTo>
                    <a:pt x="49944" y="6006"/>
                  </a:lnTo>
                  <a:lnTo>
                    <a:pt x="49792" y="5280"/>
                  </a:lnTo>
                  <a:lnTo>
                    <a:pt x="49632" y="4578"/>
                  </a:lnTo>
                  <a:lnTo>
                    <a:pt x="49468" y="3943"/>
                  </a:lnTo>
                  <a:lnTo>
                    <a:pt x="49300" y="3332"/>
                  </a:lnTo>
                  <a:lnTo>
                    <a:pt x="49129" y="2765"/>
                  </a:lnTo>
                  <a:lnTo>
                    <a:pt x="48950" y="2266"/>
                  </a:lnTo>
                  <a:lnTo>
                    <a:pt x="48861" y="2017"/>
                  </a:lnTo>
                  <a:lnTo>
                    <a:pt x="48772" y="1791"/>
                  </a:lnTo>
                  <a:lnTo>
                    <a:pt x="48679" y="1587"/>
                  </a:lnTo>
                  <a:lnTo>
                    <a:pt x="48586" y="1383"/>
                  </a:lnTo>
                  <a:lnTo>
                    <a:pt x="48493" y="1201"/>
                  </a:lnTo>
                  <a:lnTo>
                    <a:pt x="48396" y="1020"/>
                  </a:lnTo>
                  <a:lnTo>
                    <a:pt x="48299" y="861"/>
                  </a:lnTo>
                  <a:lnTo>
                    <a:pt x="48202" y="725"/>
                  </a:lnTo>
                  <a:lnTo>
                    <a:pt x="48105" y="590"/>
                  </a:lnTo>
                  <a:lnTo>
                    <a:pt x="48009" y="454"/>
                  </a:lnTo>
                  <a:lnTo>
                    <a:pt x="47908" y="363"/>
                  </a:lnTo>
                  <a:lnTo>
                    <a:pt x="47808" y="250"/>
                  </a:lnTo>
                  <a:lnTo>
                    <a:pt x="47707" y="182"/>
                  </a:lnTo>
                  <a:lnTo>
                    <a:pt x="47607" y="114"/>
                  </a:lnTo>
                  <a:lnTo>
                    <a:pt x="47506" y="68"/>
                  </a:lnTo>
                  <a:lnTo>
                    <a:pt x="47402" y="23"/>
                  </a:lnTo>
                  <a:lnTo>
                    <a:pt x="47301" y="0"/>
                  </a:lnTo>
                  <a:close/>
                </a:path>
              </a:pathLst>
            </a:custGeom>
            <a:gradFill>
              <a:gsLst>
                <a:gs pos="0">
                  <a:srgbClr val="434343"/>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flipH="1">
              <a:off x="2897439" y="12413458"/>
              <a:ext cx="1753806" cy="262915"/>
            </a:xfrm>
            <a:custGeom>
              <a:avLst/>
              <a:gdLst/>
              <a:ahLst/>
              <a:cxnLst/>
              <a:rect l="l" t="t" r="r" b="b"/>
              <a:pathLst>
                <a:path w="61694" h="43511" extrusionOk="0">
                  <a:moveTo>
                    <a:pt x="3485" y="1"/>
                  </a:moveTo>
                  <a:lnTo>
                    <a:pt x="3392" y="23"/>
                  </a:lnTo>
                  <a:lnTo>
                    <a:pt x="3303" y="68"/>
                  </a:lnTo>
                  <a:lnTo>
                    <a:pt x="3213" y="114"/>
                  </a:lnTo>
                  <a:lnTo>
                    <a:pt x="3120" y="182"/>
                  </a:lnTo>
                  <a:lnTo>
                    <a:pt x="3035" y="250"/>
                  </a:lnTo>
                  <a:lnTo>
                    <a:pt x="2945" y="340"/>
                  </a:lnTo>
                  <a:lnTo>
                    <a:pt x="2856" y="454"/>
                  </a:lnTo>
                  <a:lnTo>
                    <a:pt x="2685" y="680"/>
                  </a:lnTo>
                  <a:lnTo>
                    <a:pt x="2517" y="975"/>
                  </a:lnTo>
                  <a:lnTo>
                    <a:pt x="2350" y="1338"/>
                  </a:lnTo>
                  <a:lnTo>
                    <a:pt x="2189" y="1723"/>
                  </a:lnTo>
                  <a:lnTo>
                    <a:pt x="2029" y="2153"/>
                  </a:lnTo>
                  <a:lnTo>
                    <a:pt x="1877" y="2629"/>
                  </a:lnTo>
                  <a:lnTo>
                    <a:pt x="1724" y="3173"/>
                  </a:lnTo>
                  <a:lnTo>
                    <a:pt x="1579" y="3740"/>
                  </a:lnTo>
                  <a:lnTo>
                    <a:pt x="1441" y="4329"/>
                  </a:lnTo>
                  <a:lnTo>
                    <a:pt x="1303" y="4986"/>
                  </a:lnTo>
                  <a:lnTo>
                    <a:pt x="1177" y="5666"/>
                  </a:lnTo>
                  <a:lnTo>
                    <a:pt x="1050" y="6391"/>
                  </a:lnTo>
                  <a:lnTo>
                    <a:pt x="931" y="7139"/>
                  </a:lnTo>
                  <a:lnTo>
                    <a:pt x="819" y="7932"/>
                  </a:lnTo>
                  <a:lnTo>
                    <a:pt x="715" y="8770"/>
                  </a:lnTo>
                  <a:lnTo>
                    <a:pt x="615" y="9609"/>
                  </a:lnTo>
                  <a:lnTo>
                    <a:pt x="522" y="10493"/>
                  </a:lnTo>
                  <a:lnTo>
                    <a:pt x="432" y="11399"/>
                  </a:lnTo>
                  <a:lnTo>
                    <a:pt x="354" y="12351"/>
                  </a:lnTo>
                  <a:lnTo>
                    <a:pt x="283" y="13303"/>
                  </a:lnTo>
                  <a:lnTo>
                    <a:pt x="220" y="14300"/>
                  </a:lnTo>
                  <a:lnTo>
                    <a:pt x="164" y="15297"/>
                  </a:lnTo>
                  <a:lnTo>
                    <a:pt x="116" y="16339"/>
                  </a:lnTo>
                  <a:lnTo>
                    <a:pt x="75" y="17382"/>
                  </a:lnTo>
                  <a:lnTo>
                    <a:pt x="56" y="17926"/>
                  </a:lnTo>
                  <a:lnTo>
                    <a:pt x="41" y="18447"/>
                  </a:lnTo>
                  <a:lnTo>
                    <a:pt x="30" y="18991"/>
                  </a:lnTo>
                  <a:lnTo>
                    <a:pt x="19" y="19535"/>
                  </a:lnTo>
                  <a:lnTo>
                    <a:pt x="12" y="20101"/>
                  </a:lnTo>
                  <a:lnTo>
                    <a:pt x="4" y="20645"/>
                  </a:lnTo>
                  <a:lnTo>
                    <a:pt x="0" y="21189"/>
                  </a:lnTo>
                  <a:lnTo>
                    <a:pt x="0" y="21755"/>
                  </a:lnTo>
                  <a:lnTo>
                    <a:pt x="0" y="22322"/>
                  </a:lnTo>
                  <a:lnTo>
                    <a:pt x="4" y="22866"/>
                  </a:lnTo>
                  <a:lnTo>
                    <a:pt x="12" y="23432"/>
                  </a:lnTo>
                  <a:lnTo>
                    <a:pt x="19" y="23976"/>
                  </a:lnTo>
                  <a:lnTo>
                    <a:pt x="30" y="24520"/>
                  </a:lnTo>
                  <a:lnTo>
                    <a:pt x="41" y="25064"/>
                  </a:lnTo>
                  <a:lnTo>
                    <a:pt x="56" y="25608"/>
                  </a:lnTo>
                  <a:lnTo>
                    <a:pt x="75" y="26129"/>
                  </a:lnTo>
                  <a:lnTo>
                    <a:pt x="116" y="27172"/>
                  </a:lnTo>
                  <a:lnTo>
                    <a:pt x="164" y="28214"/>
                  </a:lnTo>
                  <a:lnTo>
                    <a:pt x="220" y="29211"/>
                  </a:lnTo>
                  <a:lnTo>
                    <a:pt x="283" y="30208"/>
                  </a:lnTo>
                  <a:lnTo>
                    <a:pt x="354" y="31160"/>
                  </a:lnTo>
                  <a:lnTo>
                    <a:pt x="432" y="32112"/>
                  </a:lnTo>
                  <a:lnTo>
                    <a:pt x="522" y="33018"/>
                  </a:lnTo>
                  <a:lnTo>
                    <a:pt x="615" y="33902"/>
                  </a:lnTo>
                  <a:lnTo>
                    <a:pt x="715" y="34763"/>
                  </a:lnTo>
                  <a:lnTo>
                    <a:pt x="819" y="35579"/>
                  </a:lnTo>
                  <a:lnTo>
                    <a:pt x="931" y="36372"/>
                  </a:lnTo>
                  <a:lnTo>
                    <a:pt x="1050" y="37120"/>
                  </a:lnTo>
                  <a:lnTo>
                    <a:pt x="1177" y="37845"/>
                  </a:lnTo>
                  <a:lnTo>
                    <a:pt x="1303" y="38525"/>
                  </a:lnTo>
                  <a:lnTo>
                    <a:pt x="1441" y="39182"/>
                  </a:lnTo>
                  <a:lnTo>
                    <a:pt x="1579" y="39794"/>
                  </a:lnTo>
                  <a:lnTo>
                    <a:pt x="1724" y="40360"/>
                  </a:lnTo>
                  <a:lnTo>
                    <a:pt x="1877" y="40882"/>
                  </a:lnTo>
                  <a:lnTo>
                    <a:pt x="2029" y="41358"/>
                  </a:lnTo>
                  <a:lnTo>
                    <a:pt x="2189" y="41811"/>
                  </a:lnTo>
                  <a:lnTo>
                    <a:pt x="2350" y="42196"/>
                  </a:lnTo>
                  <a:lnTo>
                    <a:pt x="2517" y="42536"/>
                  </a:lnTo>
                  <a:lnTo>
                    <a:pt x="2685" y="42831"/>
                  </a:lnTo>
                  <a:lnTo>
                    <a:pt x="2856" y="43080"/>
                  </a:lnTo>
                  <a:lnTo>
                    <a:pt x="2945" y="43170"/>
                  </a:lnTo>
                  <a:lnTo>
                    <a:pt x="3035" y="43261"/>
                  </a:lnTo>
                  <a:lnTo>
                    <a:pt x="3120" y="43352"/>
                  </a:lnTo>
                  <a:lnTo>
                    <a:pt x="3213" y="43397"/>
                  </a:lnTo>
                  <a:lnTo>
                    <a:pt x="3303" y="43465"/>
                  </a:lnTo>
                  <a:lnTo>
                    <a:pt x="3392" y="43488"/>
                  </a:lnTo>
                  <a:lnTo>
                    <a:pt x="3485" y="43510"/>
                  </a:lnTo>
                  <a:lnTo>
                    <a:pt x="58213" y="43510"/>
                  </a:lnTo>
                  <a:lnTo>
                    <a:pt x="58302" y="43488"/>
                  </a:lnTo>
                  <a:lnTo>
                    <a:pt x="58395" y="43465"/>
                  </a:lnTo>
                  <a:lnTo>
                    <a:pt x="58485" y="43397"/>
                  </a:lnTo>
                  <a:lnTo>
                    <a:pt x="58574" y="43352"/>
                  </a:lnTo>
                  <a:lnTo>
                    <a:pt x="58663" y="43261"/>
                  </a:lnTo>
                  <a:lnTo>
                    <a:pt x="58753" y="43170"/>
                  </a:lnTo>
                  <a:lnTo>
                    <a:pt x="58838" y="43080"/>
                  </a:lnTo>
                  <a:lnTo>
                    <a:pt x="59009" y="42831"/>
                  </a:lnTo>
                  <a:lnTo>
                    <a:pt x="59181" y="42536"/>
                  </a:lnTo>
                  <a:lnTo>
                    <a:pt x="59348" y="42196"/>
                  </a:lnTo>
                  <a:lnTo>
                    <a:pt x="59508" y="41811"/>
                  </a:lnTo>
                  <a:lnTo>
                    <a:pt x="59668" y="41358"/>
                  </a:lnTo>
                  <a:lnTo>
                    <a:pt x="59821" y="40882"/>
                  </a:lnTo>
                  <a:lnTo>
                    <a:pt x="59970" y="40360"/>
                  </a:lnTo>
                  <a:lnTo>
                    <a:pt x="60115" y="39794"/>
                  </a:lnTo>
                  <a:lnTo>
                    <a:pt x="60257" y="39182"/>
                  </a:lnTo>
                  <a:lnTo>
                    <a:pt x="60391" y="38525"/>
                  </a:lnTo>
                  <a:lnTo>
                    <a:pt x="60521" y="37845"/>
                  </a:lnTo>
                  <a:lnTo>
                    <a:pt x="60644" y="37120"/>
                  </a:lnTo>
                  <a:lnTo>
                    <a:pt x="60763" y="36372"/>
                  </a:lnTo>
                  <a:lnTo>
                    <a:pt x="60875" y="35579"/>
                  </a:lnTo>
                  <a:lnTo>
                    <a:pt x="60982" y="34763"/>
                  </a:lnTo>
                  <a:lnTo>
                    <a:pt x="61083" y="33902"/>
                  </a:lnTo>
                  <a:lnTo>
                    <a:pt x="61176" y="33018"/>
                  </a:lnTo>
                  <a:lnTo>
                    <a:pt x="61262" y="32112"/>
                  </a:lnTo>
                  <a:lnTo>
                    <a:pt x="61340" y="31160"/>
                  </a:lnTo>
                  <a:lnTo>
                    <a:pt x="61414" y="30208"/>
                  </a:lnTo>
                  <a:lnTo>
                    <a:pt x="61478" y="29211"/>
                  </a:lnTo>
                  <a:lnTo>
                    <a:pt x="61533" y="28214"/>
                  </a:lnTo>
                  <a:lnTo>
                    <a:pt x="61582" y="27172"/>
                  </a:lnTo>
                  <a:lnTo>
                    <a:pt x="61623" y="26129"/>
                  </a:lnTo>
                  <a:lnTo>
                    <a:pt x="61638" y="25608"/>
                  </a:lnTo>
                  <a:lnTo>
                    <a:pt x="61653" y="25064"/>
                  </a:lnTo>
                  <a:lnTo>
                    <a:pt x="61667" y="24520"/>
                  </a:lnTo>
                  <a:lnTo>
                    <a:pt x="61675" y="23976"/>
                  </a:lnTo>
                  <a:lnTo>
                    <a:pt x="61686" y="23432"/>
                  </a:lnTo>
                  <a:lnTo>
                    <a:pt x="61690" y="22866"/>
                  </a:lnTo>
                  <a:lnTo>
                    <a:pt x="61694" y="22322"/>
                  </a:lnTo>
                  <a:lnTo>
                    <a:pt x="61694" y="21755"/>
                  </a:lnTo>
                  <a:lnTo>
                    <a:pt x="61694" y="21189"/>
                  </a:lnTo>
                  <a:lnTo>
                    <a:pt x="61690" y="20645"/>
                  </a:lnTo>
                  <a:lnTo>
                    <a:pt x="61686" y="20101"/>
                  </a:lnTo>
                  <a:lnTo>
                    <a:pt x="61675" y="19535"/>
                  </a:lnTo>
                  <a:lnTo>
                    <a:pt x="61667" y="18991"/>
                  </a:lnTo>
                  <a:lnTo>
                    <a:pt x="61653" y="18447"/>
                  </a:lnTo>
                  <a:lnTo>
                    <a:pt x="61638" y="17926"/>
                  </a:lnTo>
                  <a:lnTo>
                    <a:pt x="61623" y="17382"/>
                  </a:lnTo>
                  <a:lnTo>
                    <a:pt x="61582" y="16339"/>
                  </a:lnTo>
                  <a:lnTo>
                    <a:pt x="61533" y="15297"/>
                  </a:lnTo>
                  <a:lnTo>
                    <a:pt x="61478" y="14300"/>
                  </a:lnTo>
                  <a:lnTo>
                    <a:pt x="61414" y="13303"/>
                  </a:lnTo>
                  <a:lnTo>
                    <a:pt x="61340" y="12351"/>
                  </a:lnTo>
                  <a:lnTo>
                    <a:pt x="61262" y="11399"/>
                  </a:lnTo>
                  <a:lnTo>
                    <a:pt x="61176" y="10493"/>
                  </a:lnTo>
                  <a:lnTo>
                    <a:pt x="61083" y="9609"/>
                  </a:lnTo>
                  <a:lnTo>
                    <a:pt x="60982" y="8770"/>
                  </a:lnTo>
                  <a:lnTo>
                    <a:pt x="60875" y="7932"/>
                  </a:lnTo>
                  <a:lnTo>
                    <a:pt x="60763" y="7139"/>
                  </a:lnTo>
                  <a:lnTo>
                    <a:pt x="60644" y="6391"/>
                  </a:lnTo>
                  <a:lnTo>
                    <a:pt x="60521" y="5666"/>
                  </a:lnTo>
                  <a:lnTo>
                    <a:pt x="60391" y="4986"/>
                  </a:lnTo>
                  <a:lnTo>
                    <a:pt x="60257" y="4329"/>
                  </a:lnTo>
                  <a:lnTo>
                    <a:pt x="60115" y="3740"/>
                  </a:lnTo>
                  <a:lnTo>
                    <a:pt x="59970" y="3173"/>
                  </a:lnTo>
                  <a:lnTo>
                    <a:pt x="59821" y="2629"/>
                  </a:lnTo>
                  <a:lnTo>
                    <a:pt x="59668" y="2153"/>
                  </a:lnTo>
                  <a:lnTo>
                    <a:pt x="59508" y="1723"/>
                  </a:lnTo>
                  <a:lnTo>
                    <a:pt x="59348" y="1338"/>
                  </a:lnTo>
                  <a:lnTo>
                    <a:pt x="59181" y="975"/>
                  </a:lnTo>
                  <a:lnTo>
                    <a:pt x="59009" y="680"/>
                  </a:lnTo>
                  <a:lnTo>
                    <a:pt x="58838" y="454"/>
                  </a:lnTo>
                  <a:lnTo>
                    <a:pt x="58753" y="340"/>
                  </a:lnTo>
                  <a:lnTo>
                    <a:pt x="58663" y="250"/>
                  </a:lnTo>
                  <a:lnTo>
                    <a:pt x="58574" y="182"/>
                  </a:lnTo>
                  <a:lnTo>
                    <a:pt x="58485" y="114"/>
                  </a:lnTo>
                  <a:lnTo>
                    <a:pt x="58395" y="68"/>
                  </a:lnTo>
                  <a:lnTo>
                    <a:pt x="58302" y="23"/>
                  </a:lnTo>
                  <a:lnTo>
                    <a:pt x="58213" y="1"/>
                  </a:lnTo>
                  <a:close/>
                </a:path>
              </a:pathLst>
            </a:custGeom>
            <a:gradFill>
              <a:gsLst>
                <a:gs pos="0">
                  <a:srgbClr val="434343"/>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6832950" y="1756177"/>
            <a:ext cx="1173006" cy="401578"/>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00663" y="2301849"/>
            <a:ext cx="788249" cy="269900"/>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5036768" y="2884769"/>
            <a:ext cx="2246567" cy="1401453"/>
          </a:xfrm>
          <a:custGeom>
            <a:avLst/>
            <a:gdLst/>
            <a:ahLst/>
            <a:cxnLst/>
            <a:rect l="l" t="t" r="r" b="b"/>
            <a:pathLst>
              <a:path w="110969" h="399844" extrusionOk="0">
                <a:moveTo>
                  <a:pt x="8556" y="1"/>
                </a:moveTo>
                <a:lnTo>
                  <a:pt x="8216" y="23"/>
                </a:lnTo>
                <a:lnTo>
                  <a:pt x="7887" y="67"/>
                </a:lnTo>
                <a:lnTo>
                  <a:pt x="7566" y="111"/>
                </a:lnTo>
                <a:lnTo>
                  <a:pt x="7252" y="200"/>
                </a:lnTo>
                <a:lnTo>
                  <a:pt x="6945" y="310"/>
                </a:lnTo>
                <a:lnTo>
                  <a:pt x="6650" y="443"/>
                </a:lnTo>
                <a:lnTo>
                  <a:pt x="6362" y="598"/>
                </a:lnTo>
                <a:lnTo>
                  <a:pt x="6082" y="774"/>
                </a:lnTo>
                <a:lnTo>
                  <a:pt x="5813" y="973"/>
                </a:lnTo>
                <a:lnTo>
                  <a:pt x="5547" y="1217"/>
                </a:lnTo>
                <a:lnTo>
                  <a:pt x="5293" y="1460"/>
                </a:lnTo>
                <a:lnTo>
                  <a:pt x="5043" y="1747"/>
                </a:lnTo>
                <a:lnTo>
                  <a:pt x="4803" y="2035"/>
                </a:lnTo>
                <a:lnTo>
                  <a:pt x="4568" y="2366"/>
                </a:lnTo>
                <a:lnTo>
                  <a:pt x="4344" y="2698"/>
                </a:lnTo>
                <a:lnTo>
                  <a:pt x="4127" y="3074"/>
                </a:lnTo>
                <a:lnTo>
                  <a:pt x="3914" y="3450"/>
                </a:lnTo>
                <a:lnTo>
                  <a:pt x="3708" y="3870"/>
                </a:lnTo>
                <a:lnTo>
                  <a:pt x="3514" y="4312"/>
                </a:lnTo>
                <a:lnTo>
                  <a:pt x="3323" y="4754"/>
                </a:lnTo>
                <a:lnTo>
                  <a:pt x="3140" y="5241"/>
                </a:lnTo>
                <a:lnTo>
                  <a:pt x="2961" y="5749"/>
                </a:lnTo>
                <a:lnTo>
                  <a:pt x="2792" y="6280"/>
                </a:lnTo>
                <a:lnTo>
                  <a:pt x="2628" y="6810"/>
                </a:lnTo>
                <a:lnTo>
                  <a:pt x="2467" y="7385"/>
                </a:lnTo>
                <a:lnTo>
                  <a:pt x="2318" y="7982"/>
                </a:lnTo>
                <a:lnTo>
                  <a:pt x="2172" y="8579"/>
                </a:lnTo>
                <a:lnTo>
                  <a:pt x="2030" y="9220"/>
                </a:lnTo>
                <a:lnTo>
                  <a:pt x="1895" y="9883"/>
                </a:lnTo>
                <a:lnTo>
                  <a:pt x="1768" y="10569"/>
                </a:lnTo>
                <a:lnTo>
                  <a:pt x="1645" y="11254"/>
                </a:lnTo>
                <a:lnTo>
                  <a:pt x="1529" y="11984"/>
                </a:lnTo>
                <a:lnTo>
                  <a:pt x="1417" y="12713"/>
                </a:lnTo>
                <a:lnTo>
                  <a:pt x="1308" y="13487"/>
                </a:lnTo>
                <a:lnTo>
                  <a:pt x="1207" y="14283"/>
                </a:lnTo>
                <a:lnTo>
                  <a:pt x="1110" y="15079"/>
                </a:lnTo>
                <a:lnTo>
                  <a:pt x="1021" y="15897"/>
                </a:lnTo>
                <a:lnTo>
                  <a:pt x="935" y="16759"/>
                </a:lnTo>
                <a:lnTo>
                  <a:pt x="852" y="17622"/>
                </a:lnTo>
                <a:lnTo>
                  <a:pt x="774" y="18506"/>
                </a:lnTo>
                <a:lnTo>
                  <a:pt x="699" y="19435"/>
                </a:lnTo>
                <a:lnTo>
                  <a:pt x="632" y="20363"/>
                </a:lnTo>
                <a:lnTo>
                  <a:pt x="568" y="21314"/>
                </a:lnTo>
                <a:lnTo>
                  <a:pt x="508" y="22287"/>
                </a:lnTo>
                <a:lnTo>
                  <a:pt x="452" y="23259"/>
                </a:lnTo>
                <a:lnTo>
                  <a:pt x="400" y="24276"/>
                </a:lnTo>
                <a:lnTo>
                  <a:pt x="351" y="25316"/>
                </a:lnTo>
                <a:lnTo>
                  <a:pt x="307" y="26355"/>
                </a:lnTo>
                <a:lnTo>
                  <a:pt x="265" y="27438"/>
                </a:lnTo>
                <a:lnTo>
                  <a:pt x="228" y="28521"/>
                </a:lnTo>
                <a:lnTo>
                  <a:pt x="194" y="29627"/>
                </a:lnTo>
                <a:lnTo>
                  <a:pt x="161" y="30777"/>
                </a:lnTo>
                <a:lnTo>
                  <a:pt x="135" y="31926"/>
                </a:lnTo>
                <a:lnTo>
                  <a:pt x="108" y="33076"/>
                </a:lnTo>
                <a:lnTo>
                  <a:pt x="86" y="34270"/>
                </a:lnTo>
                <a:lnTo>
                  <a:pt x="67" y="35486"/>
                </a:lnTo>
                <a:lnTo>
                  <a:pt x="52" y="36702"/>
                </a:lnTo>
                <a:lnTo>
                  <a:pt x="37" y="37962"/>
                </a:lnTo>
                <a:lnTo>
                  <a:pt x="26" y="39222"/>
                </a:lnTo>
                <a:lnTo>
                  <a:pt x="15" y="40505"/>
                </a:lnTo>
                <a:lnTo>
                  <a:pt x="7" y="41809"/>
                </a:lnTo>
                <a:lnTo>
                  <a:pt x="4" y="43136"/>
                </a:lnTo>
                <a:lnTo>
                  <a:pt x="0" y="45811"/>
                </a:lnTo>
                <a:lnTo>
                  <a:pt x="0" y="199933"/>
                </a:lnTo>
                <a:lnTo>
                  <a:pt x="0" y="354034"/>
                </a:lnTo>
                <a:lnTo>
                  <a:pt x="4" y="356731"/>
                </a:lnTo>
                <a:lnTo>
                  <a:pt x="7" y="358035"/>
                </a:lnTo>
                <a:lnTo>
                  <a:pt x="15" y="359340"/>
                </a:lnTo>
                <a:lnTo>
                  <a:pt x="26" y="360622"/>
                </a:lnTo>
                <a:lnTo>
                  <a:pt x="37" y="361904"/>
                </a:lnTo>
                <a:lnTo>
                  <a:pt x="52" y="363143"/>
                </a:lnTo>
                <a:lnTo>
                  <a:pt x="67" y="364359"/>
                </a:lnTo>
                <a:lnTo>
                  <a:pt x="86" y="365575"/>
                </a:lnTo>
                <a:lnTo>
                  <a:pt x="108" y="366768"/>
                </a:lnTo>
                <a:lnTo>
                  <a:pt x="135" y="367940"/>
                </a:lnTo>
                <a:lnTo>
                  <a:pt x="161" y="369090"/>
                </a:lnTo>
                <a:lnTo>
                  <a:pt x="194" y="370217"/>
                </a:lnTo>
                <a:lnTo>
                  <a:pt x="228" y="371323"/>
                </a:lnTo>
                <a:lnTo>
                  <a:pt x="265" y="372406"/>
                </a:lnTo>
                <a:lnTo>
                  <a:pt x="307" y="373490"/>
                </a:lnTo>
                <a:lnTo>
                  <a:pt x="351" y="374529"/>
                </a:lnTo>
                <a:lnTo>
                  <a:pt x="400" y="375568"/>
                </a:lnTo>
                <a:lnTo>
                  <a:pt x="452" y="376585"/>
                </a:lnTo>
                <a:lnTo>
                  <a:pt x="508" y="377580"/>
                </a:lnTo>
                <a:lnTo>
                  <a:pt x="568" y="378553"/>
                </a:lnTo>
                <a:lnTo>
                  <a:pt x="632" y="379503"/>
                </a:lnTo>
                <a:lnTo>
                  <a:pt x="699" y="380432"/>
                </a:lnTo>
                <a:lnTo>
                  <a:pt x="774" y="381338"/>
                </a:lnTo>
                <a:lnTo>
                  <a:pt x="852" y="382223"/>
                </a:lnTo>
                <a:lnTo>
                  <a:pt x="935" y="383085"/>
                </a:lnTo>
                <a:lnTo>
                  <a:pt x="1021" y="383947"/>
                </a:lnTo>
                <a:lnTo>
                  <a:pt x="1110" y="384765"/>
                </a:lnTo>
                <a:lnTo>
                  <a:pt x="1207" y="385583"/>
                </a:lnTo>
                <a:lnTo>
                  <a:pt x="1308" y="386357"/>
                </a:lnTo>
                <a:lnTo>
                  <a:pt x="1417" y="387131"/>
                </a:lnTo>
                <a:lnTo>
                  <a:pt x="1529" y="387860"/>
                </a:lnTo>
                <a:lnTo>
                  <a:pt x="1645" y="388590"/>
                </a:lnTo>
                <a:lnTo>
                  <a:pt x="1768" y="389298"/>
                </a:lnTo>
                <a:lnTo>
                  <a:pt x="1895" y="389961"/>
                </a:lnTo>
                <a:lnTo>
                  <a:pt x="2030" y="390624"/>
                </a:lnTo>
                <a:lnTo>
                  <a:pt x="2172" y="391265"/>
                </a:lnTo>
                <a:lnTo>
                  <a:pt x="2318" y="391884"/>
                </a:lnTo>
                <a:lnTo>
                  <a:pt x="2467" y="392459"/>
                </a:lnTo>
                <a:lnTo>
                  <a:pt x="2628" y="393034"/>
                </a:lnTo>
                <a:lnTo>
                  <a:pt x="2792" y="393587"/>
                </a:lnTo>
                <a:lnTo>
                  <a:pt x="2961" y="394117"/>
                </a:lnTo>
                <a:lnTo>
                  <a:pt x="3140" y="394604"/>
                </a:lnTo>
                <a:lnTo>
                  <a:pt x="3323" y="395090"/>
                </a:lnTo>
                <a:lnTo>
                  <a:pt x="3514" y="395554"/>
                </a:lnTo>
                <a:lnTo>
                  <a:pt x="3708" y="395975"/>
                </a:lnTo>
                <a:lnTo>
                  <a:pt x="3914" y="396395"/>
                </a:lnTo>
                <a:lnTo>
                  <a:pt x="4127" y="396793"/>
                </a:lnTo>
                <a:lnTo>
                  <a:pt x="4344" y="397146"/>
                </a:lnTo>
                <a:lnTo>
                  <a:pt x="4568" y="397500"/>
                </a:lnTo>
                <a:lnTo>
                  <a:pt x="4803" y="397810"/>
                </a:lnTo>
                <a:lnTo>
                  <a:pt x="5043" y="398119"/>
                </a:lnTo>
                <a:lnTo>
                  <a:pt x="5293" y="398384"/>
                </a:lnTo>
                <a:lnTo>
                  <a:pt x="5547" y="398650"/>
                </a:lnTo>
                <a:lnTo>
                  <a:pt x="5813" y="398871"/>
                </a:lnTo>
                <a:lnTo>
                  <a:pt x="6082" y="399070"/>
                </a:lnTo>
                <a:lnTo>
                  <a:pt x="6362" y="399247"/>
                </a:lnTo>
                <a:lnTo>
                  <a:pt x="6650" y="399401"/>
                </a:lnTo>
                <a:lnTo>
                  <a:pt x="6945" y="399534"/>
                </a:lnTo>
                <a:lnTo>
                  <a:pt x="7252" y="399645"/>
                </a:lnTo>
                <a:lnTo>
                  <a:pt x="7566" y="399733"/>
                </a:lnTo>
                <a:lnTo>
                  <a:pt x="7887" y="399799"/>
                </a:lnTo>
                <a:lnTo>
                  <a:pt x="8216" y="399822"/>
                </a:lnTo>
                <a:lnTo>
                  <a:pt x="8556" y="399844"/>
                </a:lnTo>
                <a:lnTo>
                  <a:pt x="102413" y="399844"/>
                </a:lnTo>
                <a:lnTo>
                  <a:pt x="102753" y="399822"/>
                </a:lnTo>
                <a:lnTo>
                  <a:pt x="103085" y="399799"/>
                </a:lnTo>
                <a:lnTo>
                  <a:pt x="103407" y="399733"/>
                </a:lnTo>
                <a:lnTo>
                  <a:pt x="103717" y="399645"/>
                </a:lnTo>
                <a:lnTo>
                  <a:pt x="104024" y="399534"/>
                </a:lnTo>
                <a:lnTo>
                  <a:pt x="104319" y="399401"/>
                </a:lnTo>
                <a:lnTo>
                  <a:pt x="104607" y="399247"/>
                </a:lnTo>
                <a:lnTo>
                  <a:pt x="104887" y="399070"/>
                </a:lnTo>
                <a:lnTo>
                  <a:pt x="105160" y="398871"/>
                </a:lnTo>
                <a:lnTo>
                  <a:pt x="105422" y="398650"/>
                </a:lnTo>
                <a:lnTo>
                  <a:pt x="105680" y="398384"/>
                </a:lnTo>
                <a:lnTo>
                  <a:pt x="105926" y="398119"/>
                </a:lnTo>
                <a:lnTo>
                  <a:pt x="106169" y="397810"/>
                </a:lnTo>
                <a:lnTo>
                  <a:pt x="106401" y="397500"/>
                </a:lnTo>
                <a:lnTo>
                  <a:pt x="106625" y="397146"/>
                </a:lnTo>
                <a:lnTo>
                  <a:pt x="106846" y="396793"/>
                </a:lnTo>
                <a:lnTo>
                  <a:pt x="107055" y="396395"/>
                </a:lnTo>
                <a:lnTo>
                  <a:pt x="107261" y="395975"/>
                </a:lnTo>
                <a:lnTo>
                  <a:pt x="107459" y="395554"/>
                </a:lnTo>
                <a:lnTo>
                  <a:pt x="107650" y="395090"/>
                </a:lnTo>
                <a:lnTo>
                  <a:pt x="107833" y="394604"/>
                </a:lnTo>
                <a:lnTo>
                  <a:pt x="108008" y="394117"/>
                </a:lnTo>
                <a:lnTo>
                  <a:pt x="108180" y="393587"/>
                </a:lnTo>
                <a:lnTo>
                  <a:pt x="108345" y="393034"/>
                </a:lnTo>
                <a:lnTo>
                  <a:pt x="108502" y="392459"/>
                </a:lnTo>
                <a:lnTo>
                  <a:pt x="108655" y="391884"/>
                </a:lnTo>
                <a:lnTo>
                  <a:pt x="108801" y="391265"/>
                </a:lnTo>
                <a:lnTo>
                  <a:pt x="108939" y="390624"/>
                </a:lnTo>
                <a:lnTo>
                  <a:pt x="109074" y="389961"/>
                </a:lnTo>
                <a:lnTo>
                  <a:pt x="109201" y="389298"/>
                </a:lnTo>
                <a:lnTo>
                  <a:pt x="109324" y="388590"/>
                </a:lnTo>
                <a:lnTo>
                  <a:pt x="109444" y="387860"/>
                </a:lnTo>
                <a:lnTo>
                  <a:pt x="109556" y="387131"/>
                </a:lnTo>
                <a:lnTo>
                  <a:pt x="109661" y="386357"/>
                </a:lnTo>
                <a:lnTo>
                  <a:pt x="109762" y="385583"/>
                </a:lnTo>
                <a:lnTo>
                  <a:pt x="109859" y="384765"/>
                </a:lnTo>
                <a:lnTo>
                  <a:pt x="109952" y="383947"/>
                </a:lnTo>
                <a:lnTo>
                  <a:pt x="110038" y="383085"/>
                </a:lnTo>
                <a:lnTo>
                  <a:pt x="110120" y="382223"/>
                </a:lnTo>
                <a:lnTo>
                  <a:pt x="110195" y="381338"/>
                </a:lnTo>
                <a:lnTo>
                  <a:pt x="110270" y="380432"/>
                </a:lnTo>
                <a:lnTo>
                  <a:pt x="110337" y="379503"/>
                </a:lnTo>
                <a:lnTo>
                  <a:pt x="110401" y="378553"/>
                </a:lnTo>
                <a:lnTo>
                  <a:pt x="110464" y="377580"/>
                </a:lnTo>
                <a:lnTo>
                  <a:pt x="110520" y="376585"/>
                </a:lnTo>
                <a:lnTo>
                  <a:pt x="110573" y="375568"/>
                </a:lnTo>
                <a:lnTo>
                  <a:pt x="110621" y="374529"/>
                </a:lnTo>
                <a:lnTo>
                  <a:pt x="110666" y="373490"/>
                </a:lnTo>
                <a:lnTo>
                  <a:pt x="110707" y="372406"/>
                </a:lnTo>
                <a:lnTo>
                  <a:pt x="110745" y="371323"/>
                </a:lnTo>
                <a:lnTo>
                  <a:pt x="110778" y="370217"/>
                </a:lnTo>
                <a:lnTo>
                  <a:pt x="110808" y="369090"/>
                </a:lnTo>
                <a:lnTo>
                  <a:pt x="110838" y="367940"/>
                </a:lnTo>
                <a:lnTo>
                  <a:pt x="110861" y="366768"/>
                </a:lnTo>
                <a:lnTo>
                  <a:pt x="110883" y="365575"/>
                </a:lnTo>
                <a:lnTo>
                  <a:pt x="110902" y="364359"/>
                </a:lnTo>
                <a:lnTo>
                  <a:pt x="110920" y="363143"/>
                </a:lnTo>
                <a:lnTo>
                  <a:pt x="110935" y="361904"/>
                </a:lnTo>
                <a:lnTo>
                  <a:pt x="110947" y="360622"/>
                </a:lnTo>
                <a:lnTo>
                  <a:pt x="110954" y="359340"/>
                </a:lnTo>
                <a:lnTo>
                  <a:pt x="110962" y="358035"/>
                </a:lnTo>
                <a:lnTo>
                  <a:pt x="110965" y="356731"/>
                </a:lnTo>
                <a:lnTo>
                  <a:pt x="110969" y="354034"/>
                </a:lnTo>
                <a:lnTo>
                  <a:pt x="110969" y="199933"/>
                </a:lnTo>
                <a:lnTo>
                  <a:pt x="110969" y="45811"/>
                </a:lnTo>
                <a:lnTo>
                  <a:pt x="110965" y="43136"/>
                </a:lnTo>
                <a:lnTo>
                  <a:pt x="110962" y="41809"/>
                </a:lnTo>
                <a:lnTo>
                  <a:pt x="110954" y="40505"/>
                </a:lnTo>
                <a:lnTo>
                  <a:pt x="110947" y="39222"/>
                </a:lnTo>
                <a:lnTo>
                  <a:pt x="110935" y="37962"/>
                </a:lnTo>
                <a:lnTo>
                  <a:pt x="110920" y="36702"/>
                </a:lnTo>
                <a:lnTo>
                  <a:pt x="110902" y="35486"/>
                </a:lnTo>
                <a:lnTo>
                  <a:pt x="110883" y="34270"/>
                </a:lnTo>
                <a:lnTo>
                  <a:pt x="110861" y="33076"/>
                </a:lnTo>
                <a:lnTo>
                  <a:pt x="110838" y="31926"/>
                </a:lnTo>
                <a:lnTo>
                  <a:pt x="110808" y="30777"/>
                </a:lnTo>
                <a:lnTo>
                  <a:pt x="110778" y="29627"/>
                </a:lnTo>
                <a:lnTo>
                  <a:pt x="110745" y="28521"/>
                </a:lnTo>
                <a:lnTo>
                  <a:pt x="110707" y="27438"/>
                </a:lnTo>
                <a:lnTo>
                  <a:pt x="110666" y="26355"/>
                </a:lnTo>
                <a:lnTo>
                  <a:pt x="110621" y="25316"/>
                </a:lnTo>
                <a:lnTo>
                  <a:pt x="110573" y="24276"/>
                </a:lnTo>
                <a:lnTo>
                  <a:pt x="110520" y="23259"/>
                </a:lnTo>
                <a:lnTo>
                  <a:pt x="110464" y="22287"/>
                </a:lnTo>
                <a:lnTo>
                  <a:pt x="110401" y="21314"/>
                </a:lnTo>
                <a:lnTo>
                  <a:pt x="110337" y="20363"/>
                </a:lnTo>
                <a:lnTo>
                  <a:pt x="110270" y="19435"/>
                </a:lnTo>
                <a:lnTo>
                  <a:pt x="110195" y="18506"/>
                </a:lnTo>
                <a:lnTo>
                  <a:pt x="110120" y="17622"/>
                </a:lnTo>
                <a:lnTo>
                  <a:pt x="110038" y="16759"/>
                </a:lnTo>
                <a:lnTo>
                  <a:pt x="109952" y="15897"/>
                </a:lnTo>
                <a:lnTo>
                  <a:pt x="109859" y="15079"/>
                </a:lnTo>
                <a:lnTo>
                  <a:pt x="109762" y="14283"/>
                </a:lnTo>
                <a:lnTo>
                  <a:pt x="109661" y="13487"/>
                </a:lnTo>
                <a:lnTo>
                  <a:pt x="109556" y="12713"/>
                </a:lnTo>
                <a:lnTo>
                  <a:pt x="109444" y="11984"/>
                </a:lnTo>
                <a:lnTo>
                  <a:pt x="109324" y="11254"/>
                </a:lnTo>
                <a:lnTo>
                  <a:pt x="109201" y="10569"/>
                </a:lnTo>
                <a:lnTo>
                  <a:pt x="109074" y="9883"/>
                </a:lnTo>
                <a:lnTo>
                  <a:pt x="108939" y="9220"/>
                </a:lnTo>
                <a:lnTo>
                  <a:pt x="108801" y="8579"/>
                </a:lnTo>
                <a:lnTo>
                  <a:pt x="108655" y="7982"/>
                </a:lnTo>
                <a:lnTo>
                  <a:pt x="108502" y="7385"/>
                </a:lnTo>
                <a:lnTo>
                  <a:pt x="108345" y="6810"/>
                </a:lnTo>
                <a:lnTo>
                  <a:pt x="108180" y="6280"/>
                </a:lnTo>
                <a:lnTo>
                  <a:pt x="108008" y="5749"/>
                </a:lnTo>
                <a:lnTo>
                  <a:pt x="107833" y="5241"/>
                </a:lnTo>
                <a:lnTo>
                  <a:pt x="107650" y="4754"/>
                </a:lnTo>
                <a:lnTo>
                  <a:pt x="107459" y="4312"/>
                </a:lnTo>
                <a:lnTo>
                  <a:pt x="107261" y="3870"/>
                </a:lnTo>
                <a:lnTo>
                  <a:pt x="107055" y="3450"/>
                </a:lnTo>
                <a:lnTo>
                  <a:pt x="106846" y="3074"/>
                </a:lnTo>
                <a:lnTo>
                  <a:pt x="106625" y="2698"/>
                </a:lnTo>
                <a:lnTo>
                  <a:pt x="106401" y="2366"/>
                </a:lnTo>
                <a:lnTo>
                  <a:pt x="106169" y="2035"/>
                </a:lnTo>
                <a:lnTo>
                  <a:pt x="105926" y="1747"/>
                </a:lnTo>
                <a:lnTo>
                  <a:pt x="105680" y="1460"/>
                </a:lnTo>
                <a:lnTo>
                  <a:pt x="105422" y="1217"/>
                </a:lnTo>
                <a:lnTo>
                  <a:pt x="105160" y="973"/>
                </a:lnTo>
                <a:lnTo>
                  <a:pt x="104887" y="774"/>
                </a:lnTo>
                <a:lnTo>
                  <a:pt x="104607" y="598"/>
                </a:lnTo>
                <a:lnTo>
                  <a:pt x="104319" y="443"/>
                </a:lnTo>
                <a:lnTo>
                  <a:pt x="104024" y="310"/>
                </a:lnTo>
                <a:lnTo>
                  <a:pt x="103717" y="200"/>
                </a:lnTo>
                <a:lnTo>
                  <a:pt x="103407" y="111"/>
                </a:lnTo>
                <a:lnTo>
                  <a:pt x="103085" y="67"/>
                </a:lnTo>
                <a:lnTo>
                  <a:pt x="102753" y="23"/>
                </a:lnTo>
                <a:lnTo>
                  <a:pt x="102413" y="1"/>
                </a:lnTo>
                <a:close/>
              </a:path>
            </a:pathLst>
          </a:custGeom>
          <a:gradFill>
            <a:gsLst>
              <a:gs pos="0">
                <a:schemeClr val="dk1"/>
              </a:gs>
              <a:gs pos="82000">
                <a:srgbClr val="3490DE"/>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5176334" y="3719738"/>
            <a:ext cx="446807" cy="137477"/>
          </a:xfrm>
          <a:custGeom>
            <a:avLst/>
            <a:gdLst/>
            <a:ahLst/>
            <a:cxnLst/>
            <a:rect l="l" t="t" r="r" b="b"/>
            <a:pathLst>
              <a:path w="22070" h="39223" extrusionOk="0">
                <a:moveTo>
                  <a:pt x="2905" y="1"/>
                </a:moveTo>
                <a:lnTo>
                  <a:pt x="2755" y="23"/>
                </a:lnTo>
                <a:lnTo>
                  <a:pt x="2609" y="89"/>
                </a:lnTo>
                <a:lnTo>
                  <a:pt x="2464" y="200"/>
                </a:lnTo>
                <a:lnTo>
                  <a:pt x="2322" y="355"/>
                </a:lnTo>
                <a:lnTo>
                  <a:pt x="2180" y="531"/>
                </a:lnTo>
                <a:lnTo>
                  <a:pt x="2041" y="775"/>
                </a:lnTo>
                <a:lnTo>
                  <a:pt x="1907" y="1040"/>
                </a:lnTo>
                <a:lnTo>
                  <a:pt x="1776" y="1349"/>
                </a:lnTo>
                <a:lnTo>
                  <a:pt x="1649" y="1703"/>
                </a:lnTo>
                <a:lnTo>
                  <a:pt x="1522" y="2079"/>
                </a:lnTo>
                <a:lnTo>
                  <a:pt x="1402" y="2499"/>
                </a:lnTo>
                <a:lnTo>
                  <a:pt x="1282" y="2941"/>
                </a:lnTo>
                <a:lnTo>
                  <a:pt x="1170" y="3428"/>
                </a:lnTo>
                <a:lnTo>
                  <a:pt x="1058" y="3936"/>
                </a:lnTo>
                <a:lnTo>
                  <a:pt x="954" y="4467"/>
                </a:lnTo>
                <a:lnTo>
                  <a:pt x="853" y="5042"/>
                </a:lnTo>
                <a:lnTo>
                  <a:pt x="755" y="5639"/>
                </a:lnTo>
                <a:lnTo>
                  <a:pt x="666" y="6258"/>
                </a:lnTo>
                <a:lnTo>
                  <a:pt x="580" y="6921"/>
                </a:lnTo>
                <a:lnTo>
                  <a:pt x="497" y="7584"/>
                </a:lnTo>
                <a:lnTo>
                  <a:pt x="423" y="8292"/>
                </a:lnTo>
                <a:lnTo>
                  <a:pt x="352" y="8999"/>
                </a:lnTo>
                <a:lnTo>
                  <a:pt x="288" y="9751"/>
                </a:lnTo>
                <a:lnTo>
                  <a:pt x="228" y="10503"/>
                </a:lnTo>
                <a:lnTo>
                  <a:pt x="176" y="11276"/>
                </a:lnTo>
                <a:lnTo>
                  <a:pt x="131" y="12072"/>
                </a:lnTo>
                <a:lnTo>
                  <a:pt x="90" y="12890"/>
                </a:lnTo>
                <a:lnTo>
                  <a:pt x="60" y="13731"/>
                </a:lnTo>
                <a:lnTo>
                  <a:pt x="34" y="14571"/>
                </a:lnTo>
                <a:lnTo>
                  <a:pt x="15" y="15433"/>
                </a:lnTo>
                <a:lnTo>
                  <a:pt x="4" y="16295"/>
                </a:lnTo>
                <a:lnTo>
                  <a:pt x="0" y="17180"/>
                </a:lnTo>
                <a:lnTo>
                  <a:pt x="0" y="22044"/>
                </a:lnTo>
                <a:lnTo>
                  <a:pt x="4" y="22928"/>
                </a:lnTo>
                <a:lnTo>
                  <a:pt x="15" y="23790"/>
                </a:lnTo>
                <a:lnTo>
                  <a:pt x="34" y="24652"/>
                </a:lnTo>
                <a:lnTo>
                  <a:pt x="60" y="25493"/>
                </a:lnTo>
                <a:lnTo>
                  <a:pt x="90" y="26311"/>
                </a:lnTo>
                <a:lnTo>
                  <a:pt x="131" y="27129"/>
                </a:lnTo>
                <a:lnTo>
                  <a:pt x="176" y="27925"/>
                </a:lnTo>
                <a:lnTo>
                  <a:pt x="228" y="28721"/>
                </a:lnTo>
                <a:lnTo>
                  <a:pt x="288" y="29472"/>
                </a:lnTo>
                <a:lnTo>
                  <a:pt x="352" y="30224"/>
                </a:lnTo>
                <a:lnTo>
                  <a:pt x="423" y="30931"/>
                </a:lnTo>
                <a:lnTo>
                  <a:pt x="497" y="31639"/>
                </a:lnTo>
                <a:lnTo>
                  <a:pt x="580" y="32302"/>
                </a:lnTo>
                <a:lnTo>
                  <a:pt x="666" y="32943"/>
                </a:lnTo>
                <a:lnTo>
                  <a:pt x="755" y="33585"/>
                </a:lnTo>
                <a:lnTo>
                  <a:pt x="853" y="34181"/>
                </a:lnTo>
                <a:lnTo>
                  <a:pt x="954" y="34734"/>
                </a:lnTo>
                <a:lnTo>
                  <a:pt x="1058" y="35287"/>
                </a:lnTo>
                <a:lnTo>
                  <a:pt x="1170" y="35795"/>
                </a:lnTo>
                <a:lnTo>
                  <a:pt x="1282" y="36282"/>
                </a:lnTo>
                <a:lnTo>
                  <a:pt x="1402" y="36724"/>
                </a:lnTo>
                <a:lnTo>
                  <a:pt x="1522" y="37144"/>
                </a:lnTo>
                <a:lnTo>
                  <a:pt x="1649" y="37520"/>
                </a:lnTo>
                <a:lnTo>
                  <a:pt x="1776" y="37874"/>
                </a:lnTo>
                <a:lnTo>
                  <a:pt x="1907" y="38183"/>
                </a:lnTo>
                <a:lnTo>
                  <a:pt x="2041" y="38449"/>
                </a:lnTo>
                <a:lnTo>
                  <a:pt x="2180" y="38670"/>
                </a:lnTo>
                <a:lnTo>
                  <a:pt x="2322" y="38869"/>
                </a:lnTo>
                <a:lnTo>
                  <a:pt x="2464" y="39023"/>
                </a:lnTo>
                <a:lnTo>
                  <a:pt x="2609" y="39134"/>
                </a:lnTo>
                <a:lnTo>
                  <a:pt x="2755" y="39200"/>
                </a:lnTo>
                <a:lnTo>
                  <a:pt x="2905" y="39222"/>
                </a:lnTo>
                <a:lnTo>
                  <a:pt x="19166" y="39222"/>
                </a:lnTo>
                <a:lnTo>
                  <a:pt x="19311" y="39200"/>
                </a:lnTo>
                <a:lnTo>
                  <a:pt x="19461" y="39134"/>
                </a:lnTo>
                <a:lnTo>
                  <a:pt x="19607" y="39023"/>
                </a:lnTo>
                <a:lnTo>
                  <a:pt x="19749" y="38869"/>
                </a:lnTo>
                <a:lnTo>
                  <a:pt x="19887" y="38670"/>
                </a:lnTo>
                <a:lnTo>
                  <a:pt x="20025" y="38449"/>
                </a:lnTo>
                <a:lnTo>
                  <a:pt x="20160" y="38183"/>
                </a:lnTo>
                <a:lnTo>
                  <a:pt x="20291" y="37874"/>
                </a:lnTo>
                <a:lnTo>
                  <a:pt x="20422" y="37520"/>
                </a:lnTo>
                <a:lnTo>
                  <a:pt x="20545" y="37144"/>
                </a:lnTo>
                <a:lnTo>
                  <a:pt x="20668" y="36724"/>
                </a:lnTo>
                <a:lnTo>
                  <a:pt x="20784" y="36282"/>
                </a:lnTo>
                <a:lnTo>
                  <a:pt x="20900" y="35795"/>
                </a:lnTo>
                <a:lnTo>
                  <a:pt x="21008" y="35287"/>
                </a:lnTo>
                <a:lnTo>
                  <a:pt x="21117" y="34734"/>
                </a:lnTo>
                <a:lnTo>
                  <a:pt x="21218" y="34181"/>
                </a:lnTo>
                <a:lnTo>
                  <a:pt x="21311" y="33585"/>
                </a:lnTo>
                <a:lnTo>
                  <a:pt x="21405" y="32943"/>
                </a:lnTo>
                <a:lnTo>
                  <a:pt x="21491" y="32302"/>
                </a:lnTo>
                <a:lnTo>
                  <a:pt x="21573" y="31639"/>
                </a:lnTo>
                <a:lnTo>
                  <a:pt x="21648" y="30931"/>
                </a:lnTo>
                <a:lnTo>
                  <a:pt x="21719" y="30224"/>
                </a:lnTo>
                <a:lnTo>
                  <a:pt x="21782" y="29472"/>
                </a:lnTo>
                <a:lnTo>
                  <a:pt x="21842" y="28721"/>
                </a:lnTo>
                <a:lnTo>
                  <a:pt x="21891" y="27925"/>
                </a:lnTo>
                <a:lnTo>
                  <a:pt x="21939" y="27129"/>
                </a:lnTo>
                <a:lnTo>
                  <a:pt x="21977" y="26311"/>
                </a:lnTo>
                <a:lnTo>
                  <a:pt x="22010" y="25493"/>
                </a:lnTo>
                <a:lnTo>
                  <a:pt x="22036" y="24652"/>
                </a:lnTo>
                <a:lnTo>
                  <a:pt x="22055" y="23790"/>
                </a:lnTo>
                <a:lnTo>
                  <a:pt x="22066" y="22928"/>
                </a:lnTo>
                <a:lnTo>
                  <a:pt x="22070" y="22044"/>
                </a:lnTo>
                <a:lnTo>
                  <a:pt x="22070" y="17180"/>
                </a:lnTo>
                <a:lnTo>
                  <a:pt x="22066" y="16295"/>
                </a:lnTo>
                <a:lnTo>
                  <a:pt x="22055" y="15433"/>
                </a:lnTo>
                <a:lnTo>
                  <a:pt x="22036" y="14571"/>
                </a:lnTo>
                <a:lnTo>
                  <a:pt x="22010" y="13731"/>
                </a:lnTo>
                <a:lnTo>
                  <a:pt x="21977" y="12890"/>
                </a:lnTo>
                <a:lnTo>
                  <a:pt x="21939" y="12072"/>
                </a:lnTo>
                <a:lnTo>
                  <a:pt x="21891" y="11276"/>
                </a:lnTo>
                <a:lnTo>
                  <a:pt x="21842" y="10503"/>
                </a:lnTo>
                <a:lnTo>
                  <a:pt x="21782" y="9751"/>
                </a:lnTo>
                <a:lnTo>
                  <a:pt x="21719" y="8999"/>
                </a:lnTo>
                <a:lnTo>
                  <a:pt x="21648" y="8292"/>
                </a:lnTo>
                <a:lnTo>
                  <a:pt x="21573" y="7584"/>
                </a:lnTo>
                <a:lnTo>
                  <a:pt x="21491" y="6921"/>
                </a:lnTo>
                <a:lnTo>
                  <a:pt x="21405" y="6258"/>
                </a:lnTo>
                <a:lnTo>
                  <a:pt x="21311" y="5639"/>
                </a:lnTo>
                <a:lnTo>
                  <a:pt x="21218" y="5042"/>
                </a:lnTo>
                <a:lnTo>
                  <a:pt x="21117" y="4467"/>
                </a:lnTo>
                <a:lnTo>
                  <a:pt x="21008" y="3936"/>
                </a:lnTo>
                <a:lnTo>
                  <a:pt x="20900" y="3428"/>
                </a:lnTo>
                <a:lnTo>
                  <a:pt x="20784" y="2941"/>
                </a:lnTo>
                <a:lnTo>
                  <a:pt x="20668" y="2499"/>
                </a:lnTo>
                <a:lnTo>
                  <a:pt x="20545" y="2079"/>
                </a:lnTo>
                <a:lnTo>
                  <a:pt x="20422" y="1703"/>
                </a:lnTo>
                <a:lnTo>
                  <a:pt x="20291" y="1349"/>
                </a:lnTo>
                <a:lnTo>
                  <a:pt x="20160" y="1040"/>
                </a:lnTo>
                <a:lnTo>
                  <a:pt x="20025" y="775"/>
                </a:lnTo>
                <a:lnTo>
                  <a:pt x="19887" y="531"/>
                </a:lnTo>
                <a:lnTo>
                  <a:pt x="19749" y="355"/>
                </a:lnTo>
                <a:lnTo>
                  <a:pt x="19607" y="200"/>
                </a:lnTo>
                <a:lnTo>
                  <a:pt x="19461" y="89"/>
                </a:lnTo>
                <a:lnTo>
                  <a:pt x="19311" y="23"/>
                </a:lnTo>
                <a:lnTo>
                  <a:pt x="19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flipH="1">
            <a:off x="5683266" y="3719738"/>
            <a:ext cx="446827" cy="137477"/>
          </a:xfrm>
          <a:custGeom>
            <a:avLst/>
            <a:gdLst/>
            <a:ahLst/>
            <a:cxnLst/>
            <a:rect l="l" t="t" r="r" b="b"/>
            <a:pathLst>
              <a:path w="22071" h="39223" extrusionOk="0">
                <a:moveTo>
                  <a:pt x="2905" y="1"/>
                </a:moveTo>
                <a:lnTo>
                  <a:pt x="2756" y="23"/>
                </a:lnTo>
                <a:lnTo>
                  <a:pt x="2610" y="89"/>
                </a:lnTo>
                <a:lnTo>
                  <a:pt x="2464" y="200"/>
                </a:lnTo>
                <a:lnTo>
                  <a:pt x="2322" y="355"/>
                </a:lnTo>
                <a:lnTo>
                  <a:pt x="2180" y="531"/>
                </a:lnTo>
                <a:lnTo>
                  <a:pt x="2042" y="775"/>
                </a:lnTo>
                <a:lnTo>
                  <a:pt x="1907" y="1040"/>
                </a:lnTo>
                <a:lnTo>
                  <a:pt x="1776" y="1349"/>
                </a:lnTo>
                <a:lnTo>
                  <a:pt x="1649" y="1703"/>
                </a:lnTo>
                <a:lnTo>
                  <a:pt x="1522" y="2079"/>
                </a:lnTo>
                <a:lnTo>
                  <a:pt x="1403" y="2499"/>
                </a:lnTo>
                <a:lnTo>
                  <a:pt x="1283" y="2941"/>
                </a:lnTo>
                <a:lnTo>
                  <a:pt x="1171" y="3428"/>
                </a:lnTo>
                <a:lnTo>
                  <a:pt x="1059" y="3936"/>
                </a:lnTo>
                <a:lnTo>
                  <a:pt x="954" y="4467"/>
                </a:lnTo>
                <a:lnTo>
                  <a:pt x="853" y="5042"/>
                </a:lnTo>
                <a:lnTo>
                  <a:pt x="756" y="5639"/>
                </a:lnTo>
                <a:lnTo>
                  <a:pt x="666" y="6258"/>
                </a:lnTo>
                <a:lnTo>
                  <a:pt x="580" y="6921"/>
                </a:lnTo>
                <a:lnTo>
                  <a:pt x="498" y="7584"/>
                </a:lnTo>
                <a:lnTo>
                  <a:pt x="423" y="8292"/>
                </a:lnTo>
                <a:lnTo>
                  <a:pt x="352" y="8999"/>
                </a:lnTo>
                <a:lnTo>
                  <a:pt x="289" y="9751"/>
                </a:lnTo>
                <a:lnTo>
                  <a:pt x="229" y="10503"/>
                </a:lnTo>
                <a:lnTo>
                  <a:pt x="176" y="11276"/>
                </a:lnTo>
                <a:lnTo>
                  <a:pt x="132" y="12072"/>
                </a:lnTo>
                <a:lnTo>
                  <a:pt x="91" y="12890"/>
                </a:lnTo>
                <a:lnTo>
                  <a:pt x="57" y="13731"/>
                </a:lnTo>
                <a:lnTo>
                  <a:pt x="34" y="14571"/>
                </a:lnTo>
                <a:lnTo>
                  <a:pt x="16" y="15433"/>
                </a:lnTo>
                <a:lnTo>
                  <a:pt x="5" y="16295"/>
                </a:lnTo>
                <a:lnTo>
                  <a:pt x="1" y="17180"/>
                </a:lnTo>
                <a:lnTo>
                  <a:pt x="1" y="22044"/>
                </a:lnTo>
                <a:lnTo>
                  <a:pt x="5" y="22928"/>
                </a:lnTo>
                <a:lnTo>
                  <a:pt x="16" y="23790"/>
                </a:lnTo>
                <a:lnTo>
                  <a:pt x="34" y="24652"/>
                </a:lnTo>
                <a:lnTo>
                  <a:pt x="57" y="25493"/>
                </a:lnTo>
                <a:lnTo>
                  <a:pt x="91" y="26311"/>
                </a:lnTo>
                <a:lnTo>
                  <a:pt x="132" y="27129"/>
                </a:lnTo>
                <a:lnTo>
                  <a:pt x="176" y="27925"/>
                </a:lnTo>
                <a:lnTo>
                  <a:pt x="229" y="28721"/>
                </a:lnTo>
                <a:lnTo>
                  <a:pt x="289" y="29472"/>
                </a:lnTo>
                <a:lnTo>
                  <a:pt x="352" y="30224"/>
                </a:lnTo>
                <a:lnTo>
                  <a:pt x="423" y="30931"/>
                </a:lnTo>
                <a:lnTo>
                  <a:pt x="498" y="31639"/>
                </a:lnTo>
                <a:lnTo>
                  <a:pt x="580" y="32302"/>
                </a:lnTo>
                <a:lnTo>
                  <a:pt x="666" y="32943"/>
                </a:lnTo>
                <a:lnTo>
                  <a:pt x="756" y="33585"/>
                </a:lnTo>
                <a:lnTo>
                  <a:pt x="853" y="34181"/>
                </a:lnTo>
                <a:lnTo>
                  <a:pt x="954" y="34734"/>
                </a:lnTo>
                <a:lnTo>
                  <a:pt x="1059" y="35287"/>
                </a:lnTo>
                <a:lnTo>
                  <a:pt x="1171" y="35795"/>
                </a:lnTo>
                <a:lnTo>
                  <a:pt x="1283" y="36282"/>
                </a:lnTo>
                <a:lnTo>
                  <a:pt x="1403" y="36724"/>
                </a:lnTo>
                <a:lnTo>
                  <a:pt x="1522" y="37144"/>
                </a:lnTo>
                <a:lnTo>
                  <a:pt x="1649" y="37520"/>
                </a:lnTo>
                <a:lnTo>
                  <a:pt x="1776" y="37874"/>
                </a:lnTo>
                <a:lnTo>
                  <a:pt x="1907" y="38183"/>
                </a:lnTo>
                <a:lnTo>
                  <a:pt x="2042" y="38449"/>
                </a:lnTo>
                <a:lnTo>
                  <a:pt x="2180" y="38670"/>
                </a:lnTo>
                <a:lnTo>
                  <a:pt x="2322" y="38869"/>
                </a:lnTo>
                <a:lnTo>
                  <a:pt x="2464" y="39023"/>
                </a:lnTo>
                <a:lnTo>
                  <a:pt x="2610" y="39134"/>
                </a:lnTo>
                <a:lnTo>
                  <a:pt x="2756" y="39200"/>
                </a:lnTo>
                <a:lnTo>
                  <a:pt x="2905" y="39222"/>
                </a:lnTo>
                <a:lnTo>
                  <a:pt x="19166" y="39222"/>
                </a:lnTo>
                <a:lnTo>
                  <a:pt x="19312" y="39200"/>
                </a:lnTo>
                <a:lnTo>
                  <a:pt x="19461" y="39134"/>
                </a:lnTo>
                <a:lnTo>
                  <a:pt x="19607" y="39023"/>
                </a:lnTo>
                <a:lnTo>
                  <a:pt x="19749" y="38869"/>
                </a:lnTo>
                <a:lnTo>
                  <a:pt x="19887" y="38670"/>
                </a:lnTo>
                <a:lnTo>
                  <a:pt x="20026" y="38449"/>
                </a:lnTo>
                <a:lnTo>
                  <a:pt x="20160" y="38183"/>
                </a:lnTo>
                <a:lnTo>
                  <a:pt x="20291" y="37874"/>
                </a:lnTo>
                <a:lnTo>
                  <a:pt x="20422" y="37520"/>
                </a:lnTo>
                <a:lnTo>
                  <a:pt x="20545" y="37144"/>
                </a:lnTo>
                <a:lnTo>
                  <a:pt x="20669" y="36724"/>
                </a:lnTo>
                <a:lnTo>
                  <a:pt x="20785" y="36282"/>
                </a:lnTo>
                <a:lnTo>
                  <a:pt x="20900" y="35795"/>
                </a:lnTo>
                <a:lnTo>
                  <a:pt x="21009" y="35287"/>
                </a:lnTo>
                <a:lnTo>
                  <a:pt x="21114" y="34734"/>
                </a:lnTo>
                <a:lnTo>
                  <a:pt x="21214" y="34181"/>
                </a:lnTo>
                <a:lnTo>
                  <a:pt x="21312" y="33585"/>
                </a:lnTo>
                <a:lnTo>
                  <a:pt x="21405" y="32943"/>
                </a:lnTo>
                <a:lnTo>
                  <a:pt x="21491" y="32302"/>
                </a:lnTo>
                <a:lnTo>
                  <a:pt x="21573" y="31639"/>
                </a:lnTo>
                <a:lnTo>
                  <a:pt x="21648" y="30931"/>
                </a:lnTo>
                <a:lnTo>
                  <a:pt x="21719" y="30224"/>
                </a:lnTo>
                <a:lnTo>
                  <a:pt x="21783" y="29472"/>
                </a:lnTo>
                <a:lnTo>
                  <a:pt x="21839" y="28721"/>
                </a:lnTo>
                <a:lnTo>
                  <a:pt x="21891" y="27925"/>
                </a:lnTo>
                <a:lnTo>
                  <a:pt x="21940" y="27129"/>
                </a:lnTo>
                <a:lnTo>
                  <a:pt x="21977" y="26311"/>
                </a:lnTo>
                <a:lnTo>
                  <a:pt x="22011" y="25493"/>
                </a:lnTo>
                <a:lnTo>
                  <a:pt x="22037" y="24652"/>
                </a:lnTo>
                <a:lnTo>
                  <a:pt x="22056" y="23790"/>
                </a:lnTo>
                <a:lnTo>
                  <a:pt x="22067" y="22928"/>
                </a:lnTo>
                <a:lnTo>
                  <a:pt x="22070" y="22044"/>
                </a:lnTo>
                <a:lnTo>
                  <a:pt x="22070" y="17180"/>
                </a:lnTo>
                <a:lnTo>
                  <a:pt x="22067" y="16295"/>
                </a:lnTo>
                <a:lnTo>
                  <a:pt x="22056" y="15433"/>
                </a:lnTo>
                <a:lnTo>
                  <a:pt x="22037" y="14571"/>
                </a:lnTo>
                <a:lnTo>
                  <a:pt x="22011" y="13731"/>
                </a:lnTo>
                <a:lnTo>
                  <a:pt x="21977" y="12890"/>
                </a:lnTo>
                <a:lnTo>
                  <a:pt x="21940" y="12072"/>
                </a:lnTo>
                <a:lnTo>
                  <a:pt x="21891" y="11276"/>
                </a:lnTo>
                <a:lnTo>
                  <a:pt x="21839" y="10503"/>
                </a:lnTo>
                <a:lnTo>
                  <a:pt x="21783" y="9751"/>
                </a:lnTo>
                <a:lnTo>
                  <a:pt x="21719" y="8999"/>
                </a:lnTo>
                <a:lnTo>
                  <a:pt x="21648" y="8292"/>
                </a:lnTo>
                <a:lnTo>
                  <a:pt x="21573" y="7584"/>
                </a:lnTo>
                <a:lnTo>
                  <a:pt x="21491" y="6921"/>
                </a:lnTo>
                <a:lnTo>
                  <a:pt x="21405" y="6258"/>
                </a:lnTo>
                <a:lnTo>
                  <a:pt x="21312" y="5639"/>
                </a:lnTo>
                <a:lnTo>
                  <a:pt x="21214" y="5042"/>
                </a:lnTo>
                <a:lnTo>
                  <a:pt x="21114" y="4467"/>
                </a:lnTo>
                <a:lnTo>
                  <a:pt x="21009" y="3936"/>
                </a:lnTo>
                <a:lnTo>
                  <a:pt x="20900" y="3428"/>
                </a:lnTo>
                <a:lnTo>
                  <a:pt x="20785" y="2941"/>
                </a:lnTo>
                <a:lnTo>
                  <a:pt x="20669" y="2499"/>
                </a:lnTo>
                <a:lnTo>
                  <a:pt x="20545" y="2079"/>
                </a:lnTo>
                <a:lnTo>
                  <a:pt x="20422" y="1703"/>
                </a:lnTo>
                <a:lnTo>
                  <a:pt x="20291" y="1349"/>
                </a:lnTo>
                <a:lnTo>
                  <a:pt x="20160" y="1040"/>
                </a:lnTo>
                <a:lnTo>
                  <a:pt x="20026" y="775"/>
                </a:lnTo>
                <a:lnTo>
                  <a:pt x="19887" y="531"/>
                </a:lnTo>
                <a:lnTo>
                  <a:pt x="19749" y="355"/>
                </a:lnTo>
                <a:lnTo>
                  <a:pt x="19607" y="200"/>
                </a:lnTo>
                <a:lnTo>
                  <a:pt x="19461" y="89"/>
                </a:lnTo>
                <a:lnTo>
                  <a:pt x="19312" y="23"/>
                </a:lnTo>
                <a:lnTo>
                  <a:pt x="19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flipH="1">
            <a:off x="6190217" y="3719738"/>
            <a:ext cx="446807" cy="137477"/>
          </a:xfrm>
          <a:custGeom>
            <a:avLst/>
            <a:gdLst/>
            <a:ahLst/>
            <a:cxnLst/>
            <a:rect l="l" t="t" r="r" b="b"/>
            <a:pathLst>
              <a:path w="22070" h="39223" extrusionOk="0">
                <a:moveTo>
                  <a:pt x="2905" y="1"/>
                </a:moveTo>
                <a:lnTo>
                  <a:pt x="2755" y="23"/>
                </a:lnTo>
                <a:lnTo>
                  <a:pt x="2609" y="89"/>
                </a:lnTo>
                <a:lnTo>
                  <a:pt x="2464" y="200"/>
                </a:lnTo>
                <a:lnTo>
                  <a:pt x="2322" y="355"/>
                </a:lnTo>
                <a:lnTo>
                  <a:pt x="2180" y="531"/>
                </a:lnTo>
                <a:lnTo>
                  <a:pt x="2041" y="775"/>
                </a:lnTo>
                <a:lnTo>
                  <a:pt x="1907" y="1040"/>
                </a:lnTo>
                <a:lnTo>
                  <a:pt x="1776" y="1349"/>
                </a:lnTo>
                <a:lnTo>
                  <a:pt x="1649" y="1703"/>
                </a:lnTo>
                <a:lnTo>
                  <a:pt x="1522" y="2079"/>
                </a:lnTo>
                <a:lnTo>
                  <a:pt x="1402" y="2499"/>
                </a:lnTo>
                <a:lnTo>
                  <a:pt x="1282" y="2941"/>
                </a:lnTo>
                <a:lnTo>
                  <a:pt x="1170" y="3428"/>
                </a:lnTo>
                <a:lnTo>
                  <a:pt x="1058" y="3936"/>
                </a:lnTo>
                <a:lnTo>
                  <a:pt x="953" y="4467"/>
                </a:lnTo>
                <a:lnTo>
                  <a:pt x="853" y="5042"/>
                </a:lnTo>
                <a:lnTo>
                  <a:pt x="755" y="5639"/>
                </a:lnTo>
                <a:lnTo>
                  <a:pt x="666" y="6258"/>
                </a:lnTo>
                <a:lnTo>
                  <a:pt x="576" y="6921"/>
                </a:lnTo>
                <a:lnTo>
                  <a:pt x="497" y="7584"/>
                </a:lnTo>
                <a:lnTo>
                  <a:pt x="423" y="8292"/>
                </a:lnTo>
                <a:lnTo>
                  <a:pt x="352" y="8999"/>
                </a:lnTo>
                <a:lnTo>
                  <a:pt x="288" y="9751"/>
                </a:lnTo>
                <a:lnTo>
                  <a:pt x="228" y="10503"/>
                </a:lnTo>
                <a:lnTo>
                  <a:pt x="176" y="11276"/>
                </a:lnTo>
                <a:lnTo>
                  <a:pt x="131" y="12072"/>
                </a:lnTo>
                <a:lnTo>
                  <a:pt x="90" y="12890"/>
                </a:lnTo>
                <a:lnTo>
                  <a:pt x="56" y="13731"/>
                </a:lnTo>
                <a:lnTo>
                  <a:pt x="34" y="14571"/>
                </a:lnTo>
                <a:lnTo>
                  <a:pt x="15" y="15433"/>
                </a:lnTo>
                <a:lnTo>
                  <a:pt x="4" y="16295"/>
                </a:lnTo>
                <a:lnTo>
                  <a:pt x="0" y="17180"/>
                </a:lnTo>
                <a:lnTo>
                  <a:pt x="0" y="22044"/>
                </a:lnTo>
                <a:lnTo>
                  <a:pt x="4" y="22928"/>
                </a:lnTo>
                <a:lnTo>
                  <a:pt x="15" y="23790"/>
                </a:lnTo>
                <a:lnTo>
                  <a:pt x="34" y="24652"/>
                </a:lnTo>
                <a:lnTo>
                  <a:pt x="56" y="25493"/>
                </a:lnTo>
                <a:lnTo>
                  <a:pt x="90" y="26311"/>
                </a:lnTo>
                <a:lnTo>
                  <a:pt x="131" y="27129"/>
                </a:lnTo>
                <a:lnTo>
                  <a:pt x="176" y="27925"/>
                </a:lnTo>
                <a:lnTo>
                  <a:pt x="228" y="28721"/>
                </a:lnTo>
                <a:lnTo>
                  <a:pt x="288" y="29472"/>
                </a:lnTo>
                <a:lnTo>
                  <a:pt x="352" y="30224"/>
                </a:lnTo>
                <a:lnTo>
                  <a:pt x="423" y="30931"/>
                </a:lnTo>
                <a:lnTo>
                  <a:pt x="497" y="31639"/>
                </a:lnTo>
                <a:lnTo>
                  <a:pt x="576" y="32302"/>
                </a:lnTo>
                <a:lnTo>
                  <a:pt x="666" y="32943"/>
                </a:lnTo>
                <a:lnTo>
                  <a:pt x="755" y="33585"/>
                </a:lnTo>
                <a:lnTo>
                  <a:pt x="853" y="34181"/>
                </a:lnTo>
                <a:lnTo>
                  <a:pt x="953" y="34734"/>
                </a:lnTo>
                <a:lnTo>
                  <a:pt x="1058" y="35287"/>
                </a:lnTo>
                <a:lnTo>
                  <a:pt x="1170" y="35795"/>
                </a:lnTo>
                <a:lnTo>
                  <a:pt x="1282" y="36282"/>
                </a:lnTo>
                <a:lnTo>
                  <a:pt x="1402" y="36724"/>
                </a:lnTo>
                <a:lnTo>
                  <a:pt x="1522" y="37144"/>
                </a:lnTo>
                <a:lnTo>
                  <a:pt x="1649" y="37520"/>
                </a:lnTo>
                <a:lnTo>
                  <a:pt x="1776" y="37874"/>
                </a:lnTo>
                <a:lnTo>
                  <a:pt x="1907" y="38183"/>
                </a:lnTo>
                <a:lnTo>
                  <a:pt x="2041" y="38449"/>
                </a:lnTo>
                <a:lnTo>
                  <a:pt x="2180" y="38670"/>
                </a:lnTo>
                <a:lnTo>
                  <a:pt x="2322" y="38869"/>
                </a:lnTo>
                <a:lnTo>
                  <a:pt x="2464" y="39023"/>
                </a:lnTo>
                <a:lnTo>
                  <a:pt x="2609" y="39134"/>
                </a:lnTo>
                <a:lnTo>
                  <a:pt x="2755" y="39200"/>
                </a:lnTo>
                <a:lnTo>
                  <a:pt x="2905" y="39222"/>
                </a:lnTo>
                <a:lnTo>
                  <a:pt x="19165" y="39222"/>
                </a:lnTo>
                <a:lnTo>
                  <a:pt x="19311" y="39200"/>
                </a:lnTo>
                <a:lnTo>
                  <a:pt x="19461" y="39134"/>
                </a:lnTo>
                <a:lnTo>
                  <a:pt x="19607" y="39023"/>
                </a:lnTo>
                <a:lnTo>
                  <a:pt x="19749" y="38869"/>
                </a:lnTo>
                <a:lnTo>
                  <a:pt x="19887" y="38670"/>
                </a:lnTo>
                <a:lnTo>
                  <a:pt x="20025" y="38449"/>
                </a:lnTo>
                <a:lnTo>
                  <a:pt x="20160" y="38183"/>
                </a:lnTo>
                <a:lnTo>
                  <a:pt x="20291" y="37874"/>
                </a:lnTo>
                <a:lnTo>
                  <a:pt x="20421" y="37520"/>
                </a:lnTo>
                <a:lnTo>
                  <a:pt x="20545" y="37144"/>
                </a:lnTo>
                <a:lnTo>
                  <a:pt x="20668" y="36724"/>
                </a:lnTo>
                <a:lnTo>
                  <a:pt x="20784" y="36282"/>
                </a:lnTo>
                <a:lnTo>
                  <a:pt x="20900" y="35795"/>
                </a:lnTo>
                <a:lnTo>
                  <a:pt x="21008" y="35287"/>
                </a:lnTo>
                <a:lnTo>
                  <a:pt x="21113" y="34734"/>
                </a:lnTo>
                <a:lnTo>
                  <a:pt x="21214" y="34181"/>
                </a:lnTo>
                <a:lnTo>
                  <a:pt x="21311" y="33585"/>
                </a:lnTo>
                <a:lnTo>
                  <a:pt x="21405" y="32943"/>
                </a:lnTo>
                <a:lnTo>
                  <a:pt x="21491" y="32302"/>
                </a:lnTo>
                <a:lnTo>
                  <a:pt x="21573" y="31639"/>
                </a:lnTo>
                <a:lnTo>
                  <a:pt x="21648" y="30931"/>
                </a:lnTo>
                <a:lnTo>
                  <a:pt x="21719" y="30224"/>
                </a:lnTo>
                <a:lnTo>
                  <a:pt x="21782" y="29472"/>
                </a:lnTo>
                <a:lnTo>
                  <a:pt x="21838" y="28721"/>
                </a:lnTo>
                <a:lnTo>
                  <a:pt x="21891" y="27925"/>
                </a:lnTo>
                <a:lnTo>
                  <a:pt x="21939" y="27129"/>
                </a:lnTo>
                <a:lnTo>
                  <a:pt x="21977" y="26311"/>
                </a:lnTo>
                <a:lnTo>
                  <a:pt x="22010" y="25493"/>
                </a:lnTo>
                <a:lnTo>
                  <a:pt x="22036" y="24652"/>
                </a:lnTo>
                <a:lnTo>
                  <a:pt x="22055" y="23790"/>
                </a:lnTo>
                <a:lnTo>
                  <a:pt x="22066" y="22928"/>
                </a:lnTo>
                <a:lnTo>
                  <a:pt x="22070" y="22044"/>
                </a:lnTo>
                <a:lnTo>
                  <a:pt x="22070" y="17180"/>
                </a:lnTo>
                <a:lnTo>
                  <a:pt x="22066" y="16295"/>
                </a:lnTo>
                <a:lnTo>
                  <a:pt x="22055" y="15433"/>
                </a:lnTo>
                <a:lnTo>
                  <a:pt x="22036" y="14571"/>
                </a:lnTo>
                <a:lnTo>
                  <a:pt x="22010" y="13731"/>
                </a:lnTo>
                <a:lnTo>
                  <a:pt x="21977" y="12890"/>
                </a:lnTo>
                <a:lnTo>
                  <a:pt x="21939" y="12072"/>
                </a:lnTo>
                <a:lnTo>
                  <a:pt x="21891" y="11276"/>
                </a:lnTo>
                <a:lnTo>
                  <a:pt x="21838" y="10503"/>
                </a:lnTo>
                <a:lnTo>
                  <a:pt x="21782" y="9751"/>
                </a:lnTo>
                <a:lnTo>
                  <a:pt x="21719" y="8999"/>
                </a:lnTo>
                <a:lnTo>
                  <a:pt x="21648" y="8292"/>
                </a:lnTo>
                <a:lnTo>
                  <a:pt x="21573" y="7584"/>
                </a:lnTo>
                <a:lnTo>
                  <a:pt x="21491" y="6921"/>
                </a:lnTo>
                <a:lnTo>
                  <a:pt x="21405" y="6258"/>
                </a:lnTo>
                <a:lnTo>
                  <a:pt x="21311" y="5639"/>
                </a:lnTo>
                <a:lnTo>
                  <a:pt x="21214" y="5042"/>
                </a:lnTo>
                <a:lnTo>
                  <a:pt x="21113" y="4467"/>
                </a:lnTo>
                <a:lnTo>
                  <a:pt x="21008" y="3936"/>
                </a:lnTo>
                <a:lnTo>
                  <a:pt x="20900" y="3428"/>
                </a:lnTo>
                <a:lnTo>
                  <a:pt x="20784" y="2941"/>
                </a:lnTo>
                <a:lnTo>
                  <a:pt x="20668" y="2499"/>
                </a:lnTo>
                <a:lnTo>
                  <a:pt x="20545" y="2079"/>
                </a:lnTo>
                <a:lnTo>
                  <a:pt x="20421" y="1703"/>
                </a:lnTo>
                <a:lnTo>
                  <a:pt x="20291" y="1349"/>
                </a:lnTo>
                <a:lnTo>
                  <a:pt x="20160" y="1040"/>
                </a:lnTo>
                <a:lnTo>
                  <a:pt x="20025" y="775"/>
                </a:lnTo>
                <a:lnTo>
                  <a:pt x="19887" y="531"/>
                </a:lnTo>
                <a:lnTo>
                  <a:pt x="19749" y="355"/>
                </a:lnTo>
                <a:lnTo>
                  <a:pt x="19607" y="200"/>
                </a:lnTo>
                <a:lnTo>
                  <a:pt x="19461" y="89"/>
                </a:lnTo>
                <a:lnTo>
                  <a:pt x="19311" y="23"/>
                </a:lnTo>
                <a:lnTo>
                  <a:pt x="191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flipH="1">
            <a:off x="6697149" y="3719738"/>
            <a:ext cx="446827" cy="137477"/>
          </a:xfrm>
          <a:custGeom>
            <a:avLst/>
            <a:gdLst/>
            <a:ahLst/>
            <a:cxnLst/>
            <a:rect l="l" t="t" r="r" b="b"/>
            <a:pathLst>
              <a:path w="22071" h="39223" extrusionOk="0">
                <a:moveTo>
                  <a:pt x="2905" y="1"/>
                </a:moveTo>
                <a:lnTo>
                  <a:pt x="2756" y="23"/>
                </a:lnTo>
                <a:lnTo>
                  <a:pt x="2610" y="89"/>
                </a:lnTo>
                <a:lnTo>
                  <a:pt x="2464" y="200"/>
                </a:lnTo>
                <a:lnTo>
                  <a:pt x="2322" y="355"/>
                </a:lnTo>
                <a:lnTo>
                  <a:pt x="2180" y="531"/>
                </a:lnTo>
                <a:lnTo>
                  <a:pt x="2042" y="775"/>
                </a:lnTo>
                <a:lnTo>
                  <a:pt x="1907" y="1040"/>
                </a:lnTo>
                <a:lnTo>
                  <a:pt x="1776" y="1349"/>
                </a:lnTo>
                <a:lnTo>
                  <a:pt x="1649" y="1703"/>
                </a:lnTo>
                <a:lnTo>
                  <a:pt x="1522" y="2079"/>
                </a:lnTo>
                <a:lnTo>
                  <a:pt x="1403" y="2499"/>
                </a:lnTo>
                <a:lnTo>
                  <a:pt x="1283" y="2941"/>
                </a:lnTo>
                <a:lnTo>
                  <a:pt x="1167" y="3428"/>
                </a:lnTo>
                <a:lnTo>
                  <a:pt x="1059" y="3936"/>
                </a:lnTo>
                <a:lnTo>
                  <a:pt x="954" y="4467"/>
                </a:lnTo>
                <a:lnTo>
                  <a:pt x="853" y="5042"/>
                </a:lnTo>
                <a:lnTo>
                  <a:pt x="756" y="5639"/>
                </a:lnTo>
                <a:lnTo>
                  <a:pt x="666" y="6258"/>
                </a:lnTo>
                <a:lnTo>
                  <a:pt x="576" y="6921"/>
                </a:lnTo>
                <a:lnTo>
                  <a:pt x="498" y="7584"/>
                </a:lnTo>
                <a:lnTo>
                  <a:pt x="419" y="8292"/>
                </a:lnTo>
                <a:lnTo>
                  <a:pt x="352" y="8999"/>
                </a:lnTo>
                <a:lnTo>
                  <a:pt x="285" y="9751"/>
                </a:lnTo>
                <a:lnTo>
                  <a:pt x="229" y="10503"/>
                </a:lnTo>
                <a:lnTo>
                  <a:pt x="176" y="11276"/>
                </a:lnTo>
                <a:lnTo>
                  <a:pt x="132" y="12072"/>
                </a:lnTo>
                <a:lnTo>
                  <a:pt x="90" y="12890"/>
                </a:lnTo>
                <a:lnTo>
                  <a:pt x="57" y="13731"/>
                </a:lnTo>
                <a:lnTo>
                  <a:pt x="34" y="14571"/>
                </a:lnTo>
                <a:lnTo>
                  <a:pt x="16" y="15433"/>
                </a:lnTo>
                <a:lnTo>
                  <a:pt x="4" y="16295"/>
                </a:lnTo>
                <a:lnTo>
                  <a:pt x="1" y="17180"/>
                </a:lnTo>
                <a:lnTo>
                  <a:pt x="1" y="22044"/>
                </a:lnTo>
                <a:lnTo>
                  <a:pt x="4" y="22928"/>
                </a:lnTo>
                <a:lnTo>
                  <a:pt x="16" y="23790"/>
                </a:lnTo>
                <a:lnTo>
                  <a:pt x="34" y="24652"/>
                </a:lnTo>
                <a:lnTo>
                  <a:pt x="57" y="25493"/>
                </a:lnTo>
                <a:lnTo>
                  <a:pt x="90" y="26311"/>
                </a:lnTo>
                <a:lnTo>
                  <a:pt x="132" y="27129"/>
                </a:lnTo>
                <a:lnTo>
                  <a:pt x="176" y="27925"/>
                </a:lnTo>
                <a:lnTo>
                  <a:pt x="229" y="28721"/>
                </a:lnTo>
                <a:lnTo>
                  <a:pt x="285" y="29472"/>
                </a:lnTo>
                <a:lnTo>
                  <a:pt x="352" y="30224"/>
                </a:lnTo>
                <a:lnTo>
                  <a:pt x="419" y="30931"/>
                </a:lnTo>
                <a:lnTo>
                  <a:pt x="498" y="31639"/>
                </a:lnTo>
                <a:lnTo>
                  <a:pt x="576" y="32302"/>
                </a:lnTo>
                <a:lnTo>
                  <a:pt x="666" y="32943"/>
                </a:lnTo>
                <a:lnTo>
                  <a:pt x="756" y="33585"/>
                </a:lnTo>
                <a:lnTo>
                  <a:pt x="853" y="34181"/>
                </a:lnTo>
                <a:lnTo>
                  <a:pt x="954" y="34734"/>
                </a:lnTo>
                <a:lnTo>
                  <a:pt x="1059" y="35287"/>
                </a:lnTo>
                <a:lnTo>
                  <a:pt x="1167" y="35795"/>
                </a:lnTo>
                <a:lnTo>
                  <a:pt x="1283" y="36282"/>
                </a:lnTo>
                <a:lnTo>
                  <a:pt x="1403" y="36724"/>
                </a:lnTo>
                <a:lnTo>
                  <a:pt x="1522" y="37144"/>
                </a:lnTo>
                <a:lnTo>
                  <a:pt x="1649" y="37520"/>
                </a:lnTo>
                <a:lnTo>
                  <a:pt x="1776" y="37874"/>
                </a:lnTo>
                <a:lnTo>
                  <a:pt x="1907" y="38183"/>
                </a:lnTo>
                <a:lnTo>
                  <a:pt x="2042" y="38449"/>
                </a:lnTo>
                <a:lnTo>
                  <a:pt x="2180" y="38670"/>
                </a:lnTo>
                <a:lnTo>
                  <a:pt x="2322" y="38869"/>
                </a:lnTo>
                <a:lnTo>
                  <a:pt x="2464" y="39023"/>
                </a:lnTo>
                <a:lnTo>
                  <a:pt x="2610" y="39134"/>
                </a:lnTo>
                <a:lnTo>
                  <a:pt x="2756" y="39200"/>
                </a:lnTo>
                <a:lnTo>
                  <a:pt x="2905" y="39222"/>
                </a:lnTo>
                <a:lnTo>
                  <a:pt x="19166" y="39222"/>
                </a:lnTo>
                <a:lnTo>
                  <a:pt x="19312" y="39200"/>
                </a:lnTo>
                <a:lnTo>
                  <a:pt x="19461" y="39134"/>
                </a:lnTo>
                <a:lnTo>
                  <a:pt x="19607" y="39023"/>
                </a:lnTo>
                <a:lnTo>
                  <a:pt x="19749" y="38869"/>
                </a:lnTo>
                <a:lnTo>
                  <a:pt x="19887" y="38670"/>
                </a:lnTo>
                <a:lnTo>
                  <a:pt x="20026" y="38449"/>
                </a:lnTo>
                <a:lnTo>
                  <a:pt x="20160" y="38183"/>
                </a:lnTo>
                <a:lnTo>
                  <a:pt x="20291" y="37874"/>
                </a:lnTo>
                <a:lnTo>
                  <a:pt x="20422" y="37520"/>
                </a:lnTo>
                <a:lnTo>
                  <a:pt x="20545" y="37144"/>
                </a:lnTo>
                <a:lnTo>
                  <a:pt x="20669" y="36724"/>
                </a:lnTo>
                <a:lnTo>
                  <a:pt x="20785" y="36282"/>
                </a:lnTo>
                <a:lnTo>
                  <a:pt x="20900" y="35795"/>
                </a:lnTo>
                <a:lnTo>
                  <a:pt x="21009" y="35287"/>
                </a:lnTo>
                <a:lnTo>
                  <a:pt x="21113" y="34734"/>
                </a:lnTo>
                <a:lnTo>
                  <a:pt x="21214" y="34181"/>
                </a:lnTo>
                <a:lnTo>
                  <a:pt x="21312" y="33585"/>
                </a:lnTo>
                <a:lnTo>
                  <a:pt x="21405" y="32943"/>
                </a:lnTo>
                <a:lnTo>
                  <a:pt x="21491" y="32302"/>
                </a:lnTo>
                <a:lnTo>
                  <a:pt x="21573" y="31639"/>
                </a:lnTo>
                <a:lnTo>
                  <a:pt x="21648" y="30931"/>
                </a:lnTo>
                <a:lnTo>
                  <a:pt x="21719" y="30224"/>
                </a:lnTo>
                <a:lnTo>
                  <a:pt x="21783" y="29472"/>
                </a:lnTo>
                <a:lnTo>
                  <a:pt x="21839" y="28721"/>
                </a:lnTo>
                <a:lnTo>
                  <a:pt x="21891" y="27925"/>
                </a:lnTo>
                <a:lnTo>
                  <a:pt x="21940" y="27129"/>
                </a:lnTo>
                <a:lnTo>
                  <a:pt x="21977" y="26311"/>
                </a:lnTo>
                <a:lnTo>
                  <a:pt x="22011" y="25493"/>
                </a:lnTo>
                <a:lnTo>
                  <a:pt x="22037" y="24652"/>
                </a:lnTo>
                <a:lnTo>
                  <a:pt x="22055" y="23790"/>
                </a:lnTo>
                <a:lnTo>
                  <a:pt x="22067" y="22928"/>
                </a:lnTo>
                <a:lnTo>
                  <a:pt x="22070" y="22044"/>
                </a:lnTo>
                <a:lnTo>
                  <a:pt x="22070" y="17180"/>
                </a:lnTo>
                <a:lnTo>
                  <a:pt x="22067" y="16295"/>
                </a:lnTo>
                <a:lnTo>
                  <a:pt x="22055" y="15433"/>
                </a:lnTo>
                <a:lnTo>
                  <a:pt x="22037" y="14571"/>
                </a:lnTo>
                <a:lnTo>
                  <a:pt x="22011" y="13731"/>
                </a:lnTo>
                <a:lnTo>
                  <a:pt x="21977" y="12890"/>
                </a:lnTo>
                <a:lnTo>
                  <a:pt x="21940" y="12072"/>
                </a:lnTo>
                <a:lnTo>
                  <a:pt x="21891" y="11276"/>
                </a:lnTo>
                <a:lnTo>
                  <a:pt x="21839" y="10503"/>
                </a:lnTo>
                <a:lnTo>
                  <a:pt x="21783" y="9751"/>
                </a:lnTo>
                <a:lnTo>
                  <a:pt x="21719" y="8999"/>
                </a:lnTo>
                <a:lnTo>
                  <a:pt x="21648" y="8292"/>
                </a:lnTo>
                <a:lnTo>
                  <a:pt x="21573" y="7584"/>
                </a:lnTo>
                <a:lnTo>
                  <a:pt x="21491" y="6921"/>
                </a:lnTo>
                <a:lnTo>
                  <a:pt x="21405" y="6258"/>
                </a:lnTo>
                <a:lnTo>
                  <a:pt x="21312" y="5639"/>
                </a:lnTo>
                <a:lnTo>
                  <a:pt x="21214" y="5042"/>
                </a:lnTo>
                <a:lnTo>
                  <a:pt x="21113" y="4467"/>
                </a:lnTo>
                <a:lnTo>
                  <a:pt x="21009" y="3936"/>
                </a:lnTo>
                <a:lnTo>
                  <a:pt x="20900" y="3428"/>
                </a:lnTo>
                <a:lnTo>
                  <a:pt x="20785" y="2941"/>
                </a:lnTo>
                <a:lnTo>
                  <a:pt x="20669" y="2499"/>
                </a:lnTo>
                <a:lnTo>
                  <a:pt x="20545" y="2079"/>
                </a:lnTo>
                <a:lnTo>
                  <a:pt x="20422" y="1703"/>
                </a:lnTo>
                <a:lnTo>
                  <a:pt x="20291" y="1349"/>
                </a:lnTo>
                <a:lnTo>
                  <a:pt x="20160" y="1040"/>
                </a:lnTo>
                <a:lnTo>
                  <a:pt x="20026" y="775"/>
                </a:lnTo>
                <a:lnTo>
                  <a:pt x="19887" y="531"/>
                </a:lnTo>
                <a:lnTo>
                  <a:pt x="19749" y="355"/>
                </a:lnTo>
                <a:lnTo>
                  <a:pt x="19607" y="200"/>
                </a:lnTo>
                <a:lnTo>
                  <a:pt x="19461" y="89"/>
                </a:lnTo>
                <a:lnTo>
                  <a:pt x="19312" y="23"/>
                </a:lnTo>
                <a:lnTo>
                  <a:pt x="19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flipH="1">
            <a:off x="6485862" y="3023223"/>
            <a:ext cx="273915" cy="373903"/>
          </a:xfrm>
          <a:custGeom>
            <a:avLst/>
            <a:gdLst/>
            <a:ahLst/>
            <a:cxnLst/>
            <a:rect l="l" t="t" r="r" b="b"/>
            <a:pathLst>
              <a:path w="13530" h="106677" extrusionOk="0">
                <a:moveTo>
                  <a:pt x="9021" y="1"/>
                </a:moveTo>
                <a:lnTo>
                  <a:pt x="8789" y="23"/>
                </a:lnTo>
                <a:lnTo>
                  <a:pt x="8557" y="67"/>
                </a:lnTo>
                <a:lnTo>
                  <a:pt x="8326" y="155"/>
                </a:lnTo>
                <a:lnTo>
                  <a:pt x="8098" y="266"/>
                </a:lnTo>
                <a:lnTo>
                  <a:pt x="7873" y="421"/>
                </a:lnTo>
                <a:lnTo>
                  <a:pt x="7645" y="620"/>
                </a:lnTo>
                <a:lnTo>
                  <a:pt x="7425" y="841"/>
                </a:lnTo>
                <a:lnTo>
                  <a:pt x="7204" y="1084"/>
                </a:lnTo>
                <a:lnTo>
                  <a:pt x="6984" y="1371"/>
                </a:lnTo>
                <a:lnTo>
                  <a:pt x="6767" y="1681"/>
                </a:lnTo>
                <a:lnTo>
                  <a:pt x="6550" y="2013"/>
                </a:lnTo>
                <a:lnTo>
                  <a:pt x="6337" y="2388"/>
                </a:lnTo>
                <a:lnTo>
                  <a:pt x="6128" y="2808"/>
                </a:lnTo>
                <a:lnTo>
                  <a:pt x="5918" y="3229"/>
                </a:lnTo>
                <a:lnTo>
                  <a:pt x="5713" y="3693"/>
                </a:lnTo>
                <a:lnTo>
                  <a:pt x="5511" y="4201"/>
                </a:lnTo>
                <a:lnTo>
                  <a:pt x="5309" y="4710"/>
                </a:lnTo>
                <a:lnTo>
                  <a:pt x="5111" y="5263"/>
                </a:lnTo>
                <a:lnTo>
                  <a:pt x="4913" y="5837"/>
                </a:lnTo>
                <a:lnTo>
                  <a:pt x="4722" y="6434"/>
                </a:lnTo>
                <a:lnTo>
                  <a:pt x="4532" y="7076"/>
                </a:lnTo>
                <a:lnTo>
                  <a:pt x="4345" y="7717"/>
                </a:lnTo>
                <a:lnTo>
                  <a:pt x="4158" y="8402"/>
                </a:lnTo>
                <a:lnTo>
                  <a:pt x="3978" y="9110"/>
                </a:lnTo>
                <a:lnTo>
                  <a:pt x="3799" y="9839"/>
                </a:lnTo>
                <a:lnTo>
                  <a:pt x="3623" y="10591"/>
                </a:lnTo>
                <a:lnTo>
                  <a:pt x="3451" y="11387"/>
                </a:lnTo>
                <a:lnTo>
                  <a:pt x="3283" y="12183"/>
                </a:lnTo>
                <a:lnTo>
                  <a:pt x="3119" y="13001"/>
                </a:lnTo>
                <a:lnTo>
                  <a:pt x="2958" y="13863"/>
                </a:lnTo>
                <a:lnTo>
                  <a:pt x="2797" y="14725"/>
                </a:lnTo>
                <a:lnTo>
                  <a:pt x="2644" y="15632"/>
                </a:lnTo>
                <a:lnTo>
                  <a:pt x="2491" y="16538"/>
                </a:lnTo>
                <a:lnTo>
                  <a:pt x="2345" y="17467"/>
                </a:lnTo>
                <a:lnTo>
                  <a:pt x="2199" y="18440"/>
                </a:lnTo>
                <a:lnTo>
                  <a:pt x="2061" y="19412"/>
                </a:lnTo>
                <a:lnTo>
                  <a:pt x="1926" y="20407"/>
                </a:lnTo>
                <a:lnTo>
                  <a:pt x="1792" y="21424"/>
                </a:lnTo>
                <a:lnTo>
                  <a:pt x="1664" y="22463"/>
                </a:lnTo>
                <a:lnTo>
                  <a:pt x="1541" y="23525"/>
                </a:lnTo>
                <a:lnTo>
                  <a:pt x="1421" y="24586"/>
                </a:lnTo>
                <a:lnTo>
                  <a:pt x="1306" y="25691"/>
                </a:lnTo>
                <a:lnTo>
                  <a:pt x="1197" y="26797"/>
                </a:lnTo>
                <a:lnTo>
                  <a:pt x="1089" y="27924"/>
                </a:lnTo>
                <a:lnTo>
                  <a:pt x="988" y="29052"/>
                </a:lnTo>
                <a:lnTo>
                  <a:pt x="891" y="30224"/>
                </a:lnTo>
                <a:lnTo>
                  <a:pt x="797" y="31396"/>
                </a:lnTo>
                <a:lnTo>
                  <a:pt x="711" y="32589"/>
                </a:lnTo>
                <a:lnTo>
                  <a:pt x="625" y="33783"/>
                </a:lnTo>
                <a:lnTo>
                  <a:pt x="547" y="34999"/>
                </a:lnTo>
                <a:lnTo>
                  <a:pt x="476" y="36237"/>
                </a:lnTo>
                <a:lnTo>
                  <a:pt x="408" y="37476"/>
                </a:lnTo>
                <a:lnTo>
                  <a:pt x="345" y="38736"/>
                </a:lnTo>
                <a:lnTo>
                  <a:pt x="285" y="40018"/>
                </a:lnTo>
                <a:lnTo>
                  <a:pt x="233" y="41300"/>
                </a:lnTo>
                <a:lnTo>
                  <a:pt x="184" y="42583"/>
                </a:lnTo>
                <a:lnTo>
                  <a:pt x="143" y="43909"/>
                </a:lnTo>
                <a:lnTo>
                  <a:pt x="106" y="45214"/>
                </a:lnTo>
                <a:lnTo>
                  <a:pt x="72" y="46540"/>
                </a:lnTo>
                <a:lnTo>
                  <a:pt x="50" y="47889"/>
                </a:lnTo>
                <a:lnTo>
                  <a:pt x="27" y="49238"/>
                </a:lnTo>
                <a:lnTo>
                  <a:pt x="12" y="50608"/>
                </a:lnTo>
                <a:lnTo>
                  <a:pt x="5" y="51957"/>
                </a:lnTo>
                <a:lnTo>
                  <a:pt x="1" y="53350"/>
                </a:lnTo>
                <a:lnTo>
                  <a:pt x="5" y="54721"/>
                </a:lnTo>
                <a:lnTo>
                  <a:pt x="12" y="56091"/>
                </a:lnTo>
                <a:lnTo>
                  <a:pt x="27" y="57440"/>
                </a:lnTo>
                <a:lnTo>
                  <a:pt x="50" y="58789"/>
                </a:lnTo>
                <a:lnTo>
                  <a:pt x="72" y="60137"/>
                </a:lnTo>
                <a:lnTo>
                  <a:pt x="106" y="61464"/>
                </a:lnTo>
                <a:lnTo>
                  <a:pt x="143" y="62790"/>
                </a:lnTo>
                <a:lnTo>
                  <a:pt x="184" y="64095"/>
                </a:lnTo>
                <a:lnTo>
                  <a:pt x="233" y="65399"/>
                </a:lnTo>
                <a:lnTo>
                  <a:pt x="285" y="66682"/>
                </a:lnTo>
                <a:lnTo>
                  <a:pt x="345" y="67942"/>
                </a:lnTo>
                <a:lnTo>
                  <a:pt x="408" y="69202"/>
                </a:lnTo>
                <a:lnTo>
                  <a:pt x="476" y="70462"/>
                </a:lnTo>
                <a:lnTo>
                  <a:pt x="547" y="71678"/>
                </a:lnTo>
                <a:lnTo>
                  <a:pt x="625" y="72894"/>
                </a:lnTo>
                <a:lnTo>
                  <a:pt x="711" y="74110"/>
                </a:lnTo>
                <a:lnTo>
                  <a:pt x="797" y="75304"/>
                </a:lnTo>
                <a:lnTo>
                  <a:pt x="891" y="76476"/>
                </a:lnTo>
                <a:lnTo>
                  <a:pt x="988" y="77626"/>
                </a:lnTo>
                <a:lnTo>
                  <a:pt x="1089" y="78775"/>
                </a:lnTo>
                <a:lnTo>
                  <a:pt x="1197" y="79903"/>
                </a:lnTo>
                <a:lnTo>
                  <a:pt x="1306" y="81008"/>
                </a:lnTo>
                <a:lnTo>
                  <a:pt x="1421" y="82092"/>
                </a:lnTo>
                <a:lnTo>
                  <a:pt x="1541" y="83175"/>
                </a:lnTo>
                <a:lnTo>
                  <a:pt x="1664" y="84214"/>
                </a:lnTo>
                <a:lnTo>
                  <a:pt x="1792" y="85253"/>
                </a:lnTo>
                <a:lnTo>
                  <a:pt x="1926" y="86270"/>
                </a:lnTo>
                <a:lnTo>
                  <a:pt x="2061" y="87265"/>
                </a:lnTo>
                <a:lnTo>
                  <a:pt x="2199" y="88260"/>
                </a:lnTo>
                <a:lnTo>
                  <a:pt x="2345" y="89211"/>
                </a:lnTo>
                <a:lnTo>
                  <a:pt x="2491" y="90139"/>
                </a:lnTo>
                <a:lnTo>
                  <a:pt x="2644" y="91068"/>
                </a:lnTo>
                <a:lnTo>
                  <a:pt x="2797" y="91952"/>
                </a:lnTo>
                <a:lnTo>
                  <a:pt x="2958" y="92837"/>
                </a:lnTo>
                <a:lnTo>
                  <a:pt x="3119" y="93677"/>
                </a:lnTo>
                <a:lnTo>
                  <a:pt x="3283" y="94517"/>
                </a:lnTo>
                <a:lnTo>
                  <a:pt x="3451" y="95313"/>
                </a:lnTo>
                <a:lnTo>
                  <a:pt x="3623" y="96087"/>
                </a:lnTo>
                <a:lnTo>
                  <a:pt x="3799" y="96838"/>
                </a:lnTo>
                <a:lnTo>
                  <a:pt x="3978" y="97568"/>
                </a:lnTo>
                <a:lnTo>
                  <a:pt x="4158" y="98276"/>
                </a:lnTo>
                <a:lnTo>
                  <a:pt x="4345" y="98961"/>
                </a:lnTo>
                <a:lnTo>
                  <a:pt x="4532" y="99624"/>
                </a:lnTo>
                <a:lnTo>
                  <a:pt x="4722" y="100243"/>
                </a:lnTo>
                <a:lnTo>
                  <a:pt x="4913" y="100862"/>
                </a:lnTo>
                <a:lnTo>
                  <a:pt x="5111" y="101437"/>
                </a:lnTo>
                <a:lnTo>
                  <a:pt x="5309" y="101968"/>
                </a:lnTo>
                <a:lnTo>
                  <a:pt x="5511" y="102498"/>
                </a:lnTo>
                <a:lnTo>
                  <a:pt x="5713" y="102985"/>
                </a:lnTo>
                <a:lnTo>
                  <a:pt x="5918" y="103449"/>
                </a:lnTo>
                <a:lnTo>
                  <a:pt x="6128" y="103891"/>
                </a:lnTo>
                <a:lnTo>
                  <a:pt x="6337" y="104289"/>
                </a:lnTo>
                <a:lnTo>
                  <a:pt x="6550" y="104665"/>
                </a:lnTo>
                <a:lnTo>
                  <a:pt x="6767" y="105019"/>
                </a:lnTo>
                <a:lnTo>
                  <a:pt x="6984" y="105328"/>
                </a:lnTo>
                <a:lnTo>
                  <a:pt x="7204" y="105594"/>
                </a:lnTo>
                <a:lnTo>
                  <a:pt x="7425" y="105859"/>
                </a:lnTo>
                <a:lnTo>
                  <a:pt x="7645" y="106080"/>
                </a:lnTo>
                <a:lnTo>
                  <a:pt x="7873" y="106257"/>
                </a:lnTo>
                <a:lnTo>
                  <a:pt x="8098" y="106412"/>
                </a:lnTo>
                <a:lnTo>
                  <a:pt x="8326" y="106522"/>
                </a:lnTo>
                <a:lnTo>
                  <a:pt x="8557" y="106611"/>
                </a:lnTo>
                <a:lnTo>
                  <a:pt x="8789" y="106677"/>
                </a:lnTo>
                <a:lnTo>
                  <a:pt x="9174" y="106677"/>
                </a:lnTo>
                <a:lnTo>
                  <a:pt x="9328" y="106655"/>
                </a:lnTo>
                <a:lnTo>
                  <a:pt x="9481" y="106611"/>
                </a:lnTo>
                <a:lnTo>
                  <a:pt x="9630" y="106566"/>
                </a:lnTo>
                <a:lnTo>
                  <a:pt x="9784" y="106500"/>
                </a:lnTo>
                <a:lnTo>
                  <a:pt x="9933" y="106412"/>
                </a:lnTo>
                <a:lnTo>
                  <a:pt x="10083" y="106323"/>
                </a:lnTo>
                <a:lnTo>
                  <a:pt x="10232" y="106213"/>
                </a:lnTo>
                <a:lnTo>
                  <a:pt x="10382" y="106080"/>
                </a:lnTo>
                <a:lnTo>
                  <a:pt x="10527" y="105925"/>
                </a:lnTo>
                <a:lnTo>
                  <a:pt x="10673" y="105771"/>
                </a:lnTo>
                <a:lnTo>
                  <a:pt x="10819" y="105616"/>
                </a:lnTo>
                <a:lnTo>
                  <a:pt x="10965" y="105417"/>
                </a:lnTo>
                <a:lnTo>
                  <a:pt x="11111" y="105240"/>
                </a:lnTo>
                <a:lnTo>
                  <a:pt x="11253" y="105019"/>
                </a:lnTo>
                <a:lnTo>
                  <a:pt x="11395" y="104798"/>
                </a:lnTo>
                <a:lnTo>
                  <a:pt x="11537" y="104555"/>
                </a:lnTo>
                <a:lnTo>
                  <a:pt x="11675" y="104311"/>
                </a:lnTo>
                <a:lnTo>
                  <a:pt x="11813" y="104046"/>
                </a:lnTo>
                <a:lnTo>
                  <a:pt x="11952" y="103759"/>
                </a:lnTo>
                <a:lnTo>
                  <a:pt x="12090" y="103471"/>
                </a:lnTo>
                <a:lnTo>
                  <a:pt x="12228" y="103184"/>
                </a:lnTo>
                <a:lnTo>
                  <a:pt x="12363" y="102852"/>
                </a:lnTo>
                <a:lnTo>
                  <a:pt x="12497" y="102543"/>
                </a:lnTo>
                <a:lnTo>
                  <a:pt x="12628" y="102189"/>
                </a:lnTo>
                <a:lnTo>
                  <a:pt x="12763" y="101857"/>
                </a:lnTo>
                <a:lnTo>
                  <a:pt x="12894" y="101481"/>
                </a:lnTo>
                <a:lnTo>
                  <a:pt x="13021" y="101106"/>
                </a:lnTo>
                <a:lnTo>
                  <a:pt x="13152" y="100730"/>
                </a:lnTo>
                <a:lnTo>
                  <a:pt x="13279" y="100332"/>
                </a:lnTo>
                <a:lnTo>
                  <a:pt x="13406" y="99912"/>
                </a:lnTo>
                <a:lnTo>
                  <a:pt x="13529" y="99492"/>
                </a:lnTo>
                <a:lnTo>
                  <a:pt x="13406" y="99049"/>
                </a:lnTo>
                <a:lnTo>
                  <a:pt x="13279" y="98607"/>
                </a:lnTo>
                <a:lnTo>
                  <a:pt x="13155" y="98143"/>
                </a:lnTo>
                <a:lnTo>
                  <a:pt x="13036" y="97679"/>
                </a:lnTo>
                <a:lnTo>
                  <a:pt x="12916" y="97192"/>
                </a:lnTo>
                <a:lnTo>
                  <a:pt x="12796" y="96684"/>
                </a:lnTo>
                <a:lnTo>
                  <a:pt x="12681" y="96197"/>
                </a:lnTo>
                <a:lnTo>
                  <a:pt x="12565" y="95667"/>
                </a:lnTo>
                <a:lnTo>
                  <a:pt x="12449" y="95136"/>
                </a:lnTo>
                <a:lnTo>
                  <a:pt x="12337" y="94605"/>
                </a:lnTo>
                <a:lnTo>
                  <a:pt x="12225" y="94053"/>
                </a:lnTo>
                <a:lnTo>
                  <a:pt x="12112" y="93500"/>
                </a:lnTo>
                <a:lnTo>
                  <a:pt x="12004" y="92925"/>
                </a:lnTo>
                <a:lnTo>
                  <a:pt x="11899" y="92350"/>
                </a:lnTo>
                <a:lnTo>
                  <a:pt x="11795" y="91753"/>
                </a:lnTo>
                <a:lnTo>
                  <a:pt x="11690" y="91156"/>
                </a:lnTo>
                <a:lnTo>
                  <a:pt x="11585" y="90559"/>
                </a:lnTo>
                <a:lnTo>
                  <a:pt x="11488" y="89940"/>
                </a:lnTo>
                <a:lnTo>
                  <a:pt x="11387" y="89321"/>
                </a:lnTo>
                <a:lnTo>
                  <a:pt x="11290" y="88680"/>
                </a:lnTo>
                <a:lnTo>
                  <a:pt x="11197" y="88039"/>
                </a:lnTo>
                <a:lnTo>
                  <a:pt x="11103" y="87376"/>
                </a:lnTo>
                <a:lnTo>
                  <a:pt x="11010" y="86712"/>
                </a:lnTo>
                <a:lnTo>
                  <a:pt x="10920" y="86049"/>
                </a:lnTo>
                <a:lnTo>
                  <a:pt x="10830" y="85364"/>
                </a:lnTo>
                <a:lnTo>
                  <a:pt x="10744" y="84678"/>
                </a:lnTo>
                <a:lnTo>
                  <a:pt x="10658" y="83971"/>
                </a:lnTo>
                <a:lnTo>
                  <a:pt x="10576" y="83263"/>
                </a:lnTo>
                <a:lnTo>
                  <a:pt x="10498" y="82556"/>
                </a:lnTo>
                <a:lnTo>
                  <a:pt x="10419" y="81826"/>
                </a:lnTo>
                <a:lnTo>
                  <a:pt x="10341" y="81097"/>
                </a:lnTo>
                <a:lnTo>
                  <a:pt x="10266" y="80367"/>
                </a:lnTo>
                <a:lnTo>
                  <a:pt x="10191" y="79615"/>
                </a:lnTo>
                <a:lnTo>
                  <a:pt x="10120" y="78864"/>
                </a:lnTo>
                <a:lnTo>
                  <a:pt x="10053" y="78090"/>
                </a:lnTo>
                <a:lnTo>
                  <a:pt x="9985" y="77338"/>
                </a:lnTo>
                <a:lnTo>
                  <a:pt x="9918" y="76564"/>
                </a:lnTo>
                <a:lnTo>
                  <a:pt x="9858" y="75768"/>
                </a:lnTo>
                <a:lnTo>
                  <a:pt x="9795" y="74973"/>
                </a:lnTo>
                <a:lnTo>
                  <a:pt x="9739" y="74177"/>
                </a:lnTo>
                <a:lnTo>
                  <a:pt x="9679" y="73381"/>
                </a:lnTo>
                <a:lnTo>
                  <a:pt x="9627" y="72563"/>
                </a:lnTo>
                <a:lnTo>
                  <a:pt x="9574" y="71745"/>
                </a:lnTo>
                <a:lnTo>
                  <a:pt x="9526" y="70927"/>
                </a:lnTo>
                <a:lnTo>
                  <a:pt x="9477" y="70109"/>
                </a:lnTo>
                <a:lnTo>
                  <a:pt x="9432" y="69268"/>
                </a:lnTo>
                <a:lnTo>
                  <a:pt x="9387" y="68428"/>
                </a:lnTo>
                <a:lnTo>
                  <a:pt x="9346" y="67588"/>
                </a:lnTo>
                <a:lnTo>
                  <a:pt x="9309" y="66726"/>
                </a:lnTo>
                <a:lnTo>
                  <a:pt x="9271" y="65864"/>
                </a:lnTo>
                <a:lnTo>
                  <a:pt x="9238" y="65001"/>
                </a:lnTo>
                <a:lnTo>
                  <a:pt x="9204" y="64139"/>
                </a:lnTo>
                <a:lnTo>
                  <a:pt x="9178" y="63255"/>
                </a:lnTo>
                <a:lnTo>
                  <a:pt x="9148" y="62392"/>
                </a:lnTo>
                <a:lnTo>
                  <a:pt x="9126" y="61508"/>
                </a:lnTo>
                <a:lnTo>
                  <a:pt x="9103" y="60624"/>
                </a:lnTo>
                <a:lnTo>
                  <a:pt x="9085" y="59717"/>
                </a:lnTo>
                <a:lnTo>
                  <a:pt x="9066" y="58833"/>
                </a:lnTo>
                <a:lnTo>
                  <a:pt x="9055" y="57926"/>
                </a:lnTo>
                <a:lnTo>
                  <a:pt x="9040" y="57020"/>
                </a:lnTo>
                <a:lnTo>
                  <a:pt x="9032" y="56091"/>
                </a:lnTo>
                <a:lnTo>
                  <a:pt x="9025" y="55185"/>
                </a:lnTo>
                <a:lnTo>
                  <a:pt x="9021" y="54256"/>
                </a:lnTo>
                <a:lnTo>
                  <a:pt x="9021" y="53350"/>
                </a:lnTo>
                <a:lnTo>
                  <a:pt x="9021" y="52421"/>
                </a:lnTo>
                <a:lnTo>
                  <a:pt x="9025" y="51493"/>
                </a:lnTo>
                <a:lnTo>
                  <a:pt x="9032" y="50586"/>
                </a:lnTo>
                <a:lnTo>
                  <a:pt x="9040" y="49680"/>
                </a:lnTo>
                <a:lnTo>
                  <a:pt x="9055" y="48773"/>
                </a:lnTo>
                <a:lnTo>
                  <a:pt x="9066" y="47867"/>
                </a:lnTo>
                <a:lnTo>
                  <a:pt x="9085" y="46960"/>
                </a:lnTo>
                <a:lnTo>
                  <a:pt x="9103" y="46076"/>
                </a:lnTo>
                <a:lnTo>
                  <a:pt x="9126" y="45192"/>
                </a:lnTo>
                <a:lnTo>
                  <a:pt x="9148" y="44307"/>
                </a:lnTo>
                <a:lnTo>
                  <a:pt x="9178" y="43423"/>
                </a:lnTo>
                <a:lnTo>
                  <a:pt x="9204" y="42539"/>
                </a:lnTo>
                <a:lnTo>
                  <a:pt x="9238" y="41676"/>
                </a:lnTo>
                <a:lnTo>
                  <a:pt x="9271" y="40814"/>
                </a:lnTo>
                <a:lnTo>
                  <a:pt x="9309" y="39952"/>
                </a:lnTo>
                <a:lnTo>
                  <a:pt x="9346" y="39112"/>
                </a:lnTo>
                <a:lnTo>
                  <a:pt x="9387" y="38249"/>
                </a:lnTo>
                <a:lnTo>
                  <a:pt x="9432" y="37409"/>
                </a:lnTo>
                <a:lnTo>
                  <a:pt x="9477" y="36591"/>
                </a:lnTo>
                <a:lnTo>
                  <a:pt x="9526" y="35751"/>
                </a:lnTo>
                <a:lnTo>
                  <a:pt x="9574" y="34933"/>
                </a:lnTo>
                <a:lnTo>
                  <a:pt x="9627" y="34115"/>
                </a:lnTo>
                <a:lnTo>
                  <a:pt x="9679" y="33297"/>
                </a:lnTo>
                <a:lnTo>
                  <a:pt x="9739" y="32501"/>
                </a:lnTo>
                <a:lnTo>
                  <a:pt x="9795" y="31705"/>
                </a:lnTo>
                <a:lnTo>
                  <a:pt x="9858" y="30909"/>
                </a:lnTo>
                <a:lnTo>
                  <a:pt x="9918" y="30135"/>
                </a:lnTo>
                <a:lnTo>
                  <a:pt x="9985" y="29361"/>
                </a:lnTo>
                <a:lnTo>
                  <a:pt x="10053" y="28588"/>
                </a:lnTo>
                <a:lnTo>
                  <a:pt x="10120" y="27836"/>
                </a:lnTo>
                <a:lnTo>
                  <a:pt x="10191" y="27084"/>
                </a:lnTo>
                <a:lnTo>
                  <a:pt x="10266" y="26333"/>
                </a:lnTo>
                <a:lnTo>
                  <a:pt x="10341" y="25581"/>
                </a:lnTo>
                <a:lnTo>
                  <a:pt x="10419" y="24851"/>
                </a:lnTo>
                <a:lnTo>
                  <a:pt x="10498" y="24144"/>
                </a:lnTo>
                <a:lnTo>
                  <a:pt x="10576" y="23414"/>
                </a:lnTo>
                <a:lnTo>
                  <a:pt x="10658" y="22707"/>
                </a:lnTo>
                <a:lnTo>
                  <a:pt x="10744" y="22021"/>
                </a:lnTo>
                <a:lnTo>
                  <a:pt x="10830" y="21336"/>
                </a:lnTo>
                <a:lnTo>
                  <a:pt x="10920" y="20651"/>
                </a:lnTo>
                <a:lnTo>
                  <a:pt x="11010" y="19965"/>
                </a:lnTo>
                <a:lnTo>
                  <a:pt x="11103" y="19302"/>
                </a:lnTo>
                <a:lnTo>
                  <a:pt x="11197" y="18661"/>
                </a:lnTo>
                <a:lnTo>
                  <a:pt x="11290" y="18020"/>
                </a:lnTo>
                <a:lnTo>
                  <a:pt x="11387" y="17378"/>
                </a:lnTo>
                <a:lnTo>
                  <a:pt x="11488" y="16759"/>
                </a:lnTo>
                <a:lnTo>
                  <a:pt x="11585" y="16140"/>
                </a:lnTo>
                <a:lnTo>
                  <a:pt x="11690" y="15521"/>
                </a:lnTo>
                <a:lnTo>
                  <a:pt x="11795" y="14924"/>
                </a:lnTo>
                <a:lnTo>
                  <a:pt x="11899" y="14327"/>
                </a:lnTo>
                <a:lnTo>
                  <a:pt x="12004" y="13752"/>
                </a:lnTo>
                <a:lnTo>
                  <a:pt x="12112" y="13200"/>
                </a:lnTo>
                <a:lnTo>
                  <a:pt x="12225" y="12625"/>
                </a:lnTo>
                <a:lnTo>
                  <a:pt x="12337" y="12072"/>
                </a:lnTo>
                <a:lnTo>
                  <a:pt x="12449" y="11542"/>
                </a:lnTo>
                <a:lnTo>
                  <a:pt x="12565" y="11011"/>
                </a:lnTo>
                <a:lnTo>
                  <a:pt x="12681" y="10502"/>
                </a:lnTo>
                <a:lnTo>
                  <a:pt x="12796" y="9994"/>
                </a:lnTo>
                <a:lnTo>
                  <a:pt x="12916" y="9508"/>
                </a:lnTo>
                <a:lnTo>
                  <a:pt x="13036" y="9021"/>
                </a:lnTo>
                <a:lnTo>
                  <a:pt x="13155" y="8535"/>
                </a:lnTo>
                <a:lnTo>
                  <a:pt x="13279" y="8093"/>
                </a:lnTo>
                <a:lnTo>
                  <a:pt x="13406" y="7628"/>
                </a:lnTo>
                <a:lnTo>
                  <a:pt x="13529" y="7186"/>
                </a:lnTo>
                <a:lnTo>
                  <a:pt x="13406" y="6766"/>
                </a:lnTo>
                <a:lnTo>
                  <a:pt x="13279" y="6368"/>
                </a:lnTo>
                <a:lnTo>
                  <a:pt x="13152" y="5970"/>
                </a:lnTo>
                <a:lnTo>
                  <a:pt x="13021" y="5572"/>
                </a:lnTo>
                <a:lnTo>
                  <a:pt x="12894" y="5196"/>
                </a:lnTo>
                <a:lnTo>
                  <a:pt x="12763" y="4843"/>
                </a:lnTo>
                <a:lnTo>
                  <a:pt x="12628" y="4489"/>
                </a:lnTo>
                <a:lnTo>
                  <a:pt x="12497" y="4157"/>
                </a:lnTo>
                <a:lnTo>
                  <a:pt x="12363" y="3825"/>
                </a:lnTo>
                <a:lnTo>
                  <a:pt x="12228" y="3516"/>
                </a:lnTo>
                <a:lnTo>
                  <a:pt x="12090" y="3206"/>
                </a:lnTo>
                <a:lnTo>
                  <a:pt x="11952" y="2919"/>
                </a:lnTo>
                <a:lnTo>
                  <a:pt x="11813" y="2632"/>
                </a:lnTo>
                <a:lnTo>
                  <a:pt x="11675" y="2388"/>
                </a:lnTo>
                <a:lnTo>
                  <a:pt x="11537" y="2123"/>
                </a:lnTo>
                <a:lnTo>
                  <a:pt x="11395" y="1902"/>
                </a:lnTo>
                <a:lnTo>
                  <a:pt x="11253" y="1659"/>
                </a:lnTo>
                <a:lnTo>
                  <a:pt x="11111" y="1460"/>
                </a:lnTo>
                <a:lnTo>
                  <a:pt x="10965" y="1261"/>
                </a:lnTo>
                <a:lnTo>
                  <a:pt x="10819" y="1084"/>
                </a:lnTo>
                <a:lnTo>
                  <a:pt x="10673" y="907"/>
                </a:lnTo>
                <a:lnTo>
                  <a:pt x="10527" y="752"/>
                </a:lnTo>
                <a:lnTo>
                  <a:pt x="10382" y="620"/>
                </a:lnTo>
                <a:lnTo>
                  <a:pt x="10232" y="487"/>
                </a:lnTo>
                <a:lnTo>
                  <a:pt x="10083" y="376"/>
                </a:lnTo>
                <a:lnTo>
                  <a:pt x="9933" y="266"/>
                </a:lnTo>
                <a:lnTo>
                  <a:pt x="9784" y="200"/>
                </a:lnTo>
                <a:lnTo>
                  <a:pt x="9630" y="133"/>
                </a:lnTo>
                <a:lnTo>
                  <a:pt x="9481" y="67"/>
                </a:lnTo>
                <a:lnTo>
                  <a:pt x="9328" y="23"/>
                </a:lnTo>
                <a:lnTo>
                  <a:pt x="91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flipH="1">
            <a:off x="6730450" y="3023223"/>
            <a:ext cx="365159" cy="373903"/>
          </a:xfrm>
          <a:custGeom>
            <a:avLst/>
            <a:gdLst/>
            <a:ahLst/>
            <a:cxnLst/>
            <a:rect l="l" t="t" r="r" b="b"/>
            <a:pathLst>
              <a:path w="18037" h="106677" extrusionOk="0">
                <a:moveTo>
                  <a:pt x="8864" y="1"/>
                </a:moveTo>
                <a:lnTo>
                  <a:pt x="8710" y="23"/>
                </a:lnTo>
                <a:lnTo>
                  <a:pt x="8561" y="67"/>
                </a:lnTo>
                <a:lnTo>
                  <a:pt x="8407" y="133"/>
                </a:lnTo>
                <a:lnTo>
                  <a:pt x="8258" y="200"/>
                </a:lnTo>
                <a:lnTo>
                  <a:pt x="8105" y="266"/>
                </a:lnTo>
                <a:lnTo>
                  <a:pt x="7955" y="376"/>
                </a:lnTo>
                <a:lnTo>
                  <a:pt x="7806" y="487"/>
                </a:lnTo>
                <a:lnTo>
                  <a:pt x="7660" y="620"/>
                </a:lnTo>
                <a:lnTo>
                  <a:pt x="7510" y="752"/>
                </a:lnTo>
                <a:lnTo>
                  <a:pt x="7365" y="907"/>
                </a:lnTo>
                <a:lnTo>
                  <a:pt x="7219" y="1084"/>
                </a:lnTo>
                <a:lnTo>
                  <a:pt x="7073" y="1261"/>
                </a:lnTo>
                <a:lnTo>
                  <a:pt x="6931" y="1460"/>
                </a:lnTo>
                <a:lnTo>
                  <a:pt x="6789" y="1659"/>
                </a:lnTo>
                <a:lnTo>
                  <a:pt x="6647" y="1902"/>
                </a:lnTo>
                <a:lnTo>
                  <a:pt x="6505" y="2123"/>
                </a:lnTo>
                <a:lnTo>
                  <a:pt x="6363" y="2388"/>
                </a:lnTo>
                <a:lnTo>
                  <a:pt x="6224" y="2632"/>
                </a:lnTo>
                <a:lnTo>
                  <a:pt x="6086" y="2919"/>
                </a:lnTo>
                <a:lnTo>
                  <a:pt x="5948" y="3206"/>
                </a:lnTo>
                <a:lnTo>
                  <a:pt x="5813" y="3516"/>
                </a:lnTo>
                <a:lnTo>
                  <a:pt x="5679" y="3825"/>
                </a:lnTo>
                <a:lnTo>
                  <a:pt x="5544" y="4157"/>
                </a:lnTo>
                <a:lnTo>
                  <a:pt x="5410" y="4489"/>
                </a:lnTo>
                <a:lnTo>
                  <a:pt x="5279" y="4843"/>
                </a:lnTo>
                <a:lnTo>
                  <a:pt x="5148" y="5196"/>
                </a:lnTo>
                <a:lnTo>
                  <a:pt x="5017" y="5572"/>
                </a:lnTo>
                <a:lnTo>
                  <a:pt x="4890" y="5970"/>
                </a:lnTo>
                <a:lnTo>
                  <a:pt x="4759" y="6368"/>
                </a:lnTo>
                <a:lnTo>
                  <a:pt x="4636" y="6766"/>
                </a:lnTo>
                <a:lnTo>
                  <a:pt x="4509" y="7186"/>
                </a:lnTo>
                <a:lnTo>
                  <a:pt x="4385" y="7628"/>
                </a:lnTo>
                <a:lnTo>
                  <a:pt x="4258" y="8093"/>
                </a:lnTo>
                <a:lnTo>
                  <a:pt x="4135" y="8535"/>
                </a:lnTo>
                <a:lnTo>
                  <a:pt x="4015" y="9021"/>
                </a:lnTo>
                <a:lnTo>
                  <a:pt x="3896" y="9508"/>
                </a:lnTo>
                <a:lnTo>
                  <a:pt x="3776" y="9994"/>
                </a:lnTo>
                <a:lnTo>
                  <a:pt x="3660" y="10502"/>
                </a:lnTo>
                <a:lnTo>
                  <a:pt x="3540" y="11011"/>
                </a:lnTo>
                <a:lnTo>
                  <a:pt x="3428" y="11542"/>
                </a:lnTo>
                <a:lnTo>
                  <a:pt x="3316" y="12072"/>
                </a:lnTo>
                <a:lnTo>
                  <a:pt x="3204" y="12625"/>
                </a:lnTo>
                <a:lnTo>
                  <a:pt x="3092" y="13200"/>
                </a:lnTo>
                <a:lnTo>
                  <a:pt x="2984" y="13752"/>
                </a:lnTo>
                <a:lnTo>
                  <a:pt x="2879" y="14327"/>
                </a:lnTo>
                <a:lnTo>
                  <a:pt x="2770" y="14924"/>
                </a:lnTo>
                <a:lnTo>
                  <a:pt x="2670" y="15521"/>
                </a:lnTo>
                <a:lnTo>
                  <a:pt x="2565" y="16140"/>
                </a:lnTo>
                <a:lnTo>
                  <a:pt x="2468" y="16759"/>
                </a:lnTo>
                <a:lnTo>
                  <a:pt x="2367" y="17378"/>
                </a:lnTo>
                <a:lnTo>
                  <a:pt x="2270" y="18020"/>
                </a:lnTo>
                <a:lnTo>
                  <a:pt x="2176" y="18661"/>
                </a:lnTo>
                <a:lnTo>
                  <a:pt x="2083" y="19302"/>
                </a:lnTo>
                <a:lnTo>
                  <a:pt x="1989" y="19965"/>
                </a:lnTo>
                <a:lnTo>
                  <a:pt x="1899" y="20651"/>
                </a:lnTo>
                <a:lnTo>
                  <a:pt x="1810" y="21336"/>
                </a:lnTo>
                <a:lnTo>
                  <a:pt x="1724" y="22021"/>
                </a:lnTo>
                <a:lnTo>
                  <a:pt x="1638" y="22707"/>
                </a:lnTo>
                <a:lnTo>
                  <a:pt x="1556" y="23414"/>
                </a:lnTo>
                <a:lnTo>
                  <a:pt x="1477" y="24144"/>
                </a:lnTo>
                <a:lnTo>
                  <a:pt x="1399" y="24851"/>
                </a:lnTo>
                <a:lnTo>
                  <a:pt x="1320" y="25581"/>
                </a:lnTo>
                <a:lnTo>
                  <a:pt x="1245" y="26333"/>
                </a:lnTo>
                <a:lnTo>
                  <a:pt x="1171" y="27084"/>
                </a:lnTo>
                <a:lnTo>
                  <a:pt x="1100" y="27836"/>
                </a:lnTo>
                <a:lnTo>
                  <a:pt x="1032" y="28588"/>
                </a:lnTo>
                <a:lnTo>
                  <a:pt x="965" y="29361"/>
                </a:lnTo>
                <a:lnTo>
                  <a:pt x="898" y="30135"/>
                </a:lnTo>
                <a:lnTo>
                  <a:pt x="838" y="30909"/>
                </a:lnTo>
                <a:lnTo>
                  <a:pt x="774" y="31705"/>
                </a:lnTo>
                <a:lnTo>
                  <a:pt x="718" y="32501"/>
                </a:lnTo>
                <a:lnTo>
                  <a:pt x="658" y="33297"/>
                </a:lnTo>
                <a:lnTo>
                  <a:pt x="606" y="34115"/>
                </a:lnTo>
                <a:lnTo>
                  <a:pt x="554" y="34933"/>
                </a:lnTo>
                <a:lnTo>
                  <a:pt x="501" y="35751"/>
                </a:lnTo>
                <a:lnTo>
                  <a:pt x="457" y="36591"/>
                </a:lnTo>
                <a:lnTo>
                  <a:pt x="408" y="37409"/>
                </a:lnTo>
                <a:lnTo>
                  <a:pt x="367" y="38249"/>
                </a:lnTo>
                <a:lnTo>
                  <a:pt x="326" y="39112"/>
                </a:lnTo>
                <a:lnTo>
                  <a:pt x="288" y="39952"/>
                </a:lnTo>
                <a:lnTo>
                  <a:pt x="251" y="40814"/>
                </a:lnTo>
                <a:lnTo>
                  <a:pt x="217" y="41676"/>
                </a:lnTo>
                <a:lnTo>
                  <a:pt x="184" y="42539"/>
                </a:lnTo>
                <a:lnTo>
                  <a:pt x="158" y="43423"/>
                </a:lnTo>
                <a:lnTo>
                  <a:pt x="128" y="44307"/>
                </a:lnTo>
                <a:lnTo>
                  <a:pt x="105" y="45192"/>
                </a:lnTo>
                <a:lnTo>
                  <a:pt x="83" y="46076"/>
                </a:lnTo>
                <a:lnTo>
                  <a:pt x="64" y="46960"/>
                </a:lnTo>
                <a:lnTo>
                  <a:pt x="45" y="47867"/>
                </a:lnTo>
                <a:lnTo>
                  <a:pt x="34" y="48773"/>
                </a:lnTo>
                <a:lnTo>
                  <a:pt x="19" y="49680"/>
                </a:lnTo>
                <a:lnTo>
                  <a:pt x="12" y="50586"/>
                </a:lnTo>
                <a:lnTo>
                  <a:pt x="4" y="51493"/>
                </a:lnTo>
                <a:lnTo>
                  <a:pt x="1" y="52421"/>
                </a:lnTo>
                <a:lnTo>
                  <a:pt x="1" y="53350"/>
                </a:lnTo>
                <a:lnTo>
                  <a:pt x="1" y="54256"/>
                </a:lnTo>
                <a:lnTo>
                  <a:pt x="4" y="55185"/>
                </a:lnTo>
                <a:lnTo>
                  <a:pt x="12" y="56091"/>
                </a:lnTo>
                <a:lnTo>
                  <a:pt x="19" y="57020"/>
                </a:lnTo>
                <a:lnTo>
                  <a:pt x="34" y="57926"/>
                </a:lnTo>
                <a:lnTo>
                  <a:pt x="45" y="58833"/>
                </a:lnTo>
                <a:lnTo>
                  <a:pt x="64" y="59717"/>
                </a:lnTo>
                <a:lnTo>
                  <a:pt x="83" y="60624"/>
                </a:lnTo>
                <a:lnTo>
                  <a:pt x="105" y="61508"/>
                </a:lnTo>
                <a:lnTo>
                  <a:pt x="128" y="62392"/>
                </a:lnTo>
                <a:lnTo>
                  <a:pt x="158" y="63255"/>
                </a:lnTo>
                <a:lnTo>
                  <a:pt x="184" y="64139"/>
                </a:lnTo>
                <a:lnTo>
                  <a:pt x="217" y="65001"/>
                </a:lnTo>
                <a:lnTo>
                  <a:pt x="251" y="65864"/>
                </a:lnTo>
                <a:lnTo>
                  <a:pt x="288" y="66726"/>
                </a:lnTo>
                <a:lnTo>
                  <a:pt x="326" y="67588"/>
                </a:lnTo>
                <a:lnTo>
                  <a:pt x="367" y="68428"/>
                </a:lnTo>
                <a:lnTo>
                  <a:pt x="408" y="69268"/>
                </a:lnTo>
                <a:lnTo>
                  <a:pt x="457" y="70109"/>
                </a:lnTo>
                <a:lnTo>
                  <a:pt x="501" y="70927"/>
                </a:lnTo>
                <a:lnTo>
                  <a:pt x="554" y="71745"/>
                </a:lnTo>
                <a:lnTo>
                  <a:pt x="606" y="72563"/>
                </a:lnTo>
                <a:lnTo>
                  <a:pt x="658" y="73381"/>
                </a:lnTo>
                <a:lnTo>
                  <a:pt x="718" y="74177"/>
                </a:lnTo>
                <a:lnTo>
                  <a:pt x="774" y="74973"/>
                </a:lnTo>
                <a:lnTo>
                  <a:pt x="838" y="75768"/>
                </a:lnTo>
                <a:lnTo>
                  <a:pt x="898" y="76564"/>
                </a:lnTo>
                <a:lnTo>
                  <a:pt x="965" y="77338"/>
                </a:lnTo>
                <a:lnTo>
                  <a:pt x="1032" y="78090"/>
                </a:lnTo>
                <a:lnTo>
                  <a:pt x="1100" y="78864"/>
                </a:lnTo>
                <a:lnTo>
                  <a:pt x="1171" y="79615"/>
                </a:lnTo>
                <a:lnTo>
                  <a:pt x="1245" y="80367"/>
                </a:lnTo>
                <a:lnTo>
                  <a:pt x="1320" y="81097"/>
                </a:lnTo>
                <a:lnTo>
                  <a:pt x="1399" y="81826"/>
                </a:lnTo>
                <a:lnTo>
                  <a:pt x="1477" y="82556"/>
                </a:lnTo>
                <a:lnTo>
                  <a:pt x="1556" y="83263"/>
                </a:lnTo>
                <a:lnTo>
                  <a:pt x="1638" y="83971"/>
                </a:lnTo>
                <a:lnTo>
                  <a:pt x="1724" y="84678"/>
                </a:lnTo>
                <a:lnTo>
                  <a:pt x="1810" y="85364"/>
                </a:lnTo>
                <a:lnTo>
                  <a:pt x="1899" y="86049"/>
                </a:lnTo>
                <a:lnTo>
                  <a:pt x="1989" y="86712"/>
                </a:lnTo>
                <a:lnTo>
                  <a:pt x="2083" y="87376"/>
                </a:lnTo>
                <a:lnTo>
                  <a:pt x="2176" y="88039"/>
                </a:lnTo>
                <a:lnTo>
                  <a:pt x="2270" y="88680"/>
                </a:lnTo>
                <a:lnTo>
                  <a:pt x="2367" y="89321"/>
                </a:lnTo>
                <a:lnTo>
                  <a:pt x="2468" y="89940"/>
                </a:lnTo>
                <a:lnTo>
                  <a:pt x="2565" y="90559"/>
                </a:lnTo>
                <a:lnTo>
                  <a:pt x="2670" y="91156"/>
                </a:lnTo>
                <a:lnTo>
                  <a:pt x="2770" y="91753"/>
                </a:lnTo>
                <a:lnTo>
                  <a:pt x="2879" y="92350"/>
                </a:lnTo>
                <a:lnTo>
                  <a:pt x="2984" y="92925"/>
                </a:lnTo>
                <a:lnTo>
                  <a:pt x="3092" y="93500"/>
                </a:lnTo>
                <a:lnTo>
                  <a:pt x="3204" y="94053"/>
                </a:lnTo>
                <a:lnTo>
                  <a:pt x="3316" y="94605"/>
                </a:lnTo>
                <a:lnTo>
                  <a:pt x="3428" y="95136"/>
                </a:lnTo>
                <a:lnTo>
                  <a:pt x="3540" y="95667"/>
                </a:lnTo>
                <a:lnTo>
                  <a:pt x="3660" y="96197"/>
                </a:lnTo>
                <a:lnTo>
                  <a:pt x="3776" y="96684"/>
                </a:lnTo>
                <a:lnTo>
                  <a:pt x="3896" y="97192"/>
                </a:lnTo>
                <a:lnTo>
                  <a:pt x="4015" y="97679"/>
                </a:lnTo>
                <a:lnTo>
                  <a:pt x="4135" y="98143"/>
                </a:lnTo>
                <a:lnTo>
                  <a:pt x="4258" y="98607"/>
                </a:lnTo>
                <a:lnTo>
                  <a:pt x="4385" y="99049"/>
                </a:lnTo>
                <a:lnTo>
                  <a:pt x="4509" y="99492"/>
                </a:lnTo>
                <a:lnTo>
                  <a:pt x="4636" y="99912"/>
                </a:lnTo>
                <a:lnTo>
                  <a:pt x="4759" y="100332"/>
                </a:lnTo>
                <a:lnTo>
                  <a:pt x="4890" y="100730"/>
                </a:lnTo>
                <a:lnTo>
                  <a:pt x="5017" y="101106"/>
                </a:lnTo>
                <a:lnTo>
                  <a:pt x="5148" y="101481"/>
                </a:lnTo>
                <a:lnTo>
                  <a:pt x="5279" y="101857"/>
                </a:lnTo>
                <a:lnTo>
                  <a:pt x="5410" y="102189"/>
                </a:lnTo>
                <a:lnTo>
                  <a:pt x="5544" y="102543"/>
                </a:lnTo>
                <a:lnTo>
                  <a:pt x="5679" y="102852"/>
                </a:lnTo>
                <a:lnTo>
                  <a:pt x="5813" y="103184"/>
                </a:lnTo>
                <a:lnTo>
                  <a:pt x="5948" y="103471"/>
                </a:lnTo>
                <a:lnTo>
                  <a:pt x="6086" y="103759"/>
                </a:lnTo>
                <a:lnTo>
                  <a:pt x="6224" y="104046"/>
                </a:lnTo>
                <a:lnTo>
                  <a:pt x="6363" y="104311"/>
                </a:lnTo>
                <a:lnTo>
                  <a:pt x="6505" y="104555"/>
                </a:lnTo>
                <a:lnTo>
                  <a:pt x="6647" y="104798"/>
                </a:lnTo>
                <a:lnTo>
                  <a:pt x="6789" y="105019"/>
                </a:lnTo>
                <a:lnTo>
                  <a:pt x="6931" y="105240"/>
                </a:lnTo>
                <a:lnTo>
                  <a:pt x="7073" y="105417"/>
                </a:lnTo>
                <a:lnTo>
                  <a:pt x="7219" y="105616"/>
                </a:lnTo>
                <a:lnTo>
                  <a:pt x="7365" y="105771"/>
                </a:lnTo>
                <a:lnTo>
                  <a:pt x="7510" y="105925"/>
                </a:lnTo>
                <a:lnTo>
                  <a:pt x="7660" y="106080"/>
                </a:lnTo>
                <a:lnTo>
                  <a:pt x="7806" y="106213"/>
                </a:lnTo>
                <a:lnTo>
                  <a:pt x="7955" y="106323"/>
                </a:lnTo>
                <a:lnTo>
                  <a:pt x="8105" y="106412"/>
                </a:lnTo>
                <a:lnTo>
                  <a:pt x="8258" y="106500"/>
                </a:lnTo>
                <a:lnTo>
                  <a:pt x="8407" y="106566"/>
                </a:lnTo>
                <a:lnTo>
                  <a:pt x="8561" y="106611"/>
                </a:lnTo>
                <a:lnTo>
                  <a:pt x="8710" y="106655"/>
                </a:lnTo>
                <a:lnTo>
                  <a:pt x="8864" y="106677"/>
                </a:lnTo>
                <a:lnTo>
                  <a:pt x="9252" y="106677"/>
                </a:lnTo>
                <a:lnTo>
                  <a:pt x="9484" y="106611"/>
                </a:lnTo>
                <a:lnTo>
                  <a:pt x="9712" y="106522"/>
                </a:lnTo>
                <a:lnTo>
                  <a:pt x="9940" y="106412"/>
                </a:lnTo>
                <a:lnTo>
                  <a:pt x="10168" y="106257"/>
                </a:lnTo>
                <a:lnTo>
                  <a:pt x="10392" y="106080"/>
                </a:lnTo>
                <a:lnTo>
                  <a:pt x="10617" y="105859"/>
                </a:lnTo>
                <a:lnTo>
                  <a:pt x="10837" y="105594"/>
                </a:lnTo>
                <a:lnTo>
                  <a:pt x="11054" y="105328"/>
                </a:lnTo>
                <a:lnTo>
                  <a:pt x="11275" y="105019"/>
                </a:lnTo>
                <a:lnTo>
                  <a:pt x="11488" y="104665"/>
                </a:lnTo>
                <a:lnTo>
                  <a:pt x="11701" y="104289"/>
                </a:lnTo>
                <a:lnTo>
                  <a:pt x="11910" y="103891"/>
                </a:lnTo>
                <a:lnTo>
                  <a:pt x="12119" y="103449"/>
                </a:lnTo>
                <a:lnTo>
                  <a:pt x="12325" y="102985"/>
                </a:lnTo>
                <a:lnTo>
                  <a:pt x="12531" y="102498"/>
                </a:lnTo>
                <a:lnTo>
                  <a:pt x="12729" y="101968"/>
                </a:lnTo>
                <a:lnTo>
                  <a:pt x="12931" y="101437"/>
                </a:lnTo>
                <a:lnTo>
                  <a:pt x="13125" y="100862"/>
                </a:lnTo>
                <a:lnTo>
                  <a:pt x="13319" y="100243"/>
                </a:lnTo>
                <a:lnTo>
                  <a:pt x="13510" y="99624"/>
                </a:lnTo>
                <a:lnTo>
                  <a:pt x="13697" y="98961"/>
                </a:lnTo>
                <a:lnTo>
                  <a:pt x="13880" y="98276"/>
                </a:lnTo>
                <a:lnTo>
                  <a:pt x="14063" y="97568"/>
                </a:lnTo>
                <a:lnTo>
                  <a:pt x="14239" y="96838"/>
                </a:lnTo>
                <a:lnTo>
                  <a:pt x="14415" y="96087"/>
                </a:lnTo>
                <a:lnTo>
                  <a:pt x="14587" y="95313"/>
                </a:lnTo>
                <a:lnTo>
                  <a:pt x="14755" y="94517"/>
                </a:lnTo>
                <a:lnTo>
                  <a:pt x="14923" y="93677"/>
                </a:lnTo>
                <a:lnTo>
                  <a:pt x="15084" y="92837"/>
                </a:lnTo>
                <a:lnTo>
                  <a:pt x="15241" y="91952"/>
                </a:lnTo>
                <a:lnTo>
                  <a:pt x="15398" y="91068"/>
                </a:lnTo>
                <a:lnTo>
                  <a:pt x="15547" y="90139"/>
                </a:lnTo>
                <a:lnTo>
                  <a:pt x="15697" y="89211"/>
                </a:lnTo>
                <a:lnTo>
                  <a:pt x="15839" y="88260"/>
                </a:lnTo>
                <a:lnTo>
                  <a:pt x="15977" y="87265"/>
                </a:lnTo>
                <a:lnTo>
                  <a:pt x="16115" y="86270"/>
                </a:lnTo>
                <a:lnTo>
                  <a:pt x="16246" y="85253"/>
                </a:lnTo>
                <a:lnTo>
                  <a:pt x="16373" y="84214"/>
                </a:lnTo>
                <a:lnTo>
                  <a:pt x="16497" y="83175"/>
                </a:lnTo>
                <a:lnTo>
                  <a:pt x="16616" y="82092"/>
                </a:lnTo>
                <a:lnTo>
                  <a:pt x="16732" y="81008"/>
                </a:lnTo>
                <a:lnTo>
                  <a:pt x="16844" y="79903"/>
                </a:lnTo>
                <a:lnTo>
                  <a:pt x="16949" y="78775"/>
                </a:lnTo>
                <a:lnTo>
                  <a:pt x="17050" y="77626"/>
                </a:lnTo>
                <a:lnTo>
                  <a:pt x="17147" y="76476"/>
                </a:lnTo>
                <a:lnTo>
                  <a:pt x="17241" y="75304"/>
                </a:lnTo>
                <a:lnTo>
                  <a:pt x="17330" y="74110"/>
                </a:lnTo>
                <a:lnTo>
                  <a:pt x="17413" y="72894"/>
                </a:lnTo>
                <a:lnTo>
                  <a:pt x="17491" y="71678"/>
                </a:lnTo>
                <a:lnTo>
                  <a:pt x="17566" y="70462"/>
                </a:lnTo>
                <a:lnTo>
                  <a:pt x="17633" y="69202"/>
                </a:lnTo>
                <a:lnTo>
                  <a:pt x="17697" y="67942"/>
                </a:lnTo>
                <a:lnTo>
                  <a:pt x="17753" y="66682"/>
                </a:lnTo>
                <a:lnTo>
                  <a:pt x="17805" y="65399"/>
                </a:lnTo>
                <a:lnTo>
                  <a:pt x="17854" y="64095"/>
                </a:lnTo>
                <a:lnTo>
                  <a:pt x="17898" y="62790"/>
                </a:lnTo>
                <a:lnTo>
                  <a:pt x="17932" y="61464"/>
                </a:lnTo>
                <a:lnTo>
                  <a:pt x="17966" y="60137"/>
                </a:lnTo>
                <a:lnTo>
                  <a:pt x="17992" y="58789"/>
                </a:lnTo>
                <a:lnTo>
                  <a:pt x="18011" y="57440"/>
                </a:lnTo>
                <a:lnTo>
                  <a:pt x="18026" y="56091"/>
                </a:lnTo>
                <a:lnTo>
                  <a:pt x="18033" y="54721"/>
                </a:lnTo>
                <a:lnTo>
                  <a:pt x="18037" y="53350"/>
                </a:lnTo>
                <a:lnTo>
                  <a:pt x="18033" y="51957"/>
                </a:lnTo>
                <a:lnTo>
                  <a:pt x="18026" y="50608"/>
                </a:lnTo>
                <a:lnTo>
                  <a:pt x="18011" y="49238"/>
                </a:lnTo>
                <a:lnTo>
                  <a:pt x="17992" y="47889"/>
                </a:lnTo>
                <a:lnTo>
                  <a:pt x="17966" y="46540"/>
                </a:lnTo>
                <a:lnTo>
                  <a:pt x="17932" y="45214"/>
                </a:lnTo>
                <a:lnTo>
                  <a:pt x="17898" y="43909"/>
                </a:lnTo>
                <a:lnTo>
                  <a:pt x="17854" y="42583"/>
                </a:lnTo>
                <a:lnTo>
                  <a:pt x="17805" y="41300"/>
                </a:lnTo>
                <a:lnTo>
                  <a:pt x="17753" y="40018"/>
                </a:lnTo>
                <a:lnTo>
                  <a:pt x="17697" y="38736"/>
                </a:lnTo>
                <a:lnTo>
                  <a:pt x="17633" y="37476"/>
                </a:lnTo>
                <a:lnTo>
                  <a:pt x="17566" y="36237"/>
                </a:lnTo>
                <a:lnTo>
                  <a:pt x="17491" y="34999"/>
                </a:lnTo>
                <a:lnTo>
                  <a:pt x="17413" y="33783"/>
                </a:lnTo>
                <a:lnTo>
                  <a:pt x="17330" y="32589"/>
                </a:lnTo>
                <a:lnTo>
                  <a:pt x="17241" y="31396"/>
                </a:lnTo>
                <a:lnTo>
                  <a:pt x="17147" y="30224"/>
                </a:lnTo>
                <a:lnTo>
                  <a:pt x="17050" y="29052"/>
                </a:lnTo>
                <a:lnTo>
                  <a:pt x="16949" y="27924"/>
                </a:lnTo>
                <a:lnTo>
                  <a:pt x="16844" y="26797"/>
                </a:lnTo>
                <a:lnTo>
                  <a:pt x="16732" y="25691"/>
                </a:lnTo>
                <a:lnTo>
                  <a:pt x="16616" y="24586"/>
                </a:lnTo>
                <a:lnTo>
                  <a:pt x="16497" y="23525"/>
                </a:lnTo>
                <a:lnTo>
                  <a:pt x="16373" y="22463"/>
                </a:lnTo>
                <a:lnTo>
                  <a:pt x="16246" y="21424"/>
                </a:lnTo>
                <a:lnTo>
                  <a:pt x="16115" y="20407"/>
                </a:lnTo>
                <a:lnTo>
                  <a:pt x="15977" y="19412"/>
                </a:lnTo>
                <a:lnTo>
                  <a:pt x="15839" y="18440"/>
                </a:lnTo>
                <a:lnTo>
                  <a:pt x="15697" y="17467"/>
                </a:lnTo>
                <a:lnTo>
                  <a:pt x="15547" y="16538"/>
                </a:lnTo>
                <a:lnTo>
                  <a:pt x="15398" y="15632"/>
                </a:lnTo>
                <a:lnTo>
                  <a:pt x="15241" y="14725"/>
                </a:lnTo>
                <a:lnTo>
                  <a:pt x="15084" y="13863"/>
                </a:lnTo>
                <a:lnTo>
                  <a:pt x="14923" y="13001"/>
                </a:lnTo>
                <a:lnTo>
                  <a:pt x="14755" y="12183"/>
                </a:lnTo>
                <a:lnTo>
                  <a:pt x="14587" y="11387"/>
                </a:lnTo>
                <a:lnTo>
                  <a:pt x="14415" y="10591"/>
                </a:lnTo>
                <a:lnTo>
                  <a:pt x="14239" y="9839"/>
                </a:lnTo>
                <a:lnTo>
                  <a:pt x="14063" y="9110"/>
                </a:lnTo>
                <a:lnTo>
                  <a:pt x="13880" y="8402"/>
                </a:lnTo>
                <a:lnTo>
                  <a:pt x="13697" y="7717"/>
                </a:lnTo>
                <a:lnTo>
                  <a:pt x="13510" y="7076"/>
                </a:lnTo>
                <a:lnTo>
                  <a:pt x="13319" y="6434"/>
                </a:lnTo>
                <a:lnTo>
                  <a:pt x="13125" y="5837"/>
                </a:lnTo>
                <a:lnTo>
                  <a:pt x="12931" y="5263"/>
                </a:lnTo>
                <a:lnTo>
                  <a:pt x="12729" y="4710"/>
                </a:lnTo>
                <a:lnTo>
                  <a:pt x="12531" y="4201"/>
                </a:lnTo>
                <a:lnTo>
                  <a:pt x="12325" y="3693"/>
                </a:lnTo>
                <a:lnTo>
                  <a:pt x="12119" y="3229"/>
                </a:lnTo>
                <a:lnTo>
                  <a:pt x="11910" y="2808"/>
                </a:lnTo>
                <a:lnTo>
                  <a:pt x="11701" y="2388"/>
                </a:lnTo>
                <a:lnTo>
                  <a:pt x="11488" y="2013"/>
                </a:lnTo>
                <a:lnTo>
                  <a:pt x="11275" y="1681"/>
                </a:lnTo>
                <a:lnTo>
                  <a:pt x="11054" y="1371"/>
                </a:lnTo>
                <a:lnTo>
                  <a:pt x="10837" y="1084"/>
                </a:lnTo>
                <a:lnTo>
                  <a:pt x="10617" y="841"/>
                </a:lnTo>
                <a:lnTo>
                  <a:pt x="10392" y="620"/>
                </a:lnTo>
                <a:lnTo>
                  <a:pt x="10168" y="421"/>
                </a:lnTo>
                <a:lnTo>
                  <a:pt x="9940" y="266"/>
                </a:lnTo>
                <a:lnTo>
                  <a:pt x="9712" y="155"/>
                </a:lnTo>
                <a:lnTo>
                  <a:pt x="9484" y="67"/>
                </a:lnTo>
                <a:lnTo>
                  <a:pt x="9252" y="23"/>
                </a:lnTo>
                <a:lnTo>
                  <a:pt x="90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flipH="1">
            <a:off x="5516495" y="3030283"/>
            <a:ext cx="112400" cy="273632"/>
          </a:xfrm>
          <a:custGeom>
            <a:avLst/>
            <a:gdLst/>
            <a:ahLst/>
            <a:cxnLst/>
            <a:rect l="l" t="t" r="r" b="b"/>
            <a:pathLst>
              <a:path w="5552" h="78069" extrusionOk="0">
                <a:moveTo>
                  <a:pt x="0" y="1"/>
                </a:moveTo>
                <a:lnTo>
                  <a:pt x="0" y="78068"/>
                </a:lnTo>
                <a:lnTo>
                  <a:pt x="3308" y="78068"/>
                </a:lnTo>
                <a:lnTo>
                  <a:pt x="3428" y="78002"/>
                </a:lnTo>
                <a:lnTo>
                  <a:pt x="3547" y="77913"/>
                </a:lnTo>
                <a:lnTo>
                  <a:pt x="3663" y="77803"/>
                </a:lnTo>
                <a:lnTo>
                  <a:pt x="3776" y="77648"/>
                </a:lnTo>
                <a:lnTo>
                  <a:pt x="3888" y="77449"/>
                </a:lnTo>
                <a:lnTo>
                  <a:pt x="4000" y="77228"/>
                </a:lnTo>
                <a:lnTo>
                  <a:pt x="4108" y="76985"/>
                </a:lnTo>
                <a:lnTo>
                  <a:pt x="4213" y="76697"/>
                </a:lnTo>
                <a:lnTo>
                  <a:pt x="4314" y="76388"/>
                </a:lnTo>
                <a:lnTo>
                  <a:pt x="4411" y="76056"/>
                </a:lnTo>
                <a:lnTo>
                  <a:pt x="4508" y="75702"/>
                </a:lnTo>
                <a:lnTo>
                  <a:pt x="4602" y="75304"/>
                </a:lnTo>
                <a:lnTo>
                  <a:pt x="4691" y="74884"/>
                </a:lnTo>
                <a:lnTo>
                  <a:pt x="4774" y="74442"/>
                </a:lnTo>
                <a:lnTo>
                  <a:pt x="4856" y="73978"/>
                </a:lnTo>
                <a:lnTo>
                  <a:pt x="4934" y="73491"/>
                </a:lnTo>
                <a:lnTo>
                  <a:pt x="5009" y="72983"/>
                </a:lnTo>
                <a:lnTo>
                  <a:pt x="5080" y="72474"/>
                </a:lnTo>
                <a:lnTo>
                  <a:pt x="5147" y="71922"/>
                </a:lnTo>
                <a:lnTo>
                  <a:pt x="5207" y="71347"/>
                </a:lnTo>
                <a:lnTo>
                  <a:pt x="5263" y="70772"/>
                </a:lnTo>
                <a:lnTo>
                  <a:pt x="5316" y="70153"/>
                </a:lnTo>
                <a:lnTo>
                  <a:pt x="5364" y="69534"/>
                </a:lnTo>
                <a:lnTo>
                  <a:pt x="5405" y="68915"/>
                </a:lnTo>
                <a:lnTo>
                  <a:pt x="5443" y="68252"/>
                </a:lnTo>
                <a:lnTo>
                  <a:pt x="5476" y="67588"/>
                </a:lnTo>
                <a:lnTo>
                  <a:pt x="5503" y="66925"/>
                </a:lnTo>
                <a:lnTo>
                  <a:pt x="5521" y="66240"/>
                </a:lnTo>
                <a:lnTo>
                  <a:pt x="5536" y="65532"/>
                </a:lnTo>
                <a:lnTo>
                  <a:pt x="5547" y="64825"/>
                </a:lnTo>
                <a:lnTo>
                  <a:pt x="5551" y="64095"/>
                </a:lnTo>
                <a:lnTo>
                  <a:pt x="55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215689" y="3335661"/>
            <a:ext cx="112319" cy="117638"/>
          </a:xfrm>
          <a:custGeom>
            <a:avLst/>
            <a:gdLst/>
            <a:ahLst/>
            <a:cxnLst/>
            <a:rect l="l" t="t" r="r" b="b"/>
            <a:pathLst>
              <a:path w="5548" h="33563" extrusionOk="0">
                <a:moveTo>
                  <a:pt x="2363" y="1"/>
                </a:moveTo>
                <a:lnTo>
                  <a:pt x="2243" y="23"/>
                </a:lnTo>
                <a:lnTo>
                  <a:pt x="2120" y="67"/>
                </a:lnTo>
                <a:lnTo>
                  <a:pt x="2004" y="155"/>
                </a:lnTo>
                <a:lnTo>
                  <a:pt x="1888" y="288"/>
                </a:lnTo>
                <a:lnTo>
                  <a:pt x="1772" y="443"/>
                </a:lnTo>
                <a:lnTo>
                  <a:pt x="1660" y="620"/>
                </a:lnTo>
                <a:lnTo>
                  <a:pt x="1551" y="841"/>
                </a:lnTo>
                <a:lnTo>
                  <a:pt x="1443" y="1106"/>
                </a:lnTo>
                <a:lnTo>
                  <a:pt x="1338" y="1371"/>
                </a:lnTo>
                <a:lnTo>
                  <a:pt x="1237" y="1681"/>
                </a:lnTo>
                <a:lnTo>
                  <a:pt x="1136" y="2012"/>
                </a:lnTo>
                <a:lnTo>
                  <a:pt x="1043" y="2388"/>
                </a:lnTo>
                <a:lnTo>
                  <a:pt x="950" y="2786"/>
                </a:lnTo>
                <a:lnTo>
                  <a:pt x="860" y="3184"/>
                </a:lnTo>
                <a:lnTo>
                  <a:pt x="774" y="3626"/>
                </a:lnTo>
                <a:lnTo>
                  <a:pt x="692" y="4091"/>
                </a:lnTo>
                <a:lnTo>
                  <a:pt x="613" y="4577"/>
                </a:lnTo>
                <a:lnTo>
                  <a:pt x="538" y="5086"/>
                </a:lnTo>
                <a:lnTo>
                  <a:pt x="471" y="5616"/>
                </a:lnTo>
                <a:lnTo>
                  <a:pt x="404" y="6169"/>
                </a:lnTo>
                <a:lnTo>
                  <a:pt x="344" y="6722"/>
                </a:lnTo>
                <a:lnTo>
                  <a:pt x="284" y="7319"/>
                </a:lnTo>
                <a:lnTo>
                  <a:pt x="232" y="7916"/>
                </a:lnTo>
                <a:lnTo>
                  <a:pt x="187" y="8535"/>
                </a:lnTo>
                <a:lnTo>
                  <a:pt x="142" y="9176"/>
                </a:lnTo>
                <a:lnTo>
                  <a:pt x="105" y="9817"/>
                </a:lnTo>
                <a:lnTo>
                  <a:pt x="75" y="10480"/>
                </a:lnTo>
                <a:lnTo>
                  <a:pt x="49" y="11166"/>
                </a:lnTo>
                <a:lnTo>
                  <a:pt x="26" y="11851"/>
                </a:lnTo>
                <a:lnTo>
                  <a:pt x="11" y="12536"/>
                </a:lnTo>
                <a:lnTo>
                  <a:pt x="4" y="13266"/>
                </a:lnTo>
                <a:lnTo>
                  <a:pt x="0" y="13973"/>
                </a:lnTo>
                <a:lnTo>
                  <a:pt x="0" y="33562"/>
                </a:lnTo>
                <a:lnTo>
                  <a:pt x="5547" y="33562"/>
                </a:lnTo>
                <a:lnTo>
                  <a:pt x="5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5359017" y="3030264"/>
            <a:ext cx="126551" cy="423036"/>
          </a:xfrm>
          <a:custGeom>
            <a:avLst/>
            <a:gdLst/>
            <a:ahLst/>
            <a:cxnLst/>
            <a:rect l="l" t="t" r="r" b="b"/>
            <a:pathLst>
              <a:path w="6251" h="120695" extrusionOk="0">
                <a:moveTo>
                  <a:pt x="0" y="1"/>
                </a:moveTo>
                <a:lnTo>
                  <a:pt x="0" y="120694"/>
                </a:lnTo>
                <a:lnTo>
                  <a:pt x="6250" y="120694"/>
                </a:lnTo>
                <a:lnTo>
                  <a:pt x="6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5215689" y="3030304"/>
            <a:ext cx="112319" cy="117638"/>
          </a:xfrm>
          <a:custGeom>
            <a:avLst/>
            <a:gdLst/>
            <a:ahLst/>
            <a:cxnLst/>
            <a:rect l="l" t="t" r="r" b="b"/>
            <a:pathLst>
              <a:path w="5548" h="33563" extrusionOk="0">
                <a:moveTo>
                  <a:pt x="0" y="0"/>
                </a:moveTo>
                <a:lnTo>
                  <a:pt x="0" y="19589"/>
                </a:lnTo>
                <a:lnTo>
                  <a:pt x="4" y="20319"/>
                </a:lnTo>
                <a:lnTo>
                  <a:pt x="11" y="21026"/>
                </a:lnTo>
                <a:lnTo>
                  <a:pt x="26" y="21734"/>
                </a:lnTo>
                <a:lnTo>
                  <a:pt x="49" y="22419"/>
                </a:lnTo>
                <a:lnTo>
                  <a:pt x="75" y="23082"/>
                </a:lnTo>
                <a:lnTo>
                  <a:pt x="105" y="23746"/>
                </a:lnTo>
                <a:lnTo>
                  <a:pt x="142" y="24409"/>
                </a:lnTo>
                <a:lnTo>
                  <a:pt x="187" y="25028"/>
                </a:lnTo>
                <a:lnTo>
                  <a:pt x="232" y="25647"/>
                </a:lnTo>
                <a:lnTo>
                  <a:pt x="284" y="26266"/>
                </a:lnTo>
                <a:lnTo>
                  <a:pt x="344" y="26841"/>
                </a:lnTo>
                <a:lnTo>
                  <a:pt x="404" y="27416"/>
                </a:lnTo>
                <a:lnTo>
                  <a:pt x="471" y="27968"/>
                </a:lnTo>
                <a:lnTo>
                  <a:pt x="538" y="28477"/>
                </a:lnTo>
                <a:lnTo>
                  <a:pt x="613" y="28985"/>
                </a:lnTo>
                <a:lnTo>
                  <a:pt x="692" y="29472"/>
                </a:lnTo>
                <a:lnTo>
                  <a:pt x="774" y="29936"/>
                </a:lnTo>
                <a:lnTo>
                  <a:pt x="860" y="30378"/>
                </a:lnTo>
                <a:lnTo>
                  <a:pt x="950" y="30798"/>
                </a:lnTo>
                <a:lnTo>
                  <a:pt x="1043" y="31196"/>
                </a:lnTo>
                <a:lnTo>
                  <a:pt x="1136" y="31550"/>
                </a:lnTo>
                <a:lnTo>
                  <a:pt x="1237" y="31882"/>
                </a:lnTo>
                <a:lnTo>
                  <a:pt x="1338" y="32191"/>
                </a:lnTo>
                <a:lnTo>
                  <a:pt x="1443" y="32479"/>
                </a:lnTo>
                <a:lnTo>
                  <a:pt x="1551" y="32722"/>
                </a:lnTo>
                <a:lnTo>
                  <a:pt x="1660" y="32943"/>
                </a:lnTo>
                <a:lnTo>
                  <a:pt x="1772" y="33142"/>
                </a:lnTo>
                <a:lnTo>
                  <a:pt x="1888" y="33297"/>
                </a:lnTo>
                <a:lnTo>
                  <a:pt x="2004" y="33407"/>
                </a:lnTo>
                <a:lnTo>
                  <a:pt x="2120" y="33496"/>
                </a:lnTo>
                <a:lnTo>
                  <a:pt x="2243" y="33562"/>
                </a:lnTo>
                <a:lnTo>
                  <a:pt x="5547" y="33562"/>
                </a:lnTo>
                <a:lnTo>
                  <a:pt x="55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flipH="1">
            <a:off x="5215689" y="3179614"/>
            <a:ext cx="112319" cy="124301"/>
          </a:xfrm>
          <a:custGeom>
            <a:avLst/>
            <a:gdLst/>
            <a:ahLst/>
            <a:cxnLst/>
            <a:rect l="l" t="t" r="r" b="b"/>
            <a:pathLst>
              <a:path w="5548" h="35464" extrusionOk="0">
                <a:moveTo>
                  <a:pt x="0" y="1"/>
                </a:moveTo>
                <a:lnTo>
                  <a:pt x="0" y="35464"/>
                </a:lnTo>
                <a:lnTo>
                  <a:pt x="5547" y="35464"/>
                </a:lnTo>
                <a:lnTo>
                  <a:pt x="5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flipH="1">
            <a:off x="5516495" y="3335661"/>
            <a:ext cx="112400" cy="117638"/>
          </a:xfrm>
          <a:custGeom>
            <a:avLst/>
            <a:gdLst/>
            <a:ahLst/>
            <a:cxnLst/>
            <a:rect l="l" t="t" r="r" b="b"/>
            <a:pathLst>
              <a:path w="5552" h="33563" extrusionOk="0">
                <a:moveTo>
                  <a:pt x="0" y="1"/>
                </a:moveTo>
                <a:lnTo>
                  <a:pt x="0" y="33562"/>
                </a:lnTo>
                <a:lnTo>
                  <a:pt x="5551" y="33562"/>
                </a:lnTo>
                <a:lnTo>
                  <a:pt x="5551" y="13973"/>
                </a:lnTo>
                <a:lnTo>
                  <a:pt x="5547" y="13266"/>
                </a:lnTo>
                <a:lnTo>
                  <a:pt x="5536" y="12536"/>
                </a:lnTo>
                <a:lnTo>
                  <a:pt x="5521" y="11851"/>
                </a:lnTo>
                <a:lnTo>
                  <a:pt x="5503" y="11166"/>
                </a:lnTo>
                <a:lnTo>
                  <a:pt x="5476" y="10480"/>
                </a:lnTo>
                <a:lnTo>
                  <a:pt x="5443" y="9817"/>
                </a:lnTo>
                <a:lnTo>
                  <a:pt x="5405" y="9176"/>
                </a:lnTo>
                <a:lnTo>
                  <a:pt x="5364" y="8535"/>
                </a:lnTo>
                <a:lnTo>
                  <a:pt x="5316" y="7916"/>
                </a:lnTo>
                <a:lnTo>
                  <a:pt x="5263" y="7319"/>
                </a:lnTo>
                <a:lnTo>
                  <a:pt x="5207" y="6722"/>
                </a:lnTo>
                <a:lnTo>
                  <a:pt x="5147" y="6169"/>
                </a:lnTo>
                <a:lnTo>
                  <a:pt x="5080" y="5616"/>
                </a:lnTo>
                <a:lnTo>
                  <a:pt x="5009" y="5086"/>
                </a:lnTo>
                <a:lnTo>
                  <a:pt x="4934" y="4577"/>
                </a:lnTo>
                <a:lnTo>
                  <a:pt x="4856" y="4091"/>
                </a:lnTo>
                <a:lnTo>
                  <a:pt x="4774" y="3626"/>
                </a:lnTo>
                <a:lnTo>
                  <a:pt x="4691" y="3184"/>
                </a:lnTo>
                <a:lnTo>
                  <a:pt x="4602" y="2786"/>
                </a:lnTo>
                <a:lnTo>
                  <a:pt x="4508" y="2388"/>
                </a:lnTo>
                <a:lnTo>
                  <a:pt x="4411" y="2012"/>
                </a:lnTo>
                <a:lnTo>
                  <a:pt x="4314" y="1681"/>
                </a:lnTo>
                <a:lnTo>
                  <a:pt x="4213" y="1371"/>
                </a:lnTo>
                <a:lnTo>
                  <a:pt x="4108" y="1106"/>
                </a:lnTo>
                <a:lnTo>
                  <a:pt x="4000" y="841"/>
                </a:lnTo>
                <a:lnTo>
                  <a:pt x="3888" y="620"/>
                </a:lnTo>
                <a:lnTo>
                  <a:pt x="3776" y="443"/>
                </a:lnTo>
                <a:lnTo>
                  <a:pt x="3663" y="288"/>
                </a:lnTo>
                <a:lnTo>
                  <a:pt x="3547" y="155"/>
                </a:lnTo>
                <a:lnTo>
                  <a:pt x="3428" y="67"/>
                </a:lnTo>
                <a:lnTo>
                  <a:pt x="3308" y="23"/>
                </a:lnTo>
                <a:lnTo>
                  <a:pt x="3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flipH="1">
            <a:off x="5353551" y="4095086"/>
            <a:ext cx="62456" cy="59361"/>
          </a:xfrm>
          <a:custGeom>
            <a:avLst/>
            <a:gdLst/>
            <a:ahLst/>
            <a:cxnLst/>
            <a:rect l="l" t="t" r="r" b="b"/>
            <a:pathLst>
              <a:path w="3085" h="16936" extrusionOk="0">
                <a:moveTo>
                  <a:pt x="1" y="0"/>
                </a:moveTo>
                <a:lnTo>
                  <a:pt x="988" y="8468"/>
                </a:lnTo>
                <a:lnTo>
                  <a:pt x="31" y="16936"/>
                </a:lnTo>
                <a:lnTo>
                  <a:pt x="1081" y="16936"/>
                </a:lnTo>
                <a:lnTo>
                  <a:pt x="1489" y="12779"/>
                </a:lnTo>
                <a:lnTo>
                  <a:pt x="1545" y="12094"/>
                </a:lnTo>
                <a:lnTo>
                  <a:pt x="1597" y="12779"/>
                </a:lnTo>
                <a:lnTo>
                  <a:pt x="2005" y="16936"/>
                </a:lnTo>
                <a:lnTo>
                  <a:pt x="3055" y="16936"/>
                </a:lnTo>
                <a:lnTo>
                  <a:pt x="2098" y="8468"/>
                </a:lnTo>
                <a:lnTo>
                  <a:pt x="3085" y="0"/>
                </a:lnTo>
                <a:lnTo>
                  <a:pt x="2034" y="0"/>
                </a:lnTo>
                <a:lnTo>
                  <a:pt x="1593" y="4135"/>
                </a:lnTo>
                <a:lnTo>
                  <a:pt x="1545" y="4798"/>
                </a:lnTo>
                <a:lnTo>
                  <a:pt x="1492" y="4135"/>
                </a:lnTo>
                <a:lnTo>
                  <a:pt x="10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5414627" y="4095086"/>
            <a:ext cx="62375" cy="59361"/>
          </a:xfrm>
          <a:custGeom>
            <a:avLst/>
            <a:gdLst/>
            <a:ahLst/>
            <a:cxnLst/>
            <a:rect l="l" t="t" r="r" b="b"/>
            <a:pathLst>
              <a:path w="3081" h="16936" extrusionOk="0">
                <a:moveTo>
                  <a:pt x="1" y="0"/>
                </a:moveTo>
                <a:lnTo>
                  <a:pt x="987" y="8468"/>
                </a:lnTo>
                <a:lnTo>
                  <a:pt x="27" y="16936"/>
                </a:lnTo>
                <a:lnTo>
                  <a:pt x="1081" y="16936"/>
                </a:lnTo>
                <a:lnTo>
                  <a:pt x="1488" y="12779"/>
                </a:lnTo>
                <a:lnTo>
                  <a:pt x="1541" y="12094"/>
                </a:lnTo>
                <a:lnTo>
                  <a:pt x="1597" y="12779"/>
                </a:lnTo>
                <a:lnTo>
                  <a:pt x="2004" y="16936"/>
                </a:lnTo>
                <a:lnTo>
                  <a:pt x="3055" y="16936"/>
                </a:lnTo>
                <a:lnTo>
                  <a:pt x="2098" y="8468"/>
                </a:lnTo>
                <a:lnTo>
                  <a:pt x="3081" y="0"/>
                </a:lnTo>
                <a:lnTo>
                  <a:pt x="2030" y="0"/>
                </a:lnTo>
                <a:lnTo>
                  <a:pt x="1589"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flipH="1">
            <a:off x="5475704" y="4095086"/>
            <a:ext cx="62375" cy="59361"/>
          </a:xfrm>
          <a:custGeom>
            <a:avLst/>
            <a:gdLst/>
            <a:ahLst/>
            <a:cxnLst/>
            <a:rect l="l" t="t" r="r" b="b"/>
            <a:pathLst>
              <a:path w="3081" h="16936" extrusionOk="0">
                <a:moveTo>
                  <a:pt x="0" y="0"/>
                </a:moveTo>
                <a:lnTo>
                  <a:pt x="987" y="8468"/>
                </a:lnTo>
                <a:lnTo>
                  <a:pt x="26" y="16936"/>
                </a:lnTo>
                <a:lnTo>
                  <a:pt x="1077" y="16936"/>
                </a:lnTo>
                <a:lnTo>
                  <a:pt x="1488" y="12779"/>
                </a:lnTo>
                <a:lnTo>
                  <a:pt x="1540" y="12094"/>
                </a:lnTo>
                <a:lnTo>
                  <a:pt x="1596" y="12779"/>
                </a:lnTo>
                <a:lnTo>
                  <a:pt x="2004" y="16936"/>
                </a:lnTo>
                <a:lnTo>
                  <a:pt x="3054" y="16936"/>
                </a:lnTo>
                <a:lnTo>
                  <a:pt x="2097" y="8468"/>
                </a:lnTo>
                <a:lnTo>
                  <a:pt x="3080" y="0"/>
                </a:lnTo>
                <a:lnTo>
                  <a:pt x="2030" y="0"/>
                </a:lnTo>
                <a:lnTo>
                  <a:pt x="1589" y="4135"/>
                </a:lnTo>
                <a:lnTo>
                  <a:pt x="1540"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flipH="1">
            <a:off x="5536760" y="4095086"/>
            <a:ext cx="62395" cy="59361"/>
          </a:xfrm>
          <a:custGeom>
            <a:avLst/>
            <a:gdLst/>
            <a:ahLst/>
            <a:cxnLst/>
            <a:rect l="l" t="t" r="r" b="b"/>
            <a:pathLst>
              <a:path w="3082" h="16936" extrusionOk="0">
                <a:moveTo>
                  <a:pt x="1" y="0"/>
                </a:moveTo>
                <a:lnTo>
                  <a:pt x="984" y="8468"/>
                </a:lnTo>
                <a:lnTo>
                  <a:pt x="27" y="16936"/>
                </a:lnTo>
                <a:lnTo>
                  <a:pt x="1077" y="16936"/>
                </a:lnTo>
                <a:lnTo>
                  <a:pt x="1485" y="12779"/>
                </a:lnTo>
                <a:lnTo>
                  <a:pt x="1541" y="12094"/>
                </a:lnTo>
                <a:lnTo>
                  <a:pt x="1597" y="12779"/>
                </a:lnTo>
                <a:lnTo>
                  <a:pt x="2004" y="16936"/>
                </a:lnTo>
                <a:lnTo>
                  <a:pt x="3055" y="16936"/>
                </a:lnTo>
                <a:lnTo>
                  <a:pt x="2098" y="8468"/>
                </a:lnTo>
                <a:lnTo>
                  <a:pt x="3081" y="0"/>
                </a:lnTo>
                <a:lnTo>
                  <a:pt x="2031" y="0"/>
                </a:lnTo>
                <a:lnTo>
                  <a:pt x="1590"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flipH="1">
            <a:off x="5628789" y="4113764"/>
            <a:ext cx="34518" cy="19144"/>
          </a:xfrm>
          <a:custGeom>
            <a:avLst/>
            <a:gdLst/>
            <a:ahLst/>
            <a:cxnLst/>
            <a:rect l="l" t="t" r="r" b="b"/>
            <a:pathLst>
              <a:path w="1705" h="5462" extrusionOk="0">
                <a:moveTo>
                  <a:pt x="0" y="1"/>
                </a:moveTo>
                <a:lnTo>
                  <a:pt x="0" y="5462"/>
                </a:lnTo>
                <a:lnTo>
                  <a:pt x="1705" y="5462"/>
                </a:lnTo>
                <a:lnTo>
                  <a:pt x="1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flipH="1">
            <a:off x="5692963" y="4095086"/>
            <a:ext cx="62375" cy="59361"/>
          </a:xfrm>
          <a:custGeom>
            <a:avLst/>
            <a:gdLst/>
            <a:ahLst/>
            <a:cxnLst/>
            <a:rect l="l" t="t" r="r" b="b"/>
            <a:pathLst>
              <a:path w="3081" h="16936" extrusionOk="0">
                <a:moveTo>
                  <a:pt x="0" y="0"/>
                </a:moveTo>
                <a:lnTo>
                  <a:pt x="983" y="8468"/>
                </a:lnTo>
                <a:lnTo>
                  <a:pt x="26" y="16936"/>
                </a:lnTo>
                <a:lnTo>
                  <a:pt x="1077" y="16936"/>
                </a:lnTo>
                <a:lnTo>
                  <a:pt x="1484" y="12779"/>
                </a:lnTo>
                <a:lnTo>
                  <a:pt x="1540" y="12094"/>
                </a:lnTo>
                <a:lnTo>
                  <a:pt x="1593" y="12779"/>
                </a:lnTo>
                <a:lnTo>
                  <a:pt x="2000" y="16936"/>
                </a:lnTo>
                <a:lnTo>
                  <a:pt x="3054" y="16936"/>
                </a:lnTo>
                <a:lnTo>
                  <a:pt x="2094" y="8468"/>
                </a:lnTo>
                <a:lnTo>
                  <a:pt x="3080" y="0"/>
                </a:lnTo>
                <a:lnTo>
                  <a:pt x="2030" y="0"/>
                </a:lnTo>
                <a:lnTo>
                  <a:pt x="1589" y="4135"/>
                </a:lnTo>
                <a:lnTo>
                  <a:pt x="1540"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5753958" y="4095086"/>
            <a:ext cx="62456" cy="59361"/>
          </a:xfrm>
          <a:custGeom>
            <a:avLst/>
            <a:gdLst/>
            <a:ahLst/>
            <a:cxnLst/>
            <a:rect l="l" t="t" r="r" b="b"/>
            <a:pathLst>
              <a:path w="3085" h="16936" extrusionOk="0">
                <a:moveTo>
                  <a:pt x="0" y="0"/>
                </a:moveTo>
                <a:lnTo>
                  <a:pt x="987" y="8468"/>
                </a:lnTo>
                <a:lnTo>
                  <a:pt x="30" y="16936"/>
                </a:lnTo>
                <a:lnTo>
                  <a:pt x="1080" y="16936"/>
                </a:lnTo>
                <a:lnTo>
                  <a:pt x="1488" y="12779"/>
                </a:lnTo>
                <a:lnTo>
                  <a:pt x="1544" y="12094"/>
                </a:lnTo>
                <a:lnTo>
                  <a:pt x="1596" y="12779"/>
                </a:lnTo>
                <a:lnTo>
                  <a:pt x="2004" y="16936"/>
                </a:lnTo>
                <a:lnTo>
                  <a:pt x="3054" y="16936"/>
                </a:lnTo>
                <a:lnTo>
                  <a:pt x="2097" y="8468"/>
                </a:lnTo>
                <a:lnTo>
                  <a:pt x="3084" y="0"/>
                </a:lnTo>
                <a:lnTo>
                  <a:pt x="2034" y="0"/>
                </a:lnTo>
                <a:lnTo>
                  <a:pt x="1593" y="4135"/>
                </a:lnTo>
                <a:lnTo>
                  <a:pt x="1544"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flipH="1">
            <a:off x="5815014" y="4095086"/>
            <a:ext cx="62456" cy="59361"/>
          </a:xfrm>
          <a:custGeom>
            <a:avLst/>
            <a:gdLst/>
            <a:ahLst/>
            <a:cxnLst/>
            <a:rect l="l" t="t" r="r" b="b"/>
            <a:pathLst>
              <a:path w="3085" h="16936" extrusionOk="0">
                <a:moveTo>
                  <a:pt x="1" y="0"/>
                </a:moveTo>
                <a:lnTo>
                  <a:pt x="988" y="8468"/>
                </a:lnTo>
                <a:lnTo>
                  <a:pt x="31" y="16936"/>
                </a:lnTo>
                <a:lnTo>
                  <a:pt x="1081" y="16936"/>
                </a:lnTo>
                <a:lnTo>
                  <a:pt x="1489" y="12779"/>
                </a:lnTo>
                <a:lnTo>
                  <a:pt x="1541" y="12094"/>
                </a:lnTo>
                <a:lnTo>
                  <a:pt x="1597" y="12779"/>
                </a:lnTo>
                <a:lnTo>
                  <a:pt x="2004" y="16936"/>
                </a:lnTo>
                <a:lnTo>
                  <a:pt x="3055" y="16936"/>
                </a:lnTo>
                <a:lnTo>
                  <a:pt x="2098" y="8468"/>
                </a:lnTo>
                <a:lnTo>
                  <a:pt x="3085" y="0"/>
                </a:lnTo>
                <a:lnTo>
                  <a:pt x="2031" y="0"/>
                </a:lnTo>
                <a:lnTo>
                  <a:pt x="1589"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flipH="1">
            <a:off x="5876090" y="4095086"/>
            <a:ext cx="62375" cy="59361"/>
          </a:xfrm>
          <a:custGeom>
            <a:avLst/>
            <a:gdLst/>
            <a:ahLst/>
            <a:cxnLst/>
            <a:rect l="l" t="t" r="r" b="b"/>
            <a:pathLst>
              <a:path w="3081" h="16936" extrusionOk="0">
                <a:moveTo>
                  <a:pt x="0" y="0"/>
                </a:moveTo>
                <a:lnTo>
                  <a:pt x="987" y="8468"/>
                </a:lnTo>
                <a:lnTo>
                  <a:pt x="27" y="16936"/>
                </a:lnTo>
                <a:lnTo>
                  <a:pt x="1077" y="16936"/>
                </a:lnTo>
                <a:lnTo>
                  <a:pt x="1488" y="12779"/>
                </a:lnTo>
                <a:lnTo>
                  <a:pt x="1541" y="12094"/>
                </a:lnTo>
                <a:lnTo>
                  <a:pt x="1597" y="12779"/>
                </a:lnTo>
                <a:lnTo>
                  <a:pt x="2004" y="16936"/>
                </a:lnTo>
                <a:lnTo>
                  <a:pt x="3054" y="16936"/>
                </a:lnTo>
                <a:lnTo>
                  <a:pt x="2098" y="8468"/>
                </a:lnTo>
                <a:lnTo>
                  <a:pt x="3081" y="0"/>
                </a:lnTo>
                <a:lnTo>
                  <a:pt x="2030" y="0"/>
                </a:lnTo>
                <a:lnTo>
                  <a:pt x="1589"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5968100" y="4113764"/>
            <a:ext cx="34538" cy="19144"/>
          </a:xfrm>
          <a:custGeom>
            <a:avLst/>
            <a:gdLst/>
            <a:ahLst/>
            <a:cxnLst/>
            <a:rect l="l" t="t" r="r" b="b"/>
            <a:pathLst>
              <a:path w="1706" h="5462" extrusionOk="0">
                <a:moveTo>
                  <a:pt x="1" y="1"/>
                </a:moveTo>
                <a:lnTo>
                  <a:pt x="1" y="5462"/>
                </a:lnTo>
                <a:lnTo>
                  <a:pt x="1706" y="5462"/>
                </a:lnTo>
                <a:lnTo>
                  <a:pt x="1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6032273" y="4095086"/>
            <a:ext cx="62395" cy="59361"/>
          </a:xfrm>
          <a:custGeom>
            <a:avLst/>
            <a:gdLst/>
            <a:ahLst/>
            <a:cxnLst/>
            <a:rect l="l" t="t" r="r" b="b"/>
            <a:pathLst>
              <a:path w="3082" h="16936" extrusionOk="0">
                <a:moveTo>
                  <a:pt x="1" y="0"/>
                </a:moveTo>
                <a:lnTo>
                  <a:pt x="984" y="8468"/>
                </a:lnTo>
                <a:lnTo>
                  <a:pt x="27" y="16936"/>
                </a:lnTo>
                <a:lnTo>
                  <a:pt x="1077" y="16936"/>
                </a:lnTo>
                <a:lnTo>
                  <a:pt x="1485" y="12779"/>
                </a:lnTo>
                <a:lnTo>
                  <a:pt x="1541" y="12094"/>
                </a:lnTo>
                <a:lnTo>
                  <a:pt x="1593" y="12779"/>
                </a:lnTo>
                <a:lnTo>
                  <a:pt x="2004" y="16936"/>
                </a:lnTo>
                <a:lnTo>
                  <a:pt x="3055" y="16936"/>
                </a:lnTo>
                <a:lnTo>
                  <a:pt x="2094" y="8468"/>
                </a:lnTo>
                <a:lnTo>
                  <a:pt x="3081" y="0"/>
                </a:lnTo>
                <a:lnTo>
                  <a:pt x="2031" y="0"/>
                </a:lnTo>
                <a:lnTo>
                  <a:pt x="1590"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6093269" y="4095086"/>
            <a:ext cx="62456" cy="59361"/>
          </a:xfrm>
          <a:custGeom>
            <a:avLst/>
            <a:gdLst/>
            <a:ahLst/>
            <a:cxnLst/>
            <a:rect l="l" t="t" r="r" b="b"/>
            <a:pathLst>
              <a:path w="3085" h="16936" extrusionOk="0">
                <a:moveTo>
                  <a:pt x="1" y="0"/>
                </a:moveTo>
                <a:lnTo>
                  <a:pt x="988" y="8468"/>
                </a:lnTo>
                <a:lnTo>
                  <a:pt x="31" y="16936"/>
                </a:lnTo>
                <a:lnTo>
                  <a:pt x="1081" y="16936"/>
                </a:lnTo>
                <a:lnTo>
                  <a:pt x="1489" y="12779"/>
                </a:lnTo>
                <a:lnTo>
                  <a:pt x="1545" y="12094"/>
                </a:lnTo>
                <a:lnTo>
                  <a:pt x="1597" y="12779"/>
                </a:lnTo>
                <a:lnTo>
                  <a:pt x="2004" y="16936"/>
                </a:lnTo>
                <a:lnTo>
                  <a:pt x="3059" y="16936"/>
                </a:lnTo>
                <a:lnTo>
                  <a:pt x="2098" y="8468"/>
                </a:lnTo>
                <a:lnTo>
                  <a:pt x="3085" y="0"/>
                </a:lnTo>
                <a:lnTo>
                  <a:pt x="2034" y="0"/>
                </a:lnTo>
                <a:lnTo>
                  <a:pt x="1593" y="4135"/>
                </a:lnTo>
                <a:lnTo>
                  <a:pt x="1545" y="4798"/>
                </a:lnTo>
                <a:lnTo>
                  <a:pt x="1496" y="4135"/>
                </a:lnTo>
                <a:lnTo>
                  <a:pt x="10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flipH="1">
            <a:off x="6154345" y="4095086"/>
            <a:ext cx="62456" cy="59361"/>
          </a:xfrm>
          <a:custGeom>
            <a:avLst/>
            <a:gdLst/>
            <a:ahLst/>
            <a:cxnLst/>
            <a:rect l="l" t="t" r="r" b="b"/>
            <a:pathLst>
              <a:path w="3085" h="16936" extrusionOk="0">
                <a:moveTo>
                  <a:pt x="0" y="0"/>
                </a:moveTo>
                <a:lnTo>
                  <a:pt x="987" y="8468"/>
                </a:lnTo>
                <a:lnTo>
                  <a:pt x="30" y="16936"/>
                </a:lnTo>
                <a:lnTo>
                  <a:pt x="1081" y="16936"/>
                </a:lnTo>
                <a:lnTo>
                  <a:pt x="1488" y="12779"/>
                </a:lnTo>
                <a:lnTo>
                  <a:pt x="1541" y="12094"/>
                </a:lnTo>
                <a:lnTo>
                  <a:pt x="1597" y="12779"/>
                </a:lnTo>
                <a:lnTo>
                  <a:pt x="2004" y="16936"/>
                </a:lnTo>
                <a:lnTo>
                  <a:pt x="3054" y="16936"/>
                </a:lnTo>
                <a:lnTo>
                  <a:pt x="2097" y="8468"/>
                </a:lnTo>
                <a:lnTo>
                  <a:pt x="3084" y="0"/>
                </a:lnTo>
                <a:lnTo>
                  <a:pt x="2034" y="0"/>
                </a:lnTo>
                <a:lnTo>
                  <a:pt x="1589"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flipH="1">
            <a:off x="6215421" y="4095086"/>
            <a:ext cx="62375" cy="59361"/>
          </a:xfrm>
          <a:custGeom>
            <a:avLst/>
            <a:gdLst/>
            <a:ahLst/>
            <a:cxnLst/>
            <a:rect l="l" t="t" r="r" b="b"/>
            <a:pathLst>
              <a:path w="3081" h="16936" extrusionOk="0">
                <a:moveTo>
                  <a:pt x="0" y="0"/>
                </a:moveTo>
                <a:lnTo>
                  <a:pt x="987" y="8468"/>
                </a:lnTo>
                <a:lnTo>
                  <a:pt x="26" y="16936"/>
                </a:lnTo>
                <a:lnTo>
                  <a:pt x="1077" y="16936"/>
                </a:lnTo>
                <a:lnTo>
                  <a:pt x="1488" y="12779"/>
                </a:lnTo>
                <a:lnTo>
                  <a:pt x="1540" y="12094"/>
                </a:lnTo>
                <a:lnTo>
                  <a:pt x="1596" y="12779"/>
                </a:lnTo>
                <a:lnTo>
                  <a:pt x="2004" y="16936"/>
                </a:lnTo>
                <a:lnTo>
                  <a:pt x="3054" y="16936"/>
                </a:lnTo>
                <a:lnTo>
                  <a:pt x="2097" y="8468"/>
                </a:lnTo>
                <a:lnTo>
                  <a:pt x="3080" y="0"/>
                </a:lnTo>
                <a:lnTo>
                  <a:pt x="2030" y="0"/>
                </a:lnTo>
                <a:lnTo>
                  <a:pt x="1589" y="4135"/>
                </a:lnTo>
                <a:lnTo>
                  <a:pt x="1540" y="4798"/>
                </a:lnTo>
                <a:lnTo>
                  <a:pt x="1492" y="4135"/>
                </a:lnTo>
                <a:lnTo>
                  <a:pt x="1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flipH="1">
            <a:off x="6307430" y="4113764"/>
            <a:ext cx="34538" cy="19144"/>
          </a:xfrm>
          <a:custGeom>
            <a:avLst/>
            <a:gdLst/>
            <a:ahLst/>
            <a:cxnLst/>
            <a:rect l="l" t="t" r="r" b="b"/>
            <a:pathLst>
              <a:path w="1706" h="5462" extrusionOk="0">
                <a:moveTo>
                  <a:pt x="1" y="1"/>
                </a:moveTo>
                <a:lnTo>
                  <a:pt x="1" y="5462"/>
                </a:lnTo>
                <a:lnTo>
                  <a:pt x="1705" y="5462"/>
                </a:lnTo>
                <a:lnTo>
                  <a:pt x="1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flipH="1">
            <a:off x="6371604" y="4095086"/>
            <a:ext cx="62375" cy="59361"/>
          </a:xfrm>
          <a:custGeom>
            <a:avLst/>
            <a:gdLst/>
            <a:ahLst/>
            <a:cxnLst/>
            <a:rect l="l" t="t" r="r" b="b"/>
            <a:pathLst>
              <a:path w="3081" h="16936" extrusionOk="0">
                <a:moveTo>
                  <a:pt x="0" y="0"/>
                </a:moveTo>
                <a:lnTo>
                  <a:pt x="984" y="8468"/>
                </a:lnTo>
                <a:lnTo>
                  <a:pt x="27" y="16936"/>
                </a:lnTo>
                <a:lnTo>
                  <a:pt x="1077" y="16936"/>
                </a:lnTo>
                <a:lnTo>
                  <a:pt x="1484" y="12779"/>
                </a:lnTo>
                <a:lnTo>
                  <a:pt x="1541" y="12094"/>
                </a:lnTo>
                <a:lnTo>
                  <a:pt x="1593" y="12779"/>
                </a:lnTo>
                <a:lnTo>
                  <a:pt x="2004" y="16936"/>
                </a:lnTo>
                <a:lnTo>
                  <a:pt x="3054" y="16936"/>
                </a:lnTo>
                <a:lnTo>
                  <a:pt x="2094" y="8468"/>
                </a:lnTo>
                <a:lnTo>
                  <a:pt x="3081" y="0"/>
                </a:lnTo>
                <a:lnTo>
                  <a:pt x="2030" y="0"/>
                </a:lnTo>
                <a:lnTo>
                  <a:pt x="1589"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flipH="1">
            <a:off x="6432680" y="4095086"/>
            <a:ext cx="62375" cy="59361"/>
          </a:xfrm>
          <a:custGeom>
            <a:avLst/>
            <a:gdLst/>
            <a:ahLst/>
            <a:cxnLst/>
            <a:rect l="l" t="t" r="r" b="b"/>
            <a:pathLst>
              <a:path w="3081" h="16936" extrusionOk="0">
                <a:moveTo>
                  <a:pt x="0" y="0"/>
                </a:moveTo>
                <a:lnTo>
                  <a:pt x="983" y="8468"/>
                </a:lnTo>
                <a:lnTo>
                  <a:pt x="26" y="16936"/>
                </a:lnTo>
                <a:lnTo>
                  <a:pt x="1077" y="16936"/>
                </a:lnTo>
                <a:lnTo>
                  <a:pt x="1484" y="12779"/>
                </a:lnTo>
                <a:lnTo>
                  <a:pt x="1540" y="12094"/>
                </a:lnTo>
                <a:lnTo>
                  <a:pt x="1593" y="12779"/>
                </a:lnTo>
                <a:lnTo>
                  <a:pt x="2004" y="16936"/>
                </a:lnTo>
                <a:lnTo>
                  <a:pt x="3054" y="16936"/>
                </a:lnTo>
                <a:lnTo>
                  <a:pt x="2093" y="8468"/>
                </a:lnTo>
                <a:lnTo>
                  <a:pt x="3080" y="0"/>
                </a:lnTo>
                <a:lnTo>
                  <a:pt x="2030" y="0"/>
                </a:lnTo>
                <a:lnTo>
                  <a:pt x="1589" y="4135"/>
                </a:lnTo>
                <a:lnTo>
                  <a:pt x="1540"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flipH="1">
            <a:off x="6493676" y="4095086"/>
            <a:ext cx="62436" cy="59361"/>
          </a:xfrm>
          <a:custGeom>
            <a:avLst/>
            <a:gdLst/>
            <a:ahLst/>
            <a:cxnLst/>
            <a:rect l="l" t="t" r="r" b="b"/>
            <a:pathLst>
              <a:path w="3084" h="16936" extrusionOk="0">
                <a:moveTo>
                  <a:pt x="0" y="0"/>
                </a:moveTo>
                <a:lnTo>
                  <a:pt x="987" y="8468"/>
                </a:lnTo>
                <a:lnTo>
                  <a:pt x="30" y="16936"/>
                </a:lnTo>
                <a:lnTo>
                  <a:pt x="1080" y="16936"/>
                </a:lnTo>
                <a:lnTo>
                  <a:pt x="1488" y="12779"/>
                </a:lnTo>
                <a:lnTo>
                  <a:pt x="1544" y="12094"/>
                </a:lnTo>
                <a:lnTo>
                  <a:pt x="1596" y="12779"/>
                </a:lnTo>
                <a:lnTo>
                  <a:pt x="2004" y="16936"/>
                </a:lnTo>
                <a:lnTo>
                  <a:pt x="3054" y="16936"/>
                </a:lnTo>
                <a:lnTo>
                  <a:pt x="2097" y="8468"/>
                </a:lnTo>
                <a:lnTo>
                  <a:pt x="3084" y="0"/>
                </a:lnTo>
                <a:lnTo>
                  <a:pt x="2034" y="0"/>
                </a:lnTo>
                <a:lnTo>
                  <a:pt x="1592" y="4135"/>
                </a:lnTo>
                <a:lnTo>
                  <a:pt x="1544" y="4798"/>
                </a:lnTo>
                <a:lnTo>
                  <a:pt x="1492" y="4135"/>
                </a:lnTo>
                <a:lnTo>
                  <a:pt x="10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flipH="1">
            <a:off x="6554732" y="4095086"/>
            <a:ext cx="62375" cy="59361"/>
          </a:xfrm>
          <a:custGeom>
            <a:avLst/>
            <a:gdLst/>
            <a:ahLst/>
            <a:cxnLst/>
            <a:rect l="l" t="t" r="r" b="b"/>
            <a:pathLst>
              <a:path w="3081" h="16936" extrusionOk="0">
                <a:moveTo>
                  <a:pt x="1" y="0"/>
                </a:moveTo>
                <a:lnTo>
                  <a:pt x="988" y="8468"/>
                </a:lnTo>
                <a:lnTo>
                  <a:pt x="27" y="16936"/>
                </a:lnTo>
                <a:lnTo>
                  <a:pt x="1077" y="16936"/>
                </a:lnTo>
                <a:lnTo>
                  <a:pt x="1488" y="12779"/>
                </a:lnTo>
                <a:lnTo>
                  <a:pt x="1541" y="12094"/>
                </a:lnTo>
                <a:lnTo>
                  <a:pt x="1597" y="12779"/>
                </a:lnTo>
                <a:lnTo>
                  <a:pt x="2004" y="16936"/>
                </a:lnTo>
                <a:lnTo>
                  <a:pt x="3055" y="16936"/>
                </a:lnTo>
                <a:lnTo>
                  <a:pt x="2098" y="8468"/>
                </a:lnTo>
                <a:lnTo>
                  <a:pt x="3081" y="0"/>
                </a:lnTo>
                <a:lnTo>
                  <a:pt x="2030" y="0"/>
                </a:lnTo>
                <a:lnTo>
                  <a:pt x="1589" y="4135"/>
                </a:lnTo>
                <a:lnTo>
                  <a:pt x="1541" y="4798"/>
                </a:lnTo>
                <a:lnTo>
                  <a:pt x="1492" y="4135"/>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flipH="1">
            <a:off x="5057522" y="2905913"/>
            <a:ext cx="1380911" cy="1359144"/>
          </a:xfrm>
          <a:custGeom>
            <a:avLst/>
            <a:gdLst/>
            <a:ahLst/>
            <a:cxnLst/>
            <a:rect l="l" t="t" r="r" b="b"/>
            <a:pathLst>
              <a:path w="68210" h="387773" extrusionOk="0">
                <a:moveTo>
                  <a:pt x="7536" y="1"/>
                </a:moveTo>
                <a:lnTo>
                  <a:pt x="7211" y="23"/>
                </a:lnTo>
                <a:lnTo>
                  <a:pt x="6897" y="45"/>
                </a:lnTo>
                <a:lnTo>
                  <a:pt x="6591" y="111"/>
                </a:lnTo>
                <a:lnTo>
                  <a:pt x="6295" y="178"/>
                </a:lnTo>
                <a:lnTo>
                  <a:pt x="6008" y="288"/>
                </a:lnTo>
                <a:lnTo>
                  <a:pt x="5731" y="421"/>
                </a:lnTo>
                <a:lnTo>
                  <a:pt x="5462" y="553"/>
                </a:lnTo>
                <a:lnTo>
                  <a:pt x="5200" y="730"/>
                </a:lnTo>
                <a:lnTo>
                  <a:pt x="4946" y="929"/>
                </a:lnTo>
                <a:lnTo>
                  <a:pt x="4703" y="1128"/>
                </a:lnTo>
                <a:lnTo>
                  <a:pt x="4468" y="1371"/>
                </a:lnTo>
                <a:lnTo>
                  <a:pt x="4236" y="1615"/>
                </a:lnTo>
                <a:lnTo>
                  <a:pt x="4015" y="1902"/>
                </a:lnTo>
                <a:lnTo>
                  <a:pt x="3806" y="2190"/>
                </a:lnTo>
                <a:lnTo>
                  <a:pt x="3600" y="2499"/>
                </a:lnTo>
                <a:lnTo>
                  <a:pt x="3402" y="2831"/>
                </a:lnTo>
                <a:lnTo>
                  <a:pt x="3212" y="3207"/>
                </a:lnTo>
                <a:lnTo>
                  <a:pt x="3028" y="3582"/>
                </a:lnTo>
                <a:lnTo>
                  <a:pt x="2853" y="3980"/>
                </a:lnTo>
                <a:lnTo>
                  <a:pt x="2681" y="4400"/>
                </a:lnTo>
                <a:lnTo>
                  <a:pt x="2520" y="4821"/>
                </a:lnTo>
                <a:lnTo>
                  <a:pt x="2363" y="5285"/>
                </a:lnTo>
                <a:lnTo>
                  <a:pt x="2213" y="5771"/>
                </a:lnTo>
                <a:lnTo>
                  <a:pt x="2071" y="6258"/>
                </a:lnTo>
                <a:lnTo>
                  <a:pt x="1933" y="6766"/>
                </a:lnTo>
                <a:lnTo>
                  <a:pt x="1802" y="7297"/>
                </a:lnTo>
                <a:lnTo>
                  <a:pt x="1679" y="7849"/>
                </a:lnTo>
                <a:lnTo>
                  <a:pt x="1559" y="8424"/>
                </a:lnTo>
                <a:lnTo>
                  <a:pt x="1447" y="9021"/>
                </a:lnTo>
                <a:lnTo>
                  <a:pt x="1339" y="9618"/>
                </a:lnTo>
                <a:lnTo>
                  <a:pt x="1238" y="10237"/>
                </a:lnTo>
                <a:lnTo>
                  <a:pt x="1141" y="10878"/>
                </a:lnTo>
                <a:lnTo>
                  <a:pt x="1047" y="11542"/>
                </a:lnTo>
                <a:lnTo>
                  <a:pt x="961" y="12227"/>
                </a:lnTo>
                <a:lnTo>
                  <a:pt x="879" y="12912"/>
                </a:lnTo>
                <a:lnTo>
                  <a:pt x="800" y="13620"/>
                </a:lnTo>
                <a:lnTo>
                  <a:pt x="729" y="14350"/>
                </a:lnTo>
                <a:lnTo>
                  <a:pt x="658" y="15101"/>
                </a:lnTo>
                <a:lnTo>
                  <a:pt x="595" y="15853"/>
                </a:lnTo>
                <a:lnTo>
                  <a:pt x="535" y="16649"/>
                </a:lnTo>
                <a:lnTo>
                  <a:pt x="479" y="17423"/>
                </a:lnTo>
                <a:lnTo>
                  <a:pt x="430" y="18241"/>
                </a:lnTo>
                <a:lnTo>
                  <a:pt x="382" y="19059"/>
                </a:lnTo>
                <a:lnTo>
                  <a:pt x="337" y="19921"/>
                </a:lnTo>
                <a:lnTo>
                  <a:pt x="296" y="20761"/>
                </a:lnTo>
                <a:lnTo>
                  <a:pt x="258" y="21646"/>
                </a:lnTo>
                <a:lnTo>
                  <a:pt x="225" y="22530"/>
                </a:lnTo>
                <a:lnTo>
                  <a:pt x="191" y="23436"/>
                </a:lnTo>
                <a:lnTo>
                  <a:pt x="165" y="24343"/>
                </a:lnTo>
                <a:lnTo>
                  <a:pt x="139" y="25294"/>
                </a:lnTo>
                <a:lnTo>
                  <a:pt x="116" y="26222"/>
                </a:lnTo>
                <a:lnTo>
                  <a:pt x="94" y="27195"/>
                </a:lnTo>
                <a:lnTo>
                  <a:pt x="79" y="28168"/>
                </a:lnTo>
                <a:lnTo>
                  <a:pt x="60" y="29163"/>
                </a:lnTo>
                <a:lnTo>
                  <a:pt x="38" y="31175"/>
                </a:lnTo>
                <a:lnTo>
                  <a:pt x="19" y="33253"/>
                </a:lnTo>
                <a:lnTo>
                  <a:pt x="8" y="35375"/>
                </a:lnTo>
                <a:lnTo>
                  <a:pt x="4" y="37564"/>
                </a:lnTo>
                <a:lnTo>
                  <a:pt x="1" y="39775"/>
                </a:lnTo>
                <a:lnTo>
                  <a:pt x="1" y="347998"/>
                </a:lnTo>
                <a:lnTo>
                  <a:pt x="4" y="350209"/>
                </a:lnTo>
                <a:lnTo>
                  <a:pt x="8" y="352398"/>
                </a:lnTo>
                <a:lnTo>
                  <a:pt x="19" y="354520"/>
                </a:lnTo>
                <a:lnTo>
                  <a:pt x="38" y="356598"/>
                </a:lnTo>
                <a:lnTo>
                  <a:pt x="60" y="358610"/>
                </a:lnTo>
                <a:lnTo>
                  <a:pt x="79" y="359605"/>
                </a:lnTo>
                <a:lnTo>
                  <a:pt x="94" y="360578"/>
                </a:lnTo>
                <a:lnTo>
                  <a:pt x="116" y="361551"/>
                </a:lnTo>
                <a:lnTo>
                  <a:pt x="139" y="362501"/>
                </a:lnTo>
                <a:lnTo>
                  <a:pt x="165" y="363430"/>
                </a:lnTo>
                <a:lnTo>
                  <a:pt x="191" y="364336"/>
                </a:lnTo>
                <a:lnTo>
                  <a:pt x="225" y="365243"/>
                </a:lnTo>
                <a:lnTo>
                  <a:pt x="258" y="366127"/>
                </a:lnTo>
                <a:lnTo>
                  <a:pt x="296" y="367012"/>
                </a:lnTo>
                <a:lnTo>
                  <a:pt x="337" y="367874"/>
                </a:lnTo>
                <a:lnTo>
                  <a:pt x="382" y="368714"/>
                </a:lnTo>
                <a:lnTo>
                  <a:pt x="430" y="369532"/>
                </a:lnTo>
                <a:lnTo>
                  <a:pt x="479" y="370350"/>
                </a:lnTo>
                <a:lnTo>
                  <a:pt x="535" y="371146"/>
                </a:lnTo>
                <a:lnTo>
                  <a:pt x="595" y="371920"/>
                </a:lnTo>
                <a:lnTo>
                  <a:pt x="658" y="372672"/>
                </a:lnTo>
                <a:lnTo>
                  <a:pt x="729" y="373423"/>
                </a:lnTo>
                <a:lnTo>
                  <a:pt x="800" y="374153"/>
                </a:lnTo>
                <a:lnTo>
                  <a:pt x="879" y="374860"/>
                </a:lnTo>
                <a:lnTo>
                  <a:pt x="961" y="375546"/>
                </a:lnTo>
                <a:lnTo>
                  <a:pt x="1047" y="376231"/>
                </a:lnTo>
                <a:lnTo>
                  <a:pt x="1141" y="376894"/>
                </a:lnTo>
                <a:lnTo>
                  <a:pt x="1238" y="377536"/>
                </a:lnTo>
                <a:lnTo>
                  <a:pt x="1339" y="378155"/>
                </a:lnTo>
                <a:lnTo>
                  <a:pt x="1447" y="378774"/>
                </a:lnTo>
                <a:lnTo>
                  <a:pt x="1559" y="379349"/>
                </a:lnTo>
                <a:lnTo>
                  <a:pt x="1679" y="379923"/>
                </a:lnTo>
                <a:lnTo>
                  <a:pt x="1802" y="380476"/>
                </a:lnTo>
                <a:lnTo>
                  <a:pt x="1933" y="381007"/>
                </a:lnTo>
                <a:lnTo>
                  <a:pt x="2071" y="381515"/>
                </a:lnTo>
                <a:lnTo>
                  <a:pt x="2213" y="382024"/>
                </a:lnTo>
                <a:lnTo>
                  <a:pt x="2363" y="382488"/>
                </a:lnTo>
                <a:lnTo>
                  <a:pt x="2520" y="382952"/>
                </a:lnTo>
                <a:lnTo>
                  <a:pt x="2681" y="383395"/>
                </a:lnTo>
                <a:lnTo>
                  <a:pt x="2853" y="383792"/>
                </a:lnTo>
                <a:lnTo>
                  <a:pt x="3028" y="384190"/>
                </a:lnTo>
                <a:lnTo>
                  <a:pt x="3212" y="384566"/>
                </a:lnTo>
                <a:lnTo>
                  <a:pt x="3402" y="384942"/>
                </a:lnTo>
                <a:lnTo>
                  <a:pt x="3600" y="385274"/>
                </a:lnTo>
                <a:lnTo>
                  <a:pt x="3806" y="385583"/>
                </a:lnTo>
                <a:lnTo>
                  <a:pt x="4015" y="385893"/>
                </a:lnTo>
                <a:lnTo>
                  <a:pt x="4236" y="386158"/>
                </a:lnTo>
                <a:lnTo>
                  <a:pt x="4468" y="386423"/>
                </a:lnTo>
                <a:lnTo>
                  <a:pt x="4703" y="386645"/>
                </a:lnTo>
                <a:lnTo>
                  <a:pt x="4946" y="386866"/>
                </a:lnTo>
                <a:lnTo>
                  <a:pt x="5200" y="387043"/>
                </a:lnTo>
                <a:lnTo>
                  <a:pt x="5462" y="387219"/>
                </a:lnTo>
                <a:lnTo>
                  <a:pt x="5731" y="387352"/>
                </a:lnTo>
                <a:lnTo>
                  <a:pt x="6008" y="387485"/>
                </a:lnTo>
                <a:lnTo>
                  <a:pt x="6295" y="387595"/>
                </a:lnTo>
                <a:lnTo>
                  <a:pt x="6591" y="387662"/>
                </a:lnTo>
                <a:lnTo>
                  <a:pt x="6897" y="387728"/>
                </a:lnTo>
                <a:lnTo>
                  <a:pt x="7211" y="387750"/>
                </a:lnTo>
                <a:lnTo>
                  <a:pt x="7536" y="387772"/>
                </a:lnTo>
                <a:lnTo>
                  <a:pt x="68209" y="387772"/>
                </a:lnTo>
                <a:lnTo>
                  <a:pt x="43224" y="1"/>
                </a:lnTo>
                <a:close/>
              </a:path>
            </a:pathLst>
          </a:custGeom>
          <a:solidFill>
            <a:srgbClr val="FFFFFF">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4572006" y="676881"/>
            <a:ext cx="903712" cy="957598"/>
            <a:chOff x="-859225" y="2550000"/>
            <a:chExt cx="1361628" cy="1442818"/>
          </a:xfrm>
        </p:grpSpPr>
        <p:sp>
          <p:nvSpPr>
            <p:cNvPr id="62" name="Google Shape;62;p2"/>
            <p:cNvSpPr/>
            <p:nvPr/>
          </p:nvSpPr>
          <p:spPr>
            <a:xfrm flipH="1">
              <a:off x="-859225" y="2550000"/>
              <a:ext cx="1361628" cy="1442818"/>
            </a:xfrm>
            <a:custGeom>
              <a:avLst/>
              <a:gdLst/>
              <a:ahLst/>
              <a:cxnLst/>
              <a:rect l="l" t="t" r="r" b="b"/>
              <a:pathLst>
                <a:path w="171977" h="231778" extrusionOk="0">
                  <a:moveTo>
                    <a:pt x="28256" y="1"/>
                  </a:moveTo>
                  <a:lnTo>
                    <a:pt x="27527" y="17"/>
                  </a:lnTo>
                  <a:lnTo>
                    <a:pt x="26810" y="49"/>
                  </a:lnTo>
                  <a:lnTo>
                    <a:pt x="26094" y="112"/>
                  </a:lnTo>
                  <a:lnTo>
                    <a:pt x="25377" y="208"/>
                  </a:lnTo>
                  <a:lnTo>
                    <a:pt x="24672" y="303"/>
                  </a:lnTo>
                  <a:lnTo>
                    <a:pt x="23968" y="431"/>
                  </a:lnTo>
                  <a:lnTo>
                    <a:pt x="23275" y="590"/>
                  </a:lnTo>
                  <a:lnTo>
                    <a:pt x="22583" y="765"/>
                  </a:lnTo>
                  <a:lnTo>
                    <a:pt x="21891" y="956"/>
                  </a:lnTo>
                  <a:lnTo>
                    <a:pt x="21210" y="1179"/>
                  </a:lnTo>
                  <a:lnTo>
                    <a:pt x="20542" y="1418"/>
                  </a:lnTo>
                  <a:lnTo>
                    <a:pt x="19874" y="1689"/>
                  </a:lnTo>
                  <a:lnTo>
                    <a:pt x="19218" y="1959"/>
                  </a:lnTo>
                  <a:lnTo>
                    <a:pt x="18562" y="2262"/>
                  </a:lnTo>
                  <a:lnTo>
                    <a:pt x="17918" y="2580"/>
                  </a:lnTo>
                  <a:lnTo>
                    <a:pt x="17287" y="2930"/>
                  </a:lnTo>
                  <a:lnTo>
                    <a:pt x="16655" y="3297"/>
                  </a:lnTo>
                  <a:lnTo>
                    <a:pt x="16035" y="3679"/>
                  </a:lnTo>
                  <a:lnTo>
                    <a:pt x="15416" y="4077"/>
                  </a:lnTo>
                  <a:lnTo>
                    <a:pt x="14821" y="4491"/>
                  </a:lnTo>
                  <a:lnTo>
                    <a:pt x="14213" y="4937"/>
                  </a:lnTo>
                  <a:lnTo>
                    <a:pt x="13630" y="5382"/>
                  </a:lnTo>
                  <a:lnTo>
                    <a:pt x="13059" y="5860"/>
                  </a:lnTo>
                  <a:lnTo>
                    <a:pt x="12488" y="6354"/>
                  </a:lnTo>
                  <a:lnTo>
                    <a:pt x="11929" y="6863"/>
                  </a:lnTo>
                  <a:lnTo>
                    <a:pt x="11371" y="7389"/>
                  </a:lnTo>
                  <a:lnTo>
                    <a:pt x="10836" y="7930"/>
                  </a:lnTo>
                  <a:lnTo>
                    <a:pt x="10302" y="8487"/>
                  </a:lnTo>
                  <a:lnTo>
                    <a:pt x="9791" y="9076"/>
                  </a:lnTo>
                  <a:lnTo>
                    <a:pt x="9281" y="9666"/>
                  </a:lnTo>
                  <a:lnTo>
                    <a:pt x="8783" y="10271"/>
                  </a:lnTo>
                  <a:lnTo>
                    <a:pt x="8297" y="10892"/>
                  </a:lnTo>
                  <a:lnTo>
                    <a:pt x="7823" y="11528"/>
                  </a:lnTo>
                  <a:lnTo>
                    <a:pt x="7362" y="12181"/>
                  </a:lnTo>
                  <a:lnTo>
                    <a:pt x="6912" y="12850"/>
                  </a:lnTo>
                  <a:lnTo>
                    <a:pt x="6475" y="13519"/>
                  </a:lnTo>
                  <a:lnTo>
                    <a:pt x="6038" y="14219"/>
                  </a:lnTo>
                  <a:lnTo>
                    <a:pt x="5625" y="14920"/>
                  </a:lnTo>
                  <a:lnTo>
                    <a:pt x="5224" y="15636"/>
                  </a:lnTo>
                  <a:lnTo>
                    <a:pt x="4835" y="16385"/>
                  </a:lnTo>
                  <a:lnTo>
                    <a:pt x="4459" y="17117"/>
                  </a:lnTo>
                  <a:lnTo>
                    <a:pt x="4106" y="17881"/>
                  </a:lnTo>
                  <a:lnTo>
                    <a:pt x="3754" y="18646"/>
                  </a:lnTo>
                  <a:lnTo>
                    <a:pt x="3414" y="19426"/>
                  </a:lnTo>
                  <a:lnTo>
                    <a:pt x="3098" y="20222"/>
                  </a:lnTo>
                  <a:lnTo>
                    <a:pt x="2794" y="21034"/>
                  </a:lnTo>
                  <a:lnTo>
                    <a:pt x="2503" y="21846"/>
                  </a:lnTo>
                  <a:lnTo>
                    <a:pt x="2223" y="22674"/>
                  </a:lnTo>
                  <a:lnTo>
                    <a:pt x="1968" y="23502"/>
                  </a:lnTo>
                  <a:lnTo>
                    <a:pt x="1713" y="24346"/>
                  </a:lnTo>
                  <a:lnTo>
                    <a:pt x="1482" y="25205"/>
                  </a:lnTo>
                  <a:lnTo>
                    <a:pt x="1276" y="26065"/>
                  </a:lnTo>
                  <a:lnTo>
                    <a:pt x="1069" y="26941"/>
                  </a:lnTo>
                  <a:lnTo>
                    <a:pt x="887" y="27817"/>
                  </a:lnTo>
                  <a:lnTo>
                    <a:pt x="717" y="28708"/>
                  </a:lnTo>
                  <a:lnTo>
                    <a:pt x="571" y="29616"/>
                  </a:lnTo>
                  <a:lnTo>
                    <a:pt x="438" y="30507"/>
                  </a:lnTo>
                  <a:lnTo>
                    <a:pt x="328" y="31431"/>
                  </a:lnTo>
                  <a:lnTo>
                    <a:pt x="219" y="32354"/>
                  </a:lnTo>
                  <a:lnTo>
                    <a:pt x="146" y="33278"/>
                  </a:lnTo>
                  <a:lnTo>
                    <a:pt x="73" y="34217"/>
                  </a:lnTo>
                  <a:lnTo>
                    <a:pt x="37" y="35157"/>
                  </a:lnTo>
                  <a:lnTo>
                    <a:pt x="0" y="36096"/>
                  </a:lnTo>
                  <a:lnTo>
                    <a:pt x="0" y="37051"/>
                  </a:lnTo>
                  <a:lnTo>
                    <a:pt x="0" y="131517"/>
                  </a:lnTo>
                  <a:lnTo>
                    <a:pt x="0" y="132472"/>
                  </a:lnTo>
                  <a:lnTo>
                    <a:pt x="37" y="133428"/>
                  </a:lnTo>
                  <a:lnTo>
                    <a:pt x="73" y="134367"/>
                  </a:lnTo>
                  <a:lnTo>
                    <a:pt x="146" y="135290"/>
                  </a:lnTo>
                  <a:lnTo>
                    <a:pt x="219" y="136230"/>
                  </a:lnTo>
                  <a:lnTo>
                    <a:pt x="328" y="137137"/>
                  </a:lnTo>
                  <a:lnTo>
                    <a:pt x="438" y="138061"/>
                  </a:lnTo>
                  <a:lnTo>
                    <a:pt x="571" y="138968"/>
                  </a:lnTo>
                  <a:lnTo>
                    <a:pt x="717" y="139860"/>
                  </a:lnTo>
                  <a:lnTo>
                    <a:pt x="887" y="140752"/>
                  </a:lnTo>
                  <a:lnTo>
                    <a:pt x="1069" y="141627"/>
                  </a:lnTo>
                  <a:lnTo>
                    <a:pt x="1276" y="142503"/>
                  </a:lnTo>
                  <a:lnTo>
                    <a:pt x="1482" y="143379"/>
                  </a:lnTo>
                  <a:lnTo>
                    <a:pt x="1713" y="144223"/>
                  </a:lnTo>
                  <a:lnTo>
                    <a:pt x="1968" y="145067"/>
                  </a:lnTo>
                  <a:lnTo>
                    <a:pt x="2223" y="145910"/>
                  </a:lnTo>
                  <a:lnTo>
                    <a:pt x="2503" y="146738"/>
                  </a:lnTo>
                  <a:lnTo>
                    <a:pt x="2794" y="147550"/>
                  </a:lnTo>
                  <a:lnTo>
                    <a:pt x="3098" y="148347"/>
                  </a:lnTo>
                  <a:lnTo>
                    <a:pt x="3414" y="149143"/>
                  </a:lnTo>
                  <a:lnTo>
                    <a:pt x="3754" y="149923"/>
                  </a:lnTo>
                  <a:lnTo>
                    <a:pt x="4106" y="150687"/>
                  </a:lnTo>
                  <a:lnTo>
                    <a:pt x="4459" y="151451"/>
                  </a:lnTo>
                  <a:lnTo>
                    <a:pt x="4835" y="152200"/>
                  </a:lnTo>
                  <a:lnTo>
                    <a:pt x="5224" y="152932"/>
                  </a:lnTo>
                  <a:lnTo>
                    <a:pt x="5625" y="153649"/>
                  </a:lnTo>
                  <a:lnTo>
                    <a:pt x="6038" y="154365"/>
                  </a:lnTo>
                  <a:lnTo>
                    <a:pt x="6475" y="155050"/>
                  </a:lnTo>
                  <a:lnTo>
                    <a:pt x="6912" y="155734"/>
                  </a:lnTo>
                  <a:lnTo>
                    <a:pt x="7362" y="156403"/>
                  </a:lnTo>
                  <a:lnTo>
                    <a:pt x="7823" y="157056"/>
                  </a:lnTo>
                  <a:lnTo>
                    <a:pt x="8297" y="157693"/>
                  </a:lnTo>
                  <a:lnTo>
                    <a:pt x="8783" y="158314"/>
                  </a:lnTo>
                  <a:lnTo>
                    <a:pt x="9281" y="158919"/>
                  </a:lnTo>
                  <a:lnTo>
                    <a:pt x="9791" y="159508"/>
                  </a:lnTo>
                  <a:lnTo>
                    <a:pt x="10302" y="160081"/>
                  </a:lnTo>
                  <a:lnTo>
                    <a:pt x="10836" y="160638"/>
                  </a:lnTo>
                  <a:lnTo>
                    <a:pt x="11371" y="161180"/>
                  </a:lnTo>
                  <a:lnTo>
                    <a:pt x="11929" y="161705"/>
                  </a:lnTo>
                  <a:lnTo>
                    <a:pt x="12488" y="162215"/>
                  </a:lnTo>
                  <a:lnTo>
                    <a:pt x="13059" y="162708"/>
                  </a:lnTo>
                  <a:lnTo>
                    <a:pt x="13630" y="163186"/>
                  </a:lnTo>
                  <a:lnTo>
                    <a:pt x="14213" y="163648"/>
                  </a:lnTo>
                  <a:lnTo>
                    <a:pt x="14821" y="164077"/>
                  </a:lnTo>
                  <a:lnTo>
                    <a:pt x="15416" y="164491"/>
                  </a:lnTo>
                  <a:lnTo>
                    <a:pt x="16035" y="164905"/>
                  </a:lnTo>
                  <a:lnTo>
                    <a:pt x="16655" y="165288"/>
                  </a:lnTo>
                  <a:lnTo>
                    <a:pt x="17287" y="165638"/>
                  </a:lnTo>
                  <a:lnTo>
                    <a:pt x="17918" y="165988"/>
                  </a:lnTo>
                  <a:lnTo>
                    <a:pt x="18562" y="166307"/>
                  </a:lnTo>
                  <a:lnTo>
                    <a:pt x="19218" y="166609"/>
                  </a:lnTo>
                  <a:lnTo>
                    <a:pt x="19874" y="166896"/>
                  </a:lnTo>
                  <a:lnTo>
                    <a:pt x="20542" y="167150"/>
                  </a:lnTo>
                  <a:lnTo>
                    <a:pt x="21210" y="167389"/>
                  </a:lnTo>
                  <a:lnTo>
                    <a:pt x="21891" y="167612"/>
                  </a:lnTo>
                  <a:lnTo>
                    <a:pt x="22583" y="167803"/>
                  </a:lnTo>
                  <a:lnTo>
                    <a:pt x="23275" y="167978"/>
                  </a:lnTo>
                  <a:lnTo>
                    <a:pt x="23968" y="168138"/>
                  </a:lnTo>
                  <a:lnTo>
                    <a:pt x="24672" y="168265"/>
                  </a:lnTo>
                  <a:lnTo>
                    <a:pt x="25377" y="168376"/>
                  </a:lnTo>
                  <a:lnTo>
                    <a:pt x="26094" y="168456"/>
                  </a:lnTo>
                  <a:lnTo>
                    <a:pt x="26810" y="168520"/>
                  </a:lnTo>
                  <a:lnTo>
                    <a:pt x="27527" y="168552"/>
                  </a:lnTo>
                  <a:lnTo>
                    <a:pt x="28256" y="168568"/>
                  </a:lnTo>
                  <a:lnTo>
                    <a:pt x="69170" y="168568"/>
                  </a:lnTo>
                  <a:lnTo>
                    <a:pt x="69170" y="231778"/>
                  </a:lnTo>
                  <a:lnTo>
                    <a:pt x="107629" y="168568"/>
                  </a:lnTo>
                  <a:lnTo>
                    <a:pt x="143720" y="168568"/>
                  </a:lnTo>
                  <a:lnTo>
                    <a:pt x="144449" y="168552"/>
                  </a:lnTo>
                  <a:lnTo>
                    <a:pt x="145166" y="168520"/>
                  </a:lnTo>
                  <a:lnTo>
                    <a:pt x="145883" y="168456"/>
                  </a:lnTo>
                  <a:lnTo>
                    <a:pt x="146599" y="168376"/>
                  </a:lnTo>
                  <a:lnTo>
                    <a:pt x="147304" y="168265"/>
                  </a:lnTo>
                  <a:lnTo>
                    <a:pt x="148009" y="168138"/>
                  </a:lnTo>
                  <a:lnTo>
                    <a:pt x="148701" y="167978"/>
                  </a:lnTo>
                  <a:lnTo>
                    <a:pt x="149393" y="167803"/>
                  </a:lnTo>
                  <a:lnTo>
                    <a:pt x="150086" y="167612"/>
                  </a:lnTo>
                  <a:lnTo>
                    <a:pt x="150766" y="167389"/>
                  </a:lnTo>
                  <a:lnTo>
                    <a:pt x="151434" y="167150"/>
                  </a:lnTo>
                  <a:lnTo>
                    <a:pt x="152102" y="166896"/>
                  </a:lnTo>
                  <a:lnTo>
                    <a:pt x="152758" y="166609"/>
                  </a:lnTo>
                  <a:lnTo>
                    <a:pt x="153414" y="166307"/>
                  </a:lnTo>
                  <a:lnTo>
                    <a:pt x="154058" y="165988"/>
                  </a:lnTo>
                  <a:lnTo>
                    <a:pt x="154690" y="165638"/>
                  </a:lnTo>
                  <a:lnTo>
                    <a:pt x="155321" y="165288"/>
                  </a:lnTo>
                  <a:lnTo>
                    <a:pt x="155941" y="164905"/>
                  </a:lnTo>
                  <a:lnTo>
                    <a:pt x="156561" y="164491"/>
                  </a:lnTo>
                  <a:lnTo>
                    <a:pt x="157156" y="164077"/>
                  </a:lnTo>
                  <a:lnTo>
                    <a:pt x="157763" y="163648"/>
                  </a:lnTo>
                  <a:lnTo>
                    <a:pt x="158346" y="163186"/>
                  </a:lnTo>
                  <a:lnTo>
                    <a:pt x="158917" y="162708"/>
                  </a:lnTo>
                  <a:lnTo>
                    <a:pt x="159488" y="162215"/>
                  </a:lnTo>
                  <a:lnTo>
                    <a:pt x="160047" y="161705"/>
                  </a:lnTo>
                  <a:lnTo>
                    <a:pt x="160606" y="161180"/>
                  </a:lnTo>
                  <a:lnTo>
                    <a:pt x="161140" y="160638"/>
                  </a:lnTo>
                  <a:lnTo>
                    <a:pt x="161675" y="160081"/>
                  </a:lnTo>
                  <a:lnTo>
                    <a:pt x="162185" y="159508"/>
                  </a:lnTo>
                  <a:lnTo>
                    <a:pt x="162695" y="158919"/>
                  </a:lnTo>
                  <a:lnTo>
                    <a:pt x="163193" y="158314"/>
                  </a:lnTo>
                  <a:lnTo>
                    <a:pt x="163679" y="157693"/>
                  </a:lnTo>
                  <a:lnTo>
                    <a:pt x="164153" y="157056"/>
                  </a:lnTo>
                  <a:lnTo>
                    <a:pt x="164614" y="156403"/>
                  </a:lnTo>
                  <a:lnTo>
                    <a:pt x="165064" y="155734"/>
                  </a:lnTo>
                  <a:lnTo>
                    <a:pt x="165501" y="155050"/>
                  </a:lnTo>
                  <a:lnTo>
                    <a:pt x="165939" y="154365"/>
                  </a:lnTo>
                  <a:lnTo>
                    <a:pt x="166352" y="153649"/>
                  </a:lnTo>
                  <a:lnTo>
                    <a:pt x="166752" y="152932"/>
                  </a:lnTo>
                  <a:lnTo>
                    <a:pt x="167141" y="152200"/>
                  </a:lnTo>
                  <a:lnTo>
                    <a:pt x="167518" y="151451"/>
                  </a:lnTo>
                  <a:lnTo>
                    <a:pt x="167870" y="150687"/>
                  </a:lnTo>
                  <a:lnTo>
                    <a:pt x="168222" y="149923"/>
                  </a:lnTo>
                  <a:lnTo>
                    <a:pt x="168550" y="149143"/>
                  </a:lnTo>
                  <a:lnTo>
                    <a:pt x="168878" y="148347"/>
                  </a:lnTo>
                  <a:lnTo>
                    <a:pt x="169182" y="147550"/>
                  </a:lnTo>
                  <a:lnTo>
                    <a:pt x="169474" y="146738"/>
                  </a:lnTo>
                  <a:lnTo>
                    <a:pt x="169753" y="145910"/>
                  </a:lnTo>
                  <a:lnTo>
                    <a:pt x="170008" y="145067"/>
                  </a:lnTo>
                  <a:lnTo>
                    <a:pt x="170263" y="144223"/>
                  </a:lnTo>
                  <a:lnTo>
                    <a:pt x="170494" y="143379"/>
                  </a:lnTo>
                  <a:lnTo>
                    <a:pt x="170700" y="142503"/>
                  </a:lnTo>
                  <a:lnTo>
                    <a:pt x="170907" y="141627"/>
                  </a:lnTo>
                  <a:lnTo>
                    <a:pt x="171089" y="140752"/>
                  </a:lnTo>
                  <a:lnTo>
                    <a:pt x="171259" y="139860"/>
                  </a:lnTo>
                  <a:lnTo>
                    <a:pt x="171405" y="138968"/>
                  </a:lnTo>
                  <a:lnTo>
                    <a:pt x="171539" y="138061"/>
                  </a:lnTo>
                  <a:lnTo>
                    <a:pt x="171648" y="137137"/>
                  </a:lnTo>
                  <a:lnTo>
                    <a:pt x="171757" y="136230"/>
                  </a:lnTo>
                  <a:lnTo>
                    <a:pt x="171830" y="135290"/>
                  </a:lnTo>
                  <a:lnTo>
                    <a:pt x="171903" y="134367"/>
                  </a:lnTo>
                  <a:lnTo>
                    <a:pt x="171940" y="133428"/>
                  </a:lnTo>
                  <a:lnTo>
                    <a:pt x="171976" y="132472"/>
                  </a:lnTo>
                  <a:lnTo>
                    <a:pt x="171976" y="131517"/>
                  </a:lnTo>
                  <a:lnTo>
                    <a:pt x="171976" y="37051"/>
                  </a:lnTo>
                  <a:lnTo>
                    <a:pt x="171976" y="36096"/>
                  </a:lnTo>
                  <a:lnTo>
                    <a:pt x="171940" y="35157"/>
                  </a:lnTo>
                  <a:lnTo>
                    <a:pt x="171903" y="34217"/>
                  </a:lnTo>
                  <a:lnTo>
                    <a:pt x="171830" y="33278"/>
                  </a:lnTo>
                  <a:lnTo>
                    <a:pt x="171757" y="32354"/>
                  </a:lnTo>
                  <a:lnTo>
                    <a:pt x="171648" y="31431"/>
                  </a:lnTo>
                  <a:lnTo>
                    <a:pt x="171539" y="30507"/>
                  </a:lnTo>
                  <a:lnTo>
                    <a:pt x="171405" y="29616"/>
                  </a:lnTo>
                  <a:lnTo>
                    <a:pt x="171259" y="28708"/>
                  </a:lnTo>
                  <a:lnTo>
                    <a:pt x="171089" y="27817"/>
                  </a:lnTo>
                  <a:lnTo>
                    <a:pt x="170907" y="26941"/>
                  </a:lnTo>
                  <a:lnTo>
                    <a:pt x="170700" y="26065"/>
                  </a:lnTo>
                  <a:lnTo>
                    <a:pt x="170494" y="25205"/>
                  </a:lnTo>
                  <a:lnTo>
                    <a:pt x="170263" y="24346"/>
                  </a:lnTo>
                  <a:lnTo>
                    <a:pt x="170008" y="23502"/>
                  </a:lnTo>
                  <a:lnTo>
                    <a:pt x="169753" y="22674"/>
                  </a:lnTo>
                  <a:lnTo>
                    <a:pt x="169474" y="21846"/>
                  </a:lnTo>
                  <a:lnTo>
                    <a:pt x="169182" y="21034"/>
                  </a:lnTo>
                  <a:lnTo>
                    <a:pt x="168878" y="20222"/>
                  </a:lnTo>
                  <a:lnTo>
                    <a:pt x="168550" y="19426"/>
                  </a:lnTo>
                  <a:lnTo>
                    <a:pt x="168222" y="18646"/>
                  </a:lnTo>
                  <a:lnTo>
                    <a:pt x="167870" y="17881"/>
                  </a:lnTo>
                  <a:lnTo>
                    <a:pt x="167518" y="17117"/>
                  </a:lnTo>
                  <a:lnTo>
                    <a:pt x="167141" y="16385"/>
                  </a:lnTo>
                  <a:lnTo>
                    <a:pt x="166752" y="15636"/>
                  </a:lnTo>
                  <a:lnTo>
                    <a:pt x="166352" y="14920"/>
                  </a:lnTo>
                  <a:lnTo>
                    <a:pt x="165939" y="14219"/>
                  </a:lnTo>
                  <a:lnTo>
                    <a:pt x="165501" y="13519"/>
                  </a:lnTo>
                  <a:lnTo>
                    <a:pt x="165064" y="12850"/>
                  </a:lnTo>
                  <a:lnTo>
                    <a:pt x="164614" y="12181"/>
                  </a:lnTo>
                  <a:lnTo>
                    <a:pt x="164153" y="11528"/>
                  </a:lnTo>
                  <a:lnTo>
                    <a:pt x="163679" y="10892"/>
                  </a:lnTo>
                  <a:lnTo>
                    <a:pt x="163193" y="10271"/>
                  </a:lnTo>
                  <a:lnTo>
                    <a:pt x="162695" y="9666"/>
                  </a:lnTo>
                  <a:lnTo>
                    <a:pt x="162185" y="9076"/>
                  </a:lnTo>
                  <a:lnTo>
                    <a:pt x="161675" y="8487"/>
                  </a:lnTo>
                  <a:lnTo>
                    <a:pt x="161140" y="7930"/>
                  </a:lnTo>
                  <a:lnTo>
                    <a:pt x="160606" y="7389"/>
                  </a:lnTo>
                  <a:lnTo>
                    <a:pt x="160047" y="6863"/>
                  </a:lnTo>
                  <a:lnTo>
                    <a:pt x="159488" y="6354"/>
                  </a:lnTo>
                  <a:lnTo>
                    <a:pt x="158917" y="5860"/>
                  </a:lnTo>
                  <a:lnTo>
                    <a:pt x="158346" y="5382"/>
                  </a:lnTo>
                  <a:lnTo>
                    <a:pt x="157763" y="4937"/>
                  </a:lnTo>
                  <a:lnTo>
                    <a:pt x="157156" y="4491"/>
                  </a:lnTo>
                  <a:lnTo>
                    <a:pt x="156561" y="4077"/>
                  </a:lnTo>
                  <a:lnTo>
                    <a:pt x="155941" y="3679"/>
                  </a:lnTo>
                  <a:lnTo>
                    <a:pt x="155321" y="3297"/>
                  </a:lnTo>
                  <a:lnTo>
                    <a:pt x="154690" y="2930"/>
                  </a:lnTo>
                  <a:lnTo>
                    <a:pt x="154058" y="2580"/>
                  </a:lnTo>
                  <a:lnTo>
                    <a:pt x="153414" y="2262"/>
                  </a:lnTo>
                  <a:lnTo>
                    <a:pt x="152758" y="1959"/>
                  </a:lnTo>
                  <a:lnTo>
                    <a:pt x="152102" y="1689"/>
                  </a:lnTo>
                  <a:lnTo>
                    <a:pt x="151434" y="1418"/>
                  </a:lnTo>
                  <a:lnTo>
                    <a:pt x="150766" y="1179"/>
                  </a:lnTo>
                  <a:lnTo>
                    <a:pt x="150086" y="956"/>
                  </a:lnTo>
                  <a:lnTo>
                    <a:pt x="149393" y="765"/>
                  </a:lnTo>
                  <a:lnTo>
                    <a:pt x="148701" y="590"/>
                  </a:lnTo>
                  <a:lnTo>
                    <a:pt x="148009" y="431"/>
                  </a:lnTo>
                  <a:lnTo>
                    <a:pt x="147304" y="303"/>
                  </a:lnTo>
                  <a:lnTo>
                    <a:pt x="146599" y="208"/>
                  </a:lnTo>
                  <a:lnTo>
                    <a:pt x="145883" y="112"/>
                  </a:lnTo>
                  <a:lnTo>
                    <a:pt x="145166" y="49"/>
                  </a:lnTo>
                  <a:lnTo>
                    <a:pt x="144449" y="17"/>
                  </a:lnTo>
                  <a:lnTo>
                    <a:pt x="143720" y="1"/>
                  </a:lnTo>
                  <a:close/>
                </a:path>
              </a:pathLst>
            </a:custGeom>
            <a:gradFill>
              <a:gsLst>
                <a:gs pos="0">
                  <a:schemeClr val="accen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64611" y="2892963"/>
              <a:ext cx="347692" cy="357955"/>
            </a:xfrm>
            <a:custGeom>
              <a:avLst/>
              <a:gdLst/>
              <a:ahLst/>
              <a:cxnLst/>
              <a:rect l="l" t="t" r="r" b="b"/>
              <a:pathLst>
                <a:path w="47049" h="59215" extrusionOk="0">
                  <a:moveTo>
                    <a:pt x="23530" y="0"/>
                  </a:moveTo>
                  <a:lnTo>
                    <a:pt x="23239" y="16"/>
                  </a:lnTo>
                  <a:lnTo>
                    <a:pt x="22947" y="48"/>
                  </a:lnTo>
                  <a:lnTo>
                    <a:pt x="22656" y="112"/>
                  </a:lnTo>
                  <a:lnTo>
                    <a:pt x="22364" y="207"/>
                  </a:lnTo>
                  <a:lnTo>
                    <a:pt x="22085" y="319"/>
                  </a:lnTo>
                  <a:lnTo>
                    <a:pt x="21805" y="446"/>
                  </a:lnTo>
                  <a:lnTo>
                    <a:pt x="21538" y="621"/>
                  </a:lnTo>
                  <a:lnTo>
                    <a:pt x="21283" y="796"/>
                  </a:lnTo>
                  <a:lnTo>
                    <a:pt x="21028" y="1019"/>
                  </a:lnTo>
                  <a:lnTo>
                    <a:pt x="20785" y="1258"/>
                  </a:lnTo>
                  <a:lnTo>
                    <a:pt x="20554" y="1513"/>
                  </a:lnTo>
                  <a:lnTo>
                    <a:pt x="20335" y="1799"/>
                  </a:lnTo>
                  <a:lnTo>
                    <a:pt x="20129" y="2118"/>
                  </a:lnTo>
                  <a:lnTo>
                    <a:pt x="19935" y="2452"/>
                  </a:lnTo>
                  <a:lnTo>
                    <a:pt x="19764" y="2818"/>
                  </a:lnTo>
                  <a:lnTo>
                    <a:pt x="19594" y="3200"/>
                  </a:lnTo>
                  <a:lnTo>
                    <a:pt x="15719" y="13502"/>
                  </a:lnTo>
                  <a:lnTo>
                    <a:pt x="15598" y="13804"/>
                  </a:lnTo>
                  <a:lnTo>
                    <a:pt x="15452" y="14107"/>
                  </a:lnTo>
                  <a:lnTo>
                    <a:pt x="15306" y="14394"/>
                  </a:lnTo>
                  <a:lnTo>
                    <a:pt x="15136" y="14664"/>
                  </a:lnTo>
                  <a:lnTo>
                    <a:pt x="14966" y="14919"/>
                  </a:lnTo>
                  <a:lnTo>
                    <a:pt x="14772" y="15174"/>
                  </a:lnTo>
                  <a:lnTo>
                    <a:pt x="14577" y="15397"/>
                  </a:lnTo>
                  <a:lnTo>
                    <a:pt x="14371" y="15604"/>
                  </a:lnTo>
                  <a:lnTo>
                    <a:pt x="14152" y="15795"/>
                  </a:lnTo>
                  <a:lnTo>
                    <a:pt x="13921" y="15970"/>
                  </a:lnTo>
                  <a:lnTo>
                    <a:pt x="13691" y="16129"/>
                  </a:lnTo>
                  <a:lnTo>
                    <a:pt x="13448" y="16272"/>
                  </a:lnTo>
                  <a:lnTo>
                    <a:pt x="13205" y="16400"/>
                  </a:lnTo>
                  <a:lnTo>
                    <a:pt x="12950" y="16495"/>
                  </a:lnTo>
                  <a:lnTo>
                    <a:pt x="12694" y="16575"/>
                  </a:lnTo>
                  <a:lnTo>
                    <a:pt x="12427" y="16639"/>
                  </a:lnTo>
                  <a:lnTo>
                    <a:pt x="3754" y="18294"/>
                  </a:lnTo>
                  <a:lnTo>
                    <a:pt x="3426" y="18374"/>
                  </a:lnTo>
                  <a:lnTo>
                    <a:pt x="3110" y="18486"/>
                  </a:lnTo>
                  <a:lnTo>
                    <a:pt x="2806" y="18613"/>
                  </a:lnTo>
                  <a:lnTo>
                    <a:pt x="2515" y="18772"/>
                  </a:lnTo>
                  <a:lnTo>
                    <a:pt x="2235" y="18963"/>
                  </a:lnTo>
                  <a:lnTo>
                    <a:pt x="1968" y="19170"/>
                  </a:lnTo>
                  <a:lnTo>
                    <a:pt x="1725" y="19393"/>
                  </a:lnTo>
                  <a:lnTo>
                    <a:pt x="1494" y="19648"/>
                  </a:lnTo>
                  <a:lnTo>
                    <a:pt x="1276" y="19919"/>
                  </a:lnTo>
                  <a:lnTo>
                    <a:pt x="1081" y="20189"/>
                  </a:lnTo>
                  <a:lnTo>
                    <a:pt x="887" y="20492"/>
                  </a:lnTo>
                  <a:lnTo>
                    <a:pt x="717" y="20810"/>
                  </a:lnTo>
                  <a:lnTo>
                    <a:pt x="571" y="21145"/>
                  </a:lnTo>
                  <a:lnTo>
                    <a:pt x="437" y="21479"/>
                  </a:lnTo>
                  <a:lnTo>
                    <a:pt x="316" y="21829"/>
                  </a:lnTo>
                  <a:lnTo>
                    <a:pt x="219" y="22195"/>
                  </a:lnTo>
                  <a:lnTo>
                    <a:pt x="134" y="22562"/>
                  </a:lnTo>
                  <a:lnTo>
                    <a:pt x="73" y="22944"/>
                  </a:lnTo>
                  <a:lnTo>
                    <a:pt x="37" y="23326"/>
                  </a:lnTo>
                  <a:lnTo>
                    <a:pt x="0" y="23708"/>
                  </a:lnTo>
                  <a:lnTo>
                    <a:pt x="0" y="24090"/>
                  </a:lnTo>
                  <a:lnTo>
                    <a:pt x="12" y="24472"/>
                  </a:lnTo>
                  <a:lnTo>
                    <a:pt x="49" y="24870"/>
                  </a:lnTo>
                  <a:lnTo>
                    <a:pt x="109" y="25252"/>
                  </a:lnTo>
                  <a:lnTo>
                    <a:pt x="182" y="25635"/>
                  </a:lnTo>
                  <a:lnTo>
                    <a:pt x="279" y="26001"/>
                  </a:lnTo>
                  <a:lnTo>
                    <a:pt x="401" y="26367"/>
                  </a:lnTo>
                  <a:lnTo>
                    <a:pt x="535" y="26733"/>
                  </a:lnTo>
                  <a:lnTo>
                    <a:pt x="705" y="27083"/>
                  </a:lnTo>
                  <a:lnTo>
                    <a:pt x="887" y="27434"/>
                  </a:lnTo>
                  <a:lnTo>
                    <a:pt x="1093" y="27768"/>
                  </a:lnTo>
                  <a:lnTo>
                    <a:pt x="1324" y="28087"/>
                  </a:lnTo>
                  <a:lnTo>
                    <a:pt x="7605" y="36095"/>
                  </a:lnTo>
                  <a:lnTo>
                    <a:pt x="7787" y="36350"/>
                  </a:lnTo>
                  <a:lnTo>
                    <a:pt x="7957" y="36621"/>
                  </a:lnTo>
                  <a:lnTo>
                    <a:pt x="8127" y="36891"/>
                  </a:lnTo>
                  <a:lnTo>
                    <a:pt x="8273" y="37178"/>
                  </a:lnTo>
                  <a:lnTo>
                    <a:pt x="8406" y="37481"/>
                  </a:lnTo>
                  <a:lnTo>
                    <a:pt x="8516" y="37799"/>
                  </a:lnTo>
                  <a:lnTo>
                    <a:pt x="8625" y="38102"/>
                  </a:lnTo>
                  <a:lnTo>
                    <a:pt x="8710" y="38436"/>
                  </a:lnTo>
                  <a:lnTo>
                    <a:pt x="8783" y="38770"/>
                  </a:lnTo>
                  <a:lnTo>
                    <a:pt x="8844" y="39105"/>
                  </a:lnTo>
                  <a:lnTo>
                    <a:pt x="8880" y="39439"/>
                  </a:lnTo>
                  <a:lnTo>
                    <a:pt x="8917" y="39789"/>
                  </a:lnTo>
                  <a:lnTo>
                    <a:pt x="8929" y="40124"/>
                  </a:lnTo>
                  <a:lnTo>
                    <a:pt x="8917" y="40474"/>
                  </a:lnTo>
                  <a:lnTo>
                    <a:pt x="8904" y="40824"/>
                  </a:lnTo>
                  <a:lnTo>
                    <a:pt x="8856" y="41174"/>
                  </a:lnTo>
                  <a:lnTo>
                    <a:pt x="7374" y="52495"/>
                  </a:lnTo>
                  <a:lnTo>
                    <a:pt x="7337" y="52941"/>
                  </a:lnTo>
                  <a:lnTo>
                    <a:pt x="7313" y="53355"/>
                  </a:lnTo>
                  <a:lnTo>
                    <a:pt x="7313" y="53785"/>
                  </a:lnTo>
                  <a:lnTo>
                    <a:pt x="7349" y="54199"/>
                  </a:lnTo>
                  <a:lnTo>
                    <a:pt x="7398" y="54597"/>
                  </a:lnTo>
                  <a:lnTo>
                    <a:pt x="7459" y="54979"/>
                  </a:lnTo>
                  <a:lnTo>
                    <a:pt x="7556" y="55361"/>
                  </a:lnTo>
                  <a:lnTo>
                    <a:pt x="7665" y="55727"/>
                  </a:lnTo>
                  <a:lnTo>
                    <a:pt x="7787" y="56077"/>
                  </a:lnTo>
                  <a:lnTo>
                    <a:pt x="7933" y="56428"/>
                  </a:lnTo>
                  <a:lnTo>
                    <a:pt x="8090" y="56746"/>
                  </a:lnTo>
                  <a:lnTo>
                    <a:pt x="8273" y="57049"/>
                  </a:lnTo>
                  <a:lnTo>
                    <a:pt x="8467" y="57351"/>
                  </a:lnTo>
                  <a:lnTo>
                    <a:pt x="8674" y="57622"/>
                  </a:lnTo>
                  <a:lnTo>
                    <a:pt x="8892" y="57877"/>
                  </a:lnTo>
                  <a:lnTo>
                    <a:pt x="9123" y="58116"/>
                  </a:lnTo>
                  <a:lnTo>
                    <a:pt x="9366" y="58323"/>
                  </a:lnTo>
                  <a:lnTo>
                    <a:pt x="9621" y="58514"/>
                  </a:lnTo>
                  <a:lnTo>
                    <a:pt x="9876" y="58689"/>
                  </a:lnTo>
                  <a:lnTo>
                    <a:pt x="10143" y="58848"/>
                  </a:lnTo>
                  <a:lnTo>
                    <a:pt x="10423" y="58959"/>
                  </a:lnTo>
                  <a:lnTo>
                    <a:pt x="10714" y="59071"/>
                  </a:lnTo>
                  <a:lnTo>
                    <a:pt x="11006" y="59150"/>
                  </a:lnTo>
                  <a:lnTo>
                    <a:pt x="11297" y="59198"/>
                  </a:lnTo>
                  <a:lnTo>
                    <a:pt x="11601" y="59214"/>
                  </a:lnTo>
                  <a:lnTo>
                    <a:pt x="11905" y="59214"/>
                  </a:lnTo>
                  <a:lnTo>
                    <a:pt x="12209" y="59182"/>
                  </a:lnTo>
                  <a:lnTo>
                    <a:pt x="12512" y="59119"/>
                  </a:lnTo>
                  <a:lnTo>
                    <a:pt x="12816" y="59023"/>
                  </a:lnTo>
                  <a:lnTo>
                    <a:pt x="13120" y="58896"/>
                  </a:lnTo>
                  <a:lnTo>
                    <a:pt x="13435" y="58736"/>
                  </a:lnTo>
                  <a:lnTo>
                    <a:pt x="13727" y="58545"/>
                  </a:lnTo>
                  <a:lnTo>
                    <a:pt x="21489" y="53196"/>
                  </a:lnTo>
                  <a:lnTo>
                    <a:pt x="21732" y="53052"/>
                  </a:lnTo>
                  <a:lnTo>
                    <a:pt x="21975" y="52909"/>
                  </a:lnTo>
                  <a:lnTo>
                    <a:pt x="22230" y="52798"/>
                  </a:lnTo>
                  <a:lnTo>
                    <a:pt x="22486" y="52702"/>
                  </a:lnTo>
                  <a:lnTo>
                    <a:pt x="22741" y="52638"/>
                  </a:lnTo>
                  <a:lnTo>
                    <a:pt x="23008" y="52591"/>
                  </a:lnTo>
                  <a:lnTo>
                    <a:pt x="23263" y="52559"/>
                  </a:lnTo>
                  <a:lnTo>
                    <a:pt x="23530" y="52543"/>
                  </a:lnTo>
                  <a:lnTo>
                    <a:pt x="23785" y="52559"/>
                  </a:lnTo>
                  <a:lnTo>
                    <a:pt x="24053" y="52591"/>
                  </a:lnTo>
                  <a:lnTo>
                    <a:pt x="24308" y="52638"/>
                  </a:lnTo>
                  <a:lnTo>
                    <a:pt x="24563" y="52702"/>
                  </a:lnTo>
                  <a:lnTo>
                    <a:pt x="24818" y="52798"/>
                  </a:lnTo>
                  <a:lnTo>
                    <a:pt x="25073" y="52909"/>
                  </a:lnTo>
                  <a:lnTo>
                    <a:pt x="25316" y="53052"/>
                  </a:lnTo>
                  <a:lnTo>
                    <a:pt x="25559" y="53196"/>
                  </a:lnTo>
                  <a:lnTo>
                    <a:pt x="33321" y="58545"/>
                  </a:lnTo>
                  <a:lnTo>
                    <a:pt x="33625" y="58736"/>
                  </a:lnTo>
                  <a:lnTo>
                    <a:pt x="33929" y="58896"/>
                  </a:lnTo>
                  <a:lnTo>
                    <a:pt x="34232" y="59023"/>
                  </a:lnTo>
                  <a:lnTo>
                    <a:pt x="34536" y="59119"/>
                  </a:lnTo>
                  <a:lnTo>
                    <a:pt x="34852" y="59182"/>
                  </a:lnTo>
                  <a:lnTo>
                    <a:pt x="35156" y="59214"/>
                  </a:lnTo>
                  <a:lnTo>
                    <a:pt x="35459" y="59214"/>
                  </a:lnTo>
                  <a:lnTo>
                    <a:pt x="35751" y="59198"/>
                  </a:lnTo>
                  <a:lnTo>
                    <a:pt x="36055" y="59150"/>
                  </a:lnTo>
                  <a:lnTo>
                    <a:pt x="36346" y="59071"/>
                  </a:lnTo>
                  <a:lnTo>
                    <a:pt x="36626" y="58959"/>
                  </a:lnTo>
                  <a:lnTo>
                    <a:pt x="36905" y="58848"/>
                  </a:lnTo>
                  <a:lnTo>
                    <a:pt x="37172" y="58689"/>
                  </a:lnTo>
                  <a:lnTo>
                    <a:pt x="37439" y="58514"/>
                  </a:lnTo>
                  <a:lnTo>
                    <a:pt x="37695" y="58323"/>
                  </a:lnTo>
                  <a:lnTo>
                    <a:pt x="37925" y="58116"/>
                  </a:lnTo>
                  <a:lnTo>
                    <a:pt x="38156" y="57877"/>
                  </a:lnTo>
                  <a:lnTo>
                    <a:pt x="38387" y="57622"/>
                  </a:lnTo>
                  <a:lnTo>
                    <a:pt x="38581" y="57351"/>
                  </a:lnTo>
                  <a:lnTo>
                    <a:pt x="38776" y="57049"/>
                  </a:lnTo>
                  <a:lnTo>
                    <a:pt x="38958" y="56746"/>
                  </a:lnTo>
                  <a:lnTo>
                    <a:pt x="39116" y="56428"/>
                  </a:lnTo>
                  <a:lnTo>
                    <a:pt x="39262" y="56077"/>
                  </a:lnTo>
                  <a:lnTo>
                    <a:pt x="39395" y="55727"/>
                  </a:lnTo>
                  <a:lnTo>
                    <a:pt x="39505" y="55361"/>
                  </a:lnTo>
                  <a:lnTo>
                    <a:pt x="39590" y="54979"/>
                  </a:lnTo>
                  <a:lnTo>
                    <a:pt x="39662" y="54597"/>
                  </a:lnTo>
                  <a:lnTo>
                    <a:pt x="39711" y="54199"/>
                  </a:lnTo>
                  <a:lnTo>
                    <a:pt x="39735" y="53785"/>
                  </a:lnTo>
                  <a:lnTo>
                    <a:pt x="39735" y="53355"/>
                  </a:lnTo>
                  <a:lnTo>
                    <a:pt x="39723" y="52941"/>
                  </a:lnTo>
                  <a:lnTo>
                    <a:pt x="39675" y="52495"/>
                  </a:lnTo>
                  <a:lnTo>
                    <a:pt x="38193" y="41174"/>
                  </a:lnTo>
                  <a:lnTo>
                    <a:pt x="38156" y="40824"/>
                  </a:lnTo>
                  <a:lnTo>
                    <a:pt x="38132" y="40474"/>
                  </a:lnTo>
                  <a:lnTo>
                    <a:pt x="38132" y="40124"/>
                  </a:lnTo>
                  <a:lnTo>
                    <a:pt x="38144" y="39789"/>
                  </a:lnTo>
                  <a:lnTo>
                    <a:pt x="38168" y="39439"/>
                  </a:lnTo>
                  <a:lnTo>
                    <a:pt x="38205" y="39105"/>
                  </a:lnTo>
                  <a:lnTo>
                    <a:pt x="38265" y="38770"/>
                  </a:lnTo>
                  <a:lnTo>
                    <a:pt x="38338" y="38436"/>
                  </a:lnTo>
                  <a:lnTo>
                    <a:pt x="38436" y="38102"/>
                  </a:lnTo>
                  <a:lnTo>
                    <a:pt x="38533" y="37799"/>
                  </a:lnTo>
                  <a:lnTo>
                    <a:pt x="38654" y="37481"/>
                  </a:lnTo>
                  <a:lnTo>
                    <a:pt x="38788" y="37178"/>
                  </a:lnTo>
                  <a:lnTo>
                    <a:pt x="38934" y="36891"/>
                  </a:lnTo>
                  <a:lnTo>
                    <a:pt x="39092" y="36621"/>
                  </a:lnTo>
                  <a:lnTo>
                    <a:pt x="39262" y="36350"/>
                  </a:lnTo>
                  <a:lnTo>
                    <a:pt x="39456" y="36095"/>
                  </a:lnTo>
                  <a:lnTo>
                    <a:pt x="45724" y="28087"/>
                  </a:lnTo>
                  <a:lnTo>
                    <a:pt x="45955" y="27768"/>
                  </a:lnTo>
                  <a:lnTo>
                    <a:pt x="46162" y="27434"/>
                  </a:lnTo>
                  <a:lnTo>
                    <a:pt x="46356" y="27083"/>
                  </a:lnTo>
                  <a:lnTo>
                    <a:pt x="46514" y="26733"/>
                  </a:lnTo>
                  <a:lnTo>
                    <a:pt x="46660" y="26367"/>
                  </a:lnTo>
                  <a:lnTo>
                    <a:pt x="46769" y="26001"/>
                  </a:lnTo>
                  <a:lnTo>
                    <a:pt x="46866" y="25635"/>
                  </a:lnTo>
                  <a:lnTo>
                    <a:pt x="46951" y="25252"/>
                  </a:lnTo>
                  <a:lnTo>
                    <a:pt x="47000" y="24870"/>
                  </a:lnTo>
                  <a:lnTo>
                    <a:pt x="47036" y="24472"/>
                  </a:lnTo>
                  <a:lnTo>
                    <a:pt x="47048" y="24090"/>
                  </a:lnTo>
                  <a:lnTo>
                    <a:pt x="47048" y="23708"/>
                  </a:lnTo>
                  <a:lnTo>
                    <a:pt x="47024" y="23326"/>
                  </a:lnTo>
                  <a:lnTo>
                    <a:pt x="46975" y="22944"/>
                  </a:lnTo>
                  <a:lnTo>
                    <a:pt x="46915" y="22562"/>
                  </a:lnTo>
                  <a:lnTo>
                    <a:pt x="46830" y="22195"/>
                  </a:lnTo>
                  <a:lnTo>
                    <a:pt x="46732" y="21829"/>
                  </a:lnTo>
                  <a:lnTo>
                    <a:pt x="46611" y="21479"/>
                  </a:lnTo>
                  <a:lnTo>
                    <a:pt x="46477" y="21145"/>
                  </a:lnTo>
                  <a:lnTo>
                    <a:pt x="46332" y="20810"/>
                  </a:lnTo>
                  <a:lnTo>
                    <a:pt x="46162" y="20492"/>
                  </a:lnTo>
                  <a:lnTo>
                    <a:pt x="45979" y="20189"/>
                  </a:lnTo>
                  <a:lnTo>
                    <a:pt x="45773" y="19919"/>
                  </a:lnTo>
                  <a:lnTo>
                    <a:pt x="45554" y="19648"/>
                  </a:lnTo>
                  <a:lnTo>
                    <a:pt x="45323" y="19393"/>
                  </a:lnTo>
                  <a:lnTo>
                    <a:pt x="45080" y="19170"/>
                  </a:lnTo>
                  <a:lnTo>
                    <a:pt x="44813" y="18963"/>
                  </a:lnTo>
                  <a:lnTo>
                    <a:pt x="44546" y="18772"/>
                  </a:lnTo>
                  <a:lnTo>
                    <a:pt x="44254" y="18613"/>
                  </a:lnTo>
                  <a:lnTo>
                    <a:pt x="43951" y="18486"/>
                  </a:lnTo>
                  <a:lnTo>
                    <a:pt x="43635" y="18374"/>
                  </a:lnTo>
                  <a:lnTo>
                    <a:pt x="43295" y="18294"/>
                  </a:lnTo>
                  <a:lnTo>
                    <a:pt x="34621" y="16639"/>
                  </a:lnTo>
                  <a:lnTo>
                    <a:pt x="34366" y="16575"/>
                  </a:lnTo>
                  <a:lnTo>
                    <a:pt x="34099" y="16495"/>
                  </a:lnTo>
                  <a:lnTo>
                    <a:pt x="33844" y="16400"/>
                  </a:lnTo>
                  <a:lnTo>
                    <a:pt x="33601" y="16272"/>
                  </a:lnTo>
                  <a:lnTo>
                    <a:pt x="33358" y="16129"/>
                  </a:lnTo>
                  <a:lnTo>
                    <a:pt x="33127" y="15970"/>
                  </a:lnTo>
                  <a:lnTo>
                    <a:pt x="32896" y="15795"/>
                  </a:lnTo>
                  <a:lnTo>
                    <a:pt x="32678" y="15604"/>
                  </a:lnTo>
                  <a:lnTo>
                    <a:pt x="32471" y="15397"/>
                  </a:lnTo>
                  <a:lnTo>
                    <a:pt x="32277" y="15174"/>
                  </a:lnTo>
                  <a:lnTo>
                    <a:pt x="32094" y="14919"/>
                  </a:lnTo>
                  <a:lnTo>
                    <a:pt x="31912" y="14664"/>
                  </a:lnTo>
                  <a:lnTo>
                    <a:pt x="31754" y="14394"/>
                  </a:lnTo>
                  <a:lnTo>
                    <a:pt x="31596" y="14107"/>
                  </a:lnTo>
                  <a:lnTo>
                    <a:pt x="31463" y="13804"/>
                  </a:lnTo>
                  <a:lnTo>
                    <a:pt x="31329" y="13502"/>
                  </a:lnTo>
                  <a:lnTo>
                    <a:pt x="27454" y="3200"/>
                  </a:lnTo>
                  <a:lnTo>
                    <a:pt x="27296" y="2818"/>
                  </a:lnTo>
                  <a:lnTo>
                    <a:pt x="27114" y="2452"/>
                  </a:lnTo>
                  <a:lnTo>
                    <a:pt x="26919" y="2118"/>
                  </a:lnTo>
                  <a:lnTo>
                    <a:pt x="26725" y="1799"/>
                  </a:lnTo>
                  <a:lnTo>
                    <a:pt x="26494" y="1513"/>
                  </a:lnTo>
                  <a:lnTo>
                    <a:pt x="26263" y="1258"/>
                  </a:lnTo>
                  <a:lnTo>
                    <a:pt x="26021" y="1019"/>
                  </a:lnTo>
                  <a:lnTo>
                    <a:pt x="25778" y="796"/>
                  </a:lnTo>
                  <a:lnTo>
                    <a:pt x="25510" y="621"/>
                  </a:lnTo>
                  <a:lnTo>
                    <a:pt x="25243" y="446"/>
                  </a:lnTo>
                  <a:lnTo>
                    <a:pt x="24964" y="319"/>
                  </a:lnTo>
                  <a:lnTo>
                    <a:pt x="24684" y="207"/>
                  </a:lnTo>
                  <a:lnTo>
                    <a:pt x="24405" y="112"/>
                  </a:lnTo>
                  <a:lnTo>
                    <a:pt x="24113" y="48"/>
                  </a:lnTo>
                  <a:lnTo>
                    <a:pt x="23822" y="16"/>
                  </a:lnTo>
                  <a:lnTo>
                    <a:pt x="235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352267" y="2892963"/>
              <a:ext cx="347692" cy="357955"/>
            </a:xfrm>
            <a:custGeom>
              <a:avLst/>
              <a:gdLst/>
              <a:ahLst/>
              <a:cxnLst/>
              <a:rect l="l" t="t" r="r" b="b"/>
              <a:pathLst>
                <a:path w="47049" h="59215" extrusionOk="0">
                  <a:moveTo>
                    <a:pt x="23518" y="0"/>
                  </a:moveTo>
                  <a:lnTo>
                    <a:pt x="23227" y="16"/>
                  </a:lnTo>
                  <a:lnTo>
                    <a:pt x="22935" y="48"/>
                  </a:lnTo>
                  <a:lnTo>
                    <a:pt x="22643" y="112"/>
                  </a:lnTo>
                  <a:lnTo>
                    <a:pt x="22364" y="207"/>
                  </a:lnTo>
                  <a:lnTo>
                    <a:pt x="22085" y="319"/>
                  </a:lnTo>
                  <a:lnTo>
                    <a:pt x="21805" y="446"/>
                  </a:lnTo>
                  <a:lnTo>
                    <a:pt x="21538" y="621"/>
                  </a:lnTo>
                  <a:lnTo>
                    <a:pt x="21271" y="796"/>
                  </a:lnTo>
                  <a:lnTo>
                    <a:pt x="21016" y="1019"/>
                  </a:lnTo>
                  <a:lnTo>
                    <a:pt x="20785" y="1258"/>
                  </a:lnTo>
                  <a:lnTo>
                    <a:pt x="20542" y="1513"/>
                  </a:lnTo>
                  <a:lnTo>
                    <a:pt x="20323" y="1799"/>
                  </a:lnTo>
                  <a:lnTo>
                    <a:pt x="20117" y="2118"/>
                  </a:lnTo>
                  <a:lnTo>
                    <a:pt x="19935" y="2452"/>
                  </a:lnTo>
                  <a:lnTo>
                    <a:pt x="19752" y="2818"/>
                  </a:lnTo>
                  <a:lnTo>
                    <a:pt x="19594" y="3200"/>
                  </a:lnTo>
                  <a:lnTo>
                    <a:pt x="15719" y="13502"/>
                  </a:lnTo>
                  <a:lnTo>
                    <a:pt x="15586" y="13804"/>
                  </a:lnTo>
                  <a:lnTo>
                    <a:pt x="15452" y="14107"/>
                  </a:lnTo>
                  <a:lnTo>
                    <a:pt x="15294" y="14394"/>
                  </a:lnTo>
                  <a:lnTo>
                    <a:pt x="15136" y="14664"/>
                  </a:lnTo>
                  <a:lnTo>
                    <a:pt x="14954" y="14919"/>
                  </a:lnTo>
                  <a:lnTo>
                    <a:pt x="14772" y="15174"/>
                  </a:lnTo>
                  <a:lnTo>
                    <a:pt x="14577" y="15397"/>
                  </a:lnTo>
                  <a:lnTo>
                    <a:pt x="14371" y="15604"/>
                  </a:lnTo>
                  <a:lnTo>
                    <a:pt x="14152" y="15795"/>
                  </a:lnTo>
                  <a:lnTo>
                    <a:pt x="13921" y="15970"/>
                  </a:lnTo>
                  <a:lnTo>
                    <a:pt x="13691" y="16129"/>
                  </a:lnTo>
                  <a:lnTo>
                    <a:pt x="13448" y="16272"/>
                  </a:lnTo>
                  <a:lnTo>
                    <a:pt x="13205" y="16400"/>
                  </a:lnTo>
                  <a:lnTo>
                    <a:pt x="12950" y="16495"/>
                  </a:lnTo>
                  <a:lnTo>
                    <a:pt x="12682" y="16575"/>
                  </a:lnTo>
                  <a:lnTo>
                    <a:pt x="12415" y="16639"/>
                  </a:lnTo>
                  <a:lnTo>
                    <a:pt x="3754" y="18294"/>
                  </a:lnTo>
                  <a:lnTo>
                    <a:pt x="3414" y="18374"/>
                  </a:lnTo>
                  <a:lnTo>
                    <a:pt x="3098" y="18486"/>
                  </a:lnTo>
                  <a:lnTo>
                    <a:pt x="2794" y="18613"/>
                  </a:lnTo>
                  <a:lnTo>
                    <a:pt x="2502" y="18772"/>
                  </a:lnTo>
                  <a:lnTo>
                    <a:pt x="2235" y="18963"/>
                  </a:lnTo>
                  <a:lnTo>
                    <a:pt x="1968" y="19170"/>
                  </a:lnTo>
                  <a:lnTo>
                    <a:pt x="1725" y="19393"/>
                  </a:lnTo>
                  <a:lnTo>
                    <a:pt x="1494" y="19648"/>
                  </a:lnTo>
                  <a:lnTo>
                    <a:pt x="1276" y="19919"/>
                  </a:lnTo>
                  <a:lnTo>
                    <a:pt x="1069" y="20189"/>
                  </a:lnTo>
                  <a:lnTo>
                    <a:pt x="887" y="20492"/>
                  </a:lnTo>
                  <a:lnTo>
                    <a:pt x="717" y="20810"/>
                  </a:lnTo>
                  <a:lnTo>
                    <a:pt x="571" y="21145"/>
                  </a:lnTo>
                  <a:lnTo>
                    <a:pt x="437" y="21479"/>
                  </a:lnTo>
                  <a:lnTo>
                    <a:pt x="316" y="21829"/>
                  </a:lnTo>
                  <a:lnTo>
                    <a:pt x="219" y="22195"/>
                  </a:lnTo>
                  <a:lnTo>
                    <a:pt x="134" y="22562"/>
                  </a:lnTo>
                  <a:lnTo>
                    <a:pt x="73" y="22944"/>
                  </a:lnTo>
                  <a:lnTo>
                    <a:pt x="24" y="23326"/>
                  </a:lnTo>
                  <a:lnTo>
                    <a:pt x="0" y="23708"/>
                  </a:lnTo>
                  <a:lnTo>
                    <a:pt x="0" y="24090"/>
                  </a:lnTo>
                  <a:lnTo>
                    <a:pt x="12" y="24472"/>
                  </a:lnTo>
                  <a:lnTo>
                    <a:pt x="49" y="24870"/>
                  </a:lnTo>
                  <a:lnTo>
                    <a:pt x="97" y="25252"/>
                  </a:lnTo>
                  <a:lnTo>
                    <a:pt x="182" y="25635"/>
                  </a:lnTo>
                  <a:lnTo>
                    <a:pt x="279" y="26001"/>
                  </a:lnTo>
                  <a:lnTo>
                    <a:pt x="389" y="26367"/>
                  </a:lnTo>
                  <a:lnTo>
                    <a:pt x="535" y="26733"/>
                  </a:lnTo>
                  <a:lnTo>
                    <a:pt x="692" y="27083"/>
                  </a:lnTo>
                  <a:lnTo>
                    <a:pt x="887" y="27434"/>
                  </a:lnTo>
                  <a:lnTo>
                    <a:pt x="1093" y="27768"/>
                  </a:lnTo>
                  <a:lnTo>
                    <a:pt x="1324" y="28087"/>
                  </a:lnTo>
                  <a:lnTo>
                    <a:pt x="7592" y="36095"/>
                  </a:lnTo>
                  <a:lnTo>
                    <a:pt x="7787" y="36350"/>
                  </a:lnTo>
                  <a:lnTo>
                    <a:pt x="7957" y="36621"/>
                  </a:lnTo>
                  <a:lnTo>
                    <a:pt x="8115" y="36891"/>
                  </a:lnTo>
                  <a:lnTo>
                    <a:pt x="8261" y="37178"/>
                  </a:lnTo>
                  <a:lnTo>
                    <a:pt x="8394" y="37481"/>
                  </a:lnTo>
                  <a:lnTo>
                    <a:pt x="8516" y="37799"/>
                  </a:lnTo>
                  <a:lnTo>
                    <a:pt x="8613" y="38102"/>
                  </a:lnTo>
                  <a:lnTo>
                    <a:pt x="8710" y="38436"/>
                  </a:lnTo>
                  <a:lnTo>
                    <a:pt x="8783" y="38770"/>
                  </a:lnTo>
                  <a:lnTo>
                    <a:pt x="8844" y="39105"/>
                  </a:lnTo>
                  <a:lnTo>
                    <a:pt x="8880" y="39439"/>
                  </a:lnTo>
                  <a:lnTo>
                    <a:pt x="8904" y="39789"/>
                  </a:lnTo>
                  <a:lnTo>
                    <a:pt x="8917" y="40124"/>
                  </a:lnTo>
                  <a:lnTo>
                    <a:pt x="8917" y="40474"/>
                  </a:lnTo>
                  <a:lnTo>
                    <a:pt x="8892" y="40824"/>
                  </a:lnTo>
                  <a:lnTo>
                    <a:pt x="8856" y="41174"/>
                  </a:lnTo>
                  <a:lnTo>
                    <a:pt x="7374" y="52495"/>
                  </a:lnTo>
                  <a:lnTo>
                    <a:pt x="7325" y="52941"/>
                  </a:lnTo>
                  <a:lnTo>
                    <a:pt x="7313" y="53355"/>
                  </a:lnTo>
                  <a:lnTo>
                    <a:pt x="7313" y="53785"/>
                  </a:lnTo>
                  <a:lnTo>
                    <a:pt x="7337" y="54199"/>
                  </a:lnTo>
                  <a:lnTo>
                    <a:pt x="7386" y="54597"/>
                  </a:lnTo>
                  <a:lnTo>
                    <a:pt x="7459" y="54979"/>
                  </a:lnTo>
                  <a:lnTo>
                    <a:pt x="7544" y="55361"/>
                  </a:lnTo>
                  <a:lnTo>
                    <a:pt x="7653" y="55727"/>
                  </a:lnTo>
                  <a:lnTo>
                    <a:pt x="7787" y="56077"/>
                  </a:lnTo>
                  <a:lnTo>
                    <a:pt x="7933" y="56428"/>
                  </a:lnTo>
                  <a:lnTo>
                    <a:pt x="8090" y="56746"/>
                  </a:lnTo>
                  <a:lnTo>
                    <a:pt x="8273" y="57049"/>
                  </a:lnTo>
                  <a:lnTo>
                    <a:pt x="8467" y="57351"/>
                  </a:lnTo>
                  <a:lnTo>
                    <a:pt x="8661" y="57622"/>
                  </a:lnTo>
                  <a:lnTo>
                    <a:pt x="8892" y="57877"/>
                  </a:lnTo>
                  <a:lnTo>
                    <a:pt x="9123" y="58116"/>
                  </a:lnTo>
                  <a:lnTo>
                    <a:pt x="9354" y="58323"/>
                  </a:lnTo>
                  <a:lnTo>
                    <a:pt x="9609" y="58514"/>
                  </a:lnTo>
                  <a:lnTo>
                    <a:pt x="9876" y="58689"/>
                  </a:lnTo>
                  <a:lnTo>
                    <a:pt x="10143" y="58848"/>
                  </a:lnTo>
                  <a:lnTo>
                    <a:pt x="10423" y="58959"/>
                  </a:lnTo>
                  <a:lnTo>
                    <a:pt x="10702" y="59071"/>
                  </a:lnTo>
                  <a:lnTo>
                    <a:pt x="10994" y="59150"/>
                  </a:lnTo>
                  <a:lnTo>
                    <a:pt x="11297" y="59198"/>
                  </a:lnTo>
                  <a:lnTo>
                    <a:pt x="11589" y="59214"/>
                  </a:lnTo>
                  <a:lnTo>
                    <a:pt x="11893" y="59214"/>
                  </a:lnTo>
                  <a:lnTo>
                    <a:pt x="12196" y="59182"/>
                  </a:lnTo>
                  <a:lnTo>
                    <a:pt x="12512" y="59119"/>
                  </a:lnTo>
                  <a:lnTo>
                    <a:pt x="12816" y="59023"/>
                  </a:lnTo>
                  <a:lnTo>
                    <a:pt x="13120" y="58896"/>
                  </a:lnTo>
                  <a:lnTo>
                    <a:pt x="13423" y="58736"/>
                  </a:lnTo>
                  <a:lnTo>
                    <a:pt x="13727" y="58545"/>
                  </a:lnTo>
                  <a:lnTo>
                    <a:pt x="21489" y="53196"/>
                  </a:lnTo>
                  <a:lnTo>
                    <a:pt x="21720" y="53052"/>
                  </a:lnTo>
                  <a:lnTo>
                    <a:pt x="21975" y="52909"/>
                  </a:lnTo>
                  <a:lnTo>
                    <a:pt x="22230" y="52798"/>
                  </a:lnTo>
                  <a:lnTo>
                    <a:pt x="22486" y="52702"/>
                  </a:lnTo>
                  <a:lnTo>
                    <a:pt x="22741" y="52638"/>
                  </a:lnTo>
                  <a:lnTo>
                    <a:pt x="22996" y="52591"/>
                  </a:lnTo>
                  <a:lnTo>
                    <a:pt x="23263" y="52559"/>
                  </a:lnTo>
                  <a:lnTo>
                    <a:pt x="23518" y="52543"/>
                  </a:lnTo>
                  <a:lnTo>
                    <a:pt x="23785" y="52559"/>
                  </a:lnTo>
                  <a:lnTo>
                    <a:pt x="24040" y="52591"/>
                  </a:lnTo>
                  <a:lnTo>
                    <a:pt x="24308" y="52638"/>
                  </a:lnTo>
                  <a:lnTo>
                    <a:pt x="24563" y="52702"/>
                  </a:lnTo>
                  <a:lnTo>
                    <a:pt x="24818" y="52798"/>
                  </a:lnTo>
                  <a:lnTo>
                    <a:pt x="25073" y="52909"/>
                  </a:lnTo>
                  <a:lnTo>
                    <a:pt x="25316" y="53052"/>
                  </a:lnTo>
                  <a:lnTo>
                    <a:pt x="25559" y="53196"/>
                  </a:lnTo>
                  <a:lnTo>
                    <a:pt x="33321" y="58545"/>
                  </a:lnTo>
                  <a:lnTo>
                    <a:pt x="33613" y="58736"/>
                  </a:lnTo>
                  <a:lnTo>
                    <a:pt x="33929" y="58896"/>
                  </a:lnTo>
                  <a:lnTo>
                    <a:pt x="34232" y="59023"/>
                  </a:lnTo>
                  <a:lnTo>
                    <a:pt x="34536" y="59119"/>
                  </a:lnTo>
                  <a:lnTo>
                    <a:pt x="34840" y="59182"/>
                  </a:lnTo>
                  <a:lnTo>
                    <a:pt x="35143" y="59214"/>
                  </a:lnTo>
                  <a:lnTo>
                    <a:pt x="35447" y="59214"/>
                  </a:lnTo>
                  <a:lnTo>
                    <a:pt x="35751" y="59198"/>
                  </a:lnTo>
                  <a:lnTo>
                    <a:pt x="36042" y="59150"/>
                  </a:lnTo>
                  <a:lnTo>
                    <a:pt x="36334" y="59071"/>
                  </a:lnTo>
                  <a:lnTo>
                    <a:pt x="36626" y="58959"/>
                  </a:lnTo>
                  <a:lnTo>
                    <a:pt x="36905" y="58848"/>
                  </a:lnTo>
                  <a:lnTo>
                    <a:pt x="37172" y="58689"/>
                  </a:lnTo>
                  <a:lnTo>
                    <a:pt x="37427" y="58514"/>
                  </a:lnTo>
                  <a:lnTo>
                    <a:pt x="37682" y="58323"/>
                  </a:lnTo>
                  <a:lnTo>
                    <a:pt x="37925" y="58116"/>
                  </a:lnTo>
                  <a:lnTo>
                    <a:pt x="38156" y="57877"/>
                  </a:lnTo>
                  <a:lnTo>
                    <a:pt x="38375" y="57622"/>
                  </a:lnTo>
                  <a:lnTo>
                    <a:pt x="38581" y="57351"/>
                  </a:lnTo>
                  <a:lnTo>
                    <a:pt x="38776" y="57049"/>
                  </a:lnTo>
                  <a:lnTo>
                    <a:pt x="38958" y="56746"/>
                  </a:lnTo>
                  <a:lnTo>
                    <a:pt x="39116" y="56428"/>
                  </a:lnTo>
                  <a:lnTo>
                    <a:pt x="39262" y="56077"/>
                  </a:lnTo>
                  <a:lnTo>
                    <a:pt x="39383" y="55727"/>
                  </a:lnTo>
                  <a:lnTo>
                    <a:pt x="39492" y="55361"/>
                  </a:lnTo>
                  <a:lnTo>
                    <a:pt x="39590" y="54979"/>
                  </a:lnTo>
                  <a:lnTo>
                    <a:pt x="39650" y="54597"/>
                  </a:lnTo>
                  <a:lnTo>
                    <a:pt x="39699" y="54199"/>
                  </a:lnTo>
                  <a:lnTo>
                    <a:pt x="39735" y="53785"/>
                  </a:lnTo>
                  <a:lnTo>
                    <a:pt x="39735" y="53355"/>
                  </a:lnTo>
                  <a:lnTo>
                    <a:pt x="39711" y="52941"/>
                  </a:lnTo>
                  <a:lnTo>
                    <a:pt x="39662" y="52495"/>
                  </a:lnTo>
                  <a:lnTo>
                    <a:pt x="38193" y="41174"/>
                  </a:lnTo>
                  <a:lnTo>
                    <a:pt x="38144" y="40824"/>
                  </a:lnTo>
                  <a:lnTo>
                    <a:pt x="38132" y="40474"/>
                  </a:lnTo>
                  <a:lnTo>
                    <a:pt x="38120" y="40124"/>
                  </a:lnTo>
                  <a:lnTo>
                    <a:pt x="38132" y="39789"/>
                  </a:lnTo>
                  <a:lnTo>
                    <a:pt x="38168" y="39439"/>
                  </a:lnTo>
                  <a:lnTo>
                    <a:pt x="38205" y="39105"/>
                  </a:lnTo>
                  <a:lnTo>
                    <a:pt x="38265" y="38770"/>
                  </a:lnTo>
                  <a:lnTo>
                    <a:pt x="38338" y="38436"/>
                  </a:lnTo>
                  <a:lnTo>
                    <a:pt x="38423" y="38102"/>
                  </a:lnTo>
                  <a:lnTo>
                    <a:pt x="38533" y="37799"/>
                  </a:lnTo>
                  <a:lnTo>
                    <a:pt x="38642" y="37481"/>
                  </a:lnTo>
                  <a:lnTo>
                    <a:pt x="38776" y="37178"/>
                  </a:lnTo>
                  <a:lnTo>
                    <a:pt x="38921" y="36891"/>
                  </a:lnTo>
                  <a:lnTo>
                    <a:pt x="39092" y="36621"/>
                  </a:lnTo>
                  <a:lnTo>
                    <a:pt x="39262" y="36350"/>
                  </a:lnTo>
                  <a:lnTo>
                    <a:pt x="39444" y="36095"/>
                  </a:lnTo>
                  <a:lnTo>
                    <a:pt x="45724" y="28087"/>
                  </a:lnTo>
                  <a:lnTo>
                    <a:pt x="45955" y="27768"/>
                  </a:lnTo>
                  <a:lnTo>
                    <a:pt x="46161" y="27434"/>
                  </a:lnTo>
                  <a:lnTo>
                    <a:pt x="46344" y="27083"/>
                  </a:lnTo>
                  <a:lnTo>
                    <a:pt x="46514" y="26733"/>
                  </a:lnTo>
                  <a:lnTo>
                    <a:pt x="46647" y="26367"/>
                  </a:lnTo>
                  <a:lnTo>
                    <a:pt x="46769" y="26001"/>
                  </a:lnTo>
                  <a:lnTo>
                    <a:pt x="46866" y="25635"/>
                  </a:lnTo>
                  <a:lnTo>
                    <a:pt x="46939" y="25252"/>
                  </a:lnTo>
                  <a:lnTo>
                    <a:pt x="47000" y="24870"/>
                  </a:lnTo>
                  <a:lnTo>
                    <a:pt x="47036" y="24472"/>
                  </a:lnTo>
                  <a:lnTo>
                    <a:pt x="47048" y="24090"/>
                  </a:lnTo>
                  <a:lnTo>
                    <a:pt x="47048" y="23708"/>
                  </a:lnTo>
                  <a:lnTo>
                    <a:pt x="47012" y="23326"/>
                  </a:lnTo>
                  <a:lnTo>
                    <a:pt x="46975" y="22944"/>
                  </a:lnTo>
                  <a:lnTo>
                    <a:pt x="46915" y="22562"/>
                  </a:lnTo>
                  <a:lnTo>
                    <a:pt x="46830" y="22195"/>
                  </a:lnTo>
                  <a:lnTo>
                    <a:pt x="46732" y="21829"/>
                  </a:lnTo>
                  <a:lnTo>
                    <a:pt x="46611" y="21479"/>
                  </a:lnTo>
                  <a:lnTo>
                    <a:pt x="46477" y="21145"/>
                  </a:lnTo>
                  <a:lnTo>
                    <a:pt x="46332" y="20810"/>
                  </a:lnTo>
                  <a:lnTo>
                    <a:pt x="46161" y="20492"/>
                  </a:lnTo>
                  <a:lnTo>
                    <a:pt x="45967" y="20189"/>
                  </a:lnTo>
                  <a:lnTo>
                    <a:pt x="45773" y="19919"/>
                  </a:lnTo>
                  <a:lnTo>
                    <a:pt x="45554" y="19648"/>
                  </a:lnTo>
                  <a:lnTo>
                    <a:pt x="45323" y="19393"/>
                  </a:lnTo>
                  <a:lnTo>
                    <a:pt x="45080" y="19170"/>
                  </a:lnTo>
                  <a:lnTo>
                    <a:pt x="44813" y="18963"/>
                  </a:lnTo>
                  <a:lnTo>
                    <a:pt x="44534" y="18772"/>
                  </a:lnTo>
                  <a:lnTo>
                    <a:pt x="44242" y="18613"/>
                  </a:lnTo>
                  <a:lnTo>
                    <a:pt x="43938" y="18486"/>
                  </a:lnTo>
                  <a:lnTo>
                    <a:pt x="43623" y="18374"/>
                  </a:lnTo>
                  <a:lnTo>
                    <a:pt x="43295" y="18294"/>
                  </a:lnTo>
                  <a:lnTo>
                    <a:pt x="34621" y="16639"/>
                  </a:lnTo>
                  <a:lnTo>
                    <a:pt x="34354" y="16575"/>
                  </a:lnTo>
                  <a:lnTo>
                    <a:pt x="34099" y="16495"/>
                  </a:lnTo>
                  <a:lnTo>
                    <a:pt x="33844" y="16400"/>
                  </a:lnTo>
                  <a:lnTo>
                    <a:pt x="33601" y="16272"/>
                  </a:lnTo>
                  <a:lnTo>
                    <a:pt x="33358" y="16129"/>
                  </a:lnTo>
                  <a:lnTo>
                    <a:pt x="33127" y="15970"/>
                  </a:lnTo>
                  <a:lnTo>
                    <a:pt x="32896" y="15795"/>
                  </a:lnTo>
                  <a:lnTo>
                    <a:pt x="32678" y="15604"/>
                  </a:lnTo>
                  <a:lnTo>
                    <a:pt x="32471" y="15397"/>
                  </a:lnTo>
                  <a:lnTo>
                    <a:pt x="32277" y="15174"/>
                  </a:lnTo>
                  <a:lnTo>
                    <a:pt x="32082" y="14919"/>
                  </a:lnTo>
                  <a:lnTo>
                    <a:pt x="31912" y="14664"/>
                  </a:lnTo>
                  <a:lnTo>
                    <a:pt x="31742" y="14394"/>
                  </a:lnTo>
                  <a:lnTo>
                    <a:pt x="31596" y="14107"/>
                  </a:lnTo>
                  <a:lnTo>
                    <a:pt x="31451" y="13804"/>
                  </a:lnTo>
                  <a:lnTo>
                    <a:pt x="31329" y="13502"/>
                  </a:lnTo>
                  <a:lnTo>
                    <a:pt x="27454" y="3200"/>
                  </a:lnTo>
                  <a:lnTo>
                    <a:pt x="27284" y="2818"/>
                  </a:lnTo>
                  <a:lnTo>
                    <a:pt x="27114" y="2452"/>
                  </a:lnTo>
                  <a:lnTo>
                    <a:pt x="26919" y="2118"/>
                  </a:lnTo>
                  <a:lnTo>
                    <a:pt x="26713" y="1799"/>
                  </a:lnTo>
                  <a:lnTo>
                    <a:pt x="26494" y="1513"/>
                  </a:lnTo>
                  <a:lnTo>
                    <a:pt x="26263" y="1258"/>
                  </a:lnTo>
                  <a:lnTo>
                    <a:pt x="26021" y="1019"/>
                  </a:lnTo>
                  <a:lnTo>
                    <a:pt x="25765" y="796"/>
                  </a:lnTo>
                  <a:lnTo>
                    <a:pt x="25510" y="621"/>
                  </a:lnTo>
                  <a:lnTo>
                    <a:pt x="25243" y="446"/>
                  </a:lnTo>
                  <a:lnTo>
                    <a:pt x="24964" y="319"/>
                  </a:lnTo>
                  <a:lnTo>
                    <a:pt x="24684" y="207"/>
                  </a:lnTo>
                  <a:lnTo>
                    <a:pt x="24393" y="112"/>
                  </a:lnTo>
                  <a:lnTo>
                    <a:pt x="24101" y="48"/>
                  </a:lnTo>
                  <a:lnTo>
                    <a:pt x="23810" y="16"/>
                  </a:lnTo>
                  <a:lnTo>
                    <a:pt x="23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769146" y="2892963"/>
              <a:ext cx="347788" cy="357955"/>
            </a:xfrm>
            <a:custGeom>
              <a:avLst/>
              <a:gdLst/>
              <a:ahLst/>
              <a:cxnLst/>
              <a:rect l="l" t="t" r="r" b="b"/>
              <a:pathLst>
                <a:path w="47062" h="59215" extrusionOk="0">
                  <a:moveTo>
                    <a:pt x="23531" y="0"/>
                  </a:moveTo>
                  <a:lnTo>
                    <a:pt x="23240" y="16"/>
                  </a:lnTo>
                  <a:lnTo>
                    <a:pt x="22948" y="48"/>
                  </a:lnTo>
                  <a:lnTo>
                    <a:pt x="22656" y="112"/>
                  </a:lnTo>
                  <a:lnTo>
                    <a:pt x="22377" y="207"/>
                  </a:lnTo>
                  <a:lnTo>
                    <a:pt x="22086" y="319"/>
                  </a:lnTo>
                  <a:lnTo>
                    <a:pt x="21818" y="446"/>
                  </a:lnTo>
                  <a:lnTo>
                    <a:pt x="21539" y="621"/>
                  </a:lnTo>
                  <a:lnTo>
                    <a:pt x="21284" y="796"/>
                  </a:lnTo>
                  <a:lnTo>
                    <a:pt x="21029" y="1019"/>
                  </a:lnTo>
                  <a:lnTo>
                    <a:pt x="20786" y="1258"/>
                  </a:lnTo>
                  <a:lnTo>
                    <a:pt x="20555" y="1513"/>
                  </a:lnTo>
                  <a:lnTo>
                    <a:pt x="20336" y="1799"/>
                  </a:lnTo>
                  <a:lnTo>
                    <a:pt x="20130" y="2118"/>
                  </a:lnTo>
                  <a:lnTo>
                    <a:pt x="19935" y="2452"/>
                  </a:lnTo>
                  <a:lnTo>
                    <a:pt x="19765" y="2818"/>
                  </a:lnTo>
                  <a:lnTo>
                    <a:pt x="19607" y="3200"/>
                  </a:lnTo>
                  <a:lnTo>
                    <a:pt x="15732" y="13502"/>
                  </a:lnTo>
                  <a:lnTo>
                    <a:pt x="15599" y="13804"/>
                  </a:lnTo>
                  <a:lnTo>
                    <a:pt x="15465" y="14107"/>
                  </a:lnTo>
                  <a:lnTo>
                    <a:pt x="15307" y="14394"/>
                  </a:lnTo>
                  <a:lnTo>
                    <a:pt x="15137" y="14664"/>
                  </a:lnTo>
                  <a:lnTo>
                    <a:pt x="14967" y="14919"/>
                  </a:lnTo>
                  <a:lnTo>
                    <a:pt x="14785" y="15174"/>
                  </a:lnTo>
                  <a:lnTo>
                    <a:pt x="14578" y="15397"/>
                  </a:lnTo>
                  <a:lnTo>
                    <a:pt x="14372" y="15604"/>
                  </a:lnTo>
                  <a:lnTo>
                    <a:pt x="14153" y="15795"/>
                  </a:lnTo>
                  <a:lnTo>
                    <a:pt x="13934" y="15970"/>
                  </a:lnTo>
                  <a:lnTo>
                    <a:pt x="13704" y="16129"/>
                  </a:lnTo>
                  <a:lnTo>
                    <a:pt x="13461" y="16272"/>
                  </a:lnTo>
                  <a:lnTo>
                    <a:pt x="13206" y="16400"/>
                  </a:lnTo>
                  <a:lnTo>
                    <a:pt x="12950" y="16495"/>
                  </a:lnTo>
                  <a:lnTo>
                    <a:pt x="12695" y="16575"/>
                  </a:lnTo>
                  <a:lnTo>
                    <a:pt x="12428" y="16639"/>
                  </a:lnTo>
                  <a:lnTo>
                    <a:pt x="3755" y="18294"/>
                  </a:lnTo>
                  <a:lnTo>
                    <a:pt x="3427" y="18374"/>
                  </a:lnTo>
                  <a:lnTo>
                    <a:pt x="3111" y="18486"/>
                  </a:lnTo>
                  <a:lnTo>
                    <a:pt x="2807" y="18613"/>
                  </a:lnTo>
                  <a:lnTo>
                    <a:pt x="2515" y="18772"/>
                  </a:lnTo>
                  <a:lnTo>
                    <a:pt x="2236" y="18963"/>
                  </a:lnTo>
                  <a:lnTo>
                    <a:pt x="1981" y="19170"/>
                  </a:lnTo>
                  <a:lnTo>
                    <a:pt x="1726" y="19393"/>
                  </a:lnTo>
                  <a:lnTo>
                    <a:pt x="1495" y="19648"/>
                  </a:lnTo>
                  <a:lnTo>
                    <a:pt x="1276" y="19919"/>
                  </a:lnTo>
                  <a:lnTo>
                    <a:pt x="1082" y="20189"/>
                  </a:lnTo>
                  <a:lnTo>
                    <a:pt x="900" y="20492"/>
                  </a:lnTo>
                  <a:lnTo>
                    <a:pt x="730" y="20810"/>
                  </a:lnTo>
                  <a:lnTo>
                    <a:pt x="572" y="21145"/>
                  </a:lnTo>
                  <a:lnTo>
                    <a:pt x="438" y="21479"/>
                  </a:lnTo>
                  <a:lnTo>
                    <a:pt x="329" y="21829"/>
                  </a:lnTo>
                  <a:lnTo>
                    <a:pt x="220" y="22195"/>
                  </a:lnTo>
                  <a:lnTo>
                    <a:pt x="147" y="22562"/>
                  </a:lnTo>
                  <a:lnTo>
                    <a:pt x="74" y="22944"/>
                  </a:lnTo>
                  <a:lnTo>
                    <a:pt x="37" y="23326"/>
                  </a:lnTo>
                  <a:lnTo>
                    <a:pt x="13" y="23708"/>
                  </a:lnTo>
                  <a:lnTo>
                    <a:pt x="1" y="24090"/>
                  </a:lnTo>
                  <a:lnTo>
                    <a:pt x="25" y="24472"/>
                  </a:lnTo>
                  <a:lnTo>
                    <a:pt x="49" y="24870"/>
                  </a:lnTo>
                  <a:lnTo>
                    <a:pt x="110" y="25252"/>
                  </a:lnTo>
                  <a:lnTo>
                    <a:pt x="183" y="25635"/>
                  </a:lnTo>
                  <a:lnTo>
                    <a:pt x="280" y="26001"/>
                  </a:lnTo>
                  <a:lnTo>
                    <a:pt x="402" y="26367"/>
                  </a:lnTo>
                  <a:lnTo>
                    <a:pt x="548" y="26733"/>
                  </a:lnTo>
                  <a:lnTo>
                    <a:pt x="705" y="27083"/>
                  </a:lnTo>
                  <a:lnTo>
                    <a:pt x="888" y="27434"/>
                  </a:lnTo>
                  <a:lnTo>
                    <a:pt x="1094" y="27768"/>
                  </a:lnTo>
                  <a:lnTo>
                    <a:pt x="1337" y="28087"/>
                  </a:lnTo>
                  <a:lnTo>
                    <a:pt x="7605" y="36095"/>
                  </a:lnTo>
                  <a:lnTo>
                    <a:pt x="7788" y="36350"/>
                  </a:lnTo>
                  <a:lnTo>
                    <a:pt x="7970" y="36621"/>
                  </a:lnTo>
                  <a:lnTo>
                    <a:pt x="8128" y="36891"/>
                  </a:lnTo>
                  <a:lnTo>
                    <a:pt x="8274" y="37178"/>
                  </a:lnTo>
                  <a:lnTo>
                    <a:pt x="8407" y="37481"/>
                  </a:lnTo>
                  <a:lnTo>
                    <a:pt x="8529" y="37799"/>
                  </a:lnTo>
                  <a:lnTo>
                    <a:pt x="8626" y="38102"/>
                  </a:lnTo>
                  <a:lnTo>
                    <a:pt x="8711" y="38436"/>
                  </a:lnTo>
                  <a:lnTo>
                    <a:pt x="8784" y="38770"/>
                  </a:lnTo>
                  <a:lnTo>
                    <a:pt x="8844" y="39105"/>
                  </a:lnTo>
                  <a:lnTo>
                    <a:pt x="8893" y="39439"/>
                  </a:lnTo>
                  <a:lnTo>
                    <a:pt x="8917" y="39789"/>
                  </a:lnTo>
                  <a:lnTo>
                    <a:pt x="8929" y="40124"/>
                  </a:lnTo>
                  <a:lnTo>
                    <a:pt x="8929" y="40474"/>
                  </a:lnTo>
                  <a:lnTo>
                    <a:pt x="8905" y="40824"/>
                  </a:lnTo>
                  <a:lnTo>
                    <a:pt x="8869" y="41174"/>
                  </a:lnTo>
                  <a:lnTo>
                    <a:pt x="7387" y="52495"/>
                  </a:lnTo>
                  <a:lnTo>
                    <a:pt x="7338" y="52941"/>
                  </a:lnTo>
                  <a:lnTo>
                    <a:pt x="7314" y="53355"/>
                  </a:lnTo>
                  <a:lnTo>
                    <a:pt x="7326" y="53785"/>
                  </a:lnTo>
                  <a:lnTo>
                    <a:pt x="7350" y="54199"/>
                  </a:lnTo>
                  <a:lnTo>
                    <a:pt x="7399" y="54597"/>
                  </a:lnTo>
                  <a:lnTo>
                    <a:pt x="7472" y="54979"/>
                  </a:lnTo>
                  <a:lnTo>
                    <a:pt x="7557" y="55361"/>
                  </a:lnTo>
                  <a:lnTo>
                    <a:pt x="7666" y="55727"/>
                  </a:lnTo>
                  <a:lnTo>
                    <a:pt x="7800" y="56077"/>
                  </a:lnTo>
                  <a:lnTo>
                    <a:pt x="7933" y="56428"/>
                  </a:lnTo>
                  <a:lnTo>
                    <a:pt x="8103" y="56746"/>
                  </a:lnTo>
                  <a:lnTo>
                    <a:pt x="8274" y="57049"/>
                  </a:lnTo>
                  <a:lnTo>
                    <a:pt x="8468" y="57351"/>
                  </a:lnTo>
                  <a:lnTo>
                    <a:pt x="8674" y="57622"/>
                  </a:lnTo>
                  <a:lnTo>
                    <a:pt x="8893" y="57877"/>
                  </a:lnTo>
                  <a:lnTo>
                    <a:pt x="9124" y="58116"/>
                  </a:lnTo>
                  <a:lnTo>
                    <a:pt x="9367" y="58323"/>
                  </a:lnTo>
                  <a:lnTo>
                    <a:pt x="9622" y="58514"/>
                  </a:lnTo>
                  <a:lnTo>
                    <a:pt x="9877" y="58689"/>
                  </a:lnTo>
                  <a:lnTo>
                    <a:pt x="10156" y="58848"/>
                  </a:lnTo>
                  <a:lnTo>
                    <a:pt x="10436" y="58959"/>
                  </a:lnTo>
                  <a:lnTo>
                    <a:pt x="10715" y="59071"/>
                  </a:lnTo>
                  <a:lnTo>
                    <a:pt x="11007" y="59150"/>
                  </a:lnTo>
                  <a:lnTo>
                    <a:pt x="11298" y="59198"/>
                  </a:lnTo>
                  <a:lnTo>
                    <a:pt x="11602" y="59214"/>
                  </a:lnTo>
                  <a:lnTo>
                    <a:pt x="11906" y="59214"/>
                  </a:lnTo>
                  <a:lnTo>
                    <a:pt x="12209" y="59182"/>
                  </a:lnTo>
                  <a:lnTo>
                    <a:pt x="12513" y="59119"/>
                  </a:lnTo>
                  <a:lnTo>
                    <a:pt x="12829" y="59023"/>
                  </a:lnTo>
                  <a:lnTo>
                    <a:pt x="13133" y="58896"/>
                  </a:lnTo>
                  <a:lnTo>
                    <a:pt x="13436" y="58736"/>
                  </a:lnTo>
                  <a:lnTo>
                    <a:pt x="13740" y="58545"/>
                  </a:lnTo>
                  <a:lnTo>
                    <a:pt x="21490" y="53196"/>
                  </a:lnTo>
                  <a:lnTo>
                    <a:pt x="21733" y="53052"/>
                  </a:lnTo>
                  <a:lnTo>
                    <a:pt x="21988" y="52909"/>
                  </a:lnTo>
                  <a:lnTo>
                    <a:pt x="22231" y="52798"/>
                  </a:lnTo>
                  <a:lnTo>
                    <a:pt x="22486" y="52702"/>
                  </a:lnTo>
                  <a:lnTo>
                    <a:pt x="22741" y="52638"/>
                  </a:lnTo>
                  <a:lnTo>
                    <a:pt x="23009" y="52591"/>
                  </a:lnTo>
                  <a:lnTo>
                    <a:pt x="23264" y="52559"/>
                  </a:lnTo>
                  <a:lnTo>
                    <a:pt x="23531" y="52543"/>
                  </a:lnTo>
                  <a:lnTo>
                    <a:pt x="23798" y="52559"/>
                  </a:lnTo>
                  <a:lnTo>
                    <a:pt x="24053" y="52591"/>
                  </a:lnTo>
                  <a:lnTo>
                    <a:pt x="24309" y="52638"/>
                  </a:lnTo>
                  <a:lnTo>
                    <a:pt x="24576" y="52702"/>
                  </a:lnTo>
                  <a:lnTo>
                    <a:pt x="24831" y="52798"/>
                  </a:lnTo>
                  <a:lnTo>
                    <a:pt x="25074" y="52909"/>
                  </a:lnTo>
                  <a:lnTo>
                    <a:pt x="25329" y="53052"/>
                  </a:lnTo>
                  <a:lnTo>
                    <a:pt x="25572" y="53196"/>
                  </a:lnTo>
                  <a:lnTo>
                    <a:pt x="33322" y="58545"/>
                  </a:lnTo>
                  <a:lnTo>
                    <a:pt x="33626" y="58736"/>
                  </a:lnTo>
                  <a:lnTo>
                    <a:pt x="33930" y="58896"/>
                  </a:lnTo>
                  <a:lnTo>
                    <a:pt x="34233" y="59023"/>
                  </a:lnTo>
                  <a:lnTo>
                    <a:pt x="34549" y="59119"/>
                  </a:lnTo>
                  <a:lnTo>
                    <a:pt x="34853" y="59182"/>
                  </a:lnTo>
                  <a:lnTo>
                    <a:pt x="35156" y="59214"/>
                  </a:lnTo>
                  <a:lnTo>
                    <a:pt x="35460" y="59214"/>
                  </a:lnTo>
                  <a:lnTo>
                    <a:pt x="35764" y="59198"/>
                  </a:lnTo>
                  <a:lnTo>
                    <a:pt x="36055" y="59150"/>
                  </a:lnTo>
                  <a:lnTo>
                    <a:pt x="36347" y="59071"/>
                  </a:lnTo>
                  <a:lnTo>
                    <a:pt x="36626" y="58959"/>
                  </a:lnTo>
                  <a:lnTo>
                    <a:pt x="36906" y="58848"/>
                  </a:lnTo>
                  <a:lnTo>
                    <a:pt x="37173" y="58689"/>
                  </a:lnTo>
                  <a:lnTo>
                    <a:pt x="37440" y="58514"/>
                  </a:lnTo>
                  <a:lnTo>
                    <a:pt x="37695" y="58323"/>
                  </a:lnTo>
                  <a:lnTo>
                    <a:pt x="37938" y="58116"/>
                  </a:lnTo>
                  <a:lnTo>
                    <a:pt x="38169" y="57877"/>
                  </a:lnTo>
                  <a:lnTo>
                    <a:pt x="38388" y="57622"/>
                  </a:lnTo>
                  <a:lnTo>
                    <a:pt x="38594" y="57351"/>
                  </a:lnTo>
                  <a:lnTo>
                    <a:pt x="38789" y="57049"/>
                  </a:lnTo>
                  <a:lnTo>
                    <a:pt x="38959" y="56746"/>
                  </a:lnTo>
                  <a:lnTo>
                    <a:pt x="39117" y="56428"/>
                  </a:lnTo>
                  <a:lnTo>
                    <a:pt x="39262" y="56077"/>
                  </a:lnTo>
                  <a:lnTo>
                    <a:pt x="39396" y="55727"/>
                  </a:lnTo>
                  <a:lnTo>
                    <a:pt x="39505" y="55361"/>
                  </a:lnTo>
                  <a:lnTo>
                    <a:pt x="39590" y="54979"/>
                  </a:lnTo>
                  <a:lnTo>
                    <a:pt x="39663" y="54597"/>
                  </a:lnTo>
                  <a:lnTo>
                    <a:pt x="39712" y="54199"/>
                  </a:lnTo>
                  <a:lnTo>
                    <a:pt x="39736" y="53785"/>
                  </a:lnTo>
                  <a:lnTo>
                    <a:pt x="39736" y="53355"/>
                  </a:lnTo>
                  <a:lnTo>
                    <a:pt x="39724" y="52941"/>
                  </a:lnTo>
                  <a:lnTo>
                    <a:pt x="39675" y="52495"/>
                  </a:lnTo>
                  <a:lnTo>
                    <a:pt x="38193" y="41174"/>
                  </a:lnTo>
                  <a:lnTo>
                    <a:pt x="38157" y="40824"/>
                  </a:lnTo>
                  <a:lnTo>
                    <a:pt x="38133" y="40474"/>
                  </a:lnTo>
                  <a:lnTo>
                    <a:pt x="38133" y="40124"/>
                  </a:lnTo>
                  <a:lnTo>
                    <a:pt x="38145" y="39789"/>
                  </a:lnTo>
                  <a:lnTo>
                    <a:pt x="38169" y="39439"/>
                  </a:lnTo>
                  <a:lnTo>
                    <a:pt x="38218" y="39105"/>
                  </a:lnTo>
                  <a:lnTo>
                    <a:pt x="38278" y="38770"/>
                  </a:lnTo>
                  <a:lnTo>
                    <a:pt x="38351" y="38436"/>
                  </a:lnTo>
                  <a:lnTo>
                    <a:pt x="38436" y="38102"/>
                  </a:lnTo>
                  <a:lnTo>
                    <a:pt x="38534" y="37799"/>
                  </a:lnTo>
                  <a:lnTo>
                    <a:pt x="38655" y="37481"/>
                  </a:lnTo>
                  <a:lnTo>
                    <a:pt x="38789" y="37178"/>
                  </a:lnTo>
                  <a:lnTo>
                    <a:pt x="38934" y="36891"/>
                  </a:lnTo>
                  <a:lnTo>
                    <a:pt x="39092" y="36621"/>
                  </a:lnTo>
                  <a:lnTo>
                    <a:pt x="39262" y="36350"/>
                  </a:lnTo>
                  <a:lnTo>
                    <a:pt x="39457" y="36095"/>
                  </a:lnTo>
                  <a:lnTo>
                    <a:pt x="45725" y="28087"/>
                  </a:lnTo>
                  <a:lnTo>
                    <a:pt x="45968" y="27768"/>
                  </a:lnTo>
                  <a:lnTo>
                    <a:pt x="46174" y="27434"/>
                  </a:lnTo>
                  <a:lnTo>
                    <a:pt x="46357" y="27083"/>
                  </a:lnTo>
                  <a:lnTo>
                    <a:pt x="46515" y="26733"/>
                  </a:lnTo>
                  <a:lnTo>
                    <a:pt x="46660" y="26367"/>
                  </a:lnTo>
                  <a:lnTo>
                    <a:pt x="46782" y="26001"/>
                  </a:lnTo>
                  <a:lnTo>
                    <a:pt x="46879" y="25635"/>
                  </a:lnTo>
                  <a:lnTo>
                    <a:pt x="46952" y="25252"/>
                  </a:lnTo>
                  <a:lnTo>
                    <a:pt x="47013" y="24870"/>
                  </a:lnTo>
                  <a:lnTo>
                    <a:pt x="47037" y="24472"/>
                  </a:lnTo>
                  <a:lnTo>
                    <a:pt x="47061" y="24090"/>
                  </a:lnTo>
                  <a:lnTo>
                    <a:pt x="47049" y="23708"/>
                  </a:lnTo>
                  <a:lnTo>
                    <a:pt x="47025" y="23326"/>
                  </a:lnTo>
                  <a:lnTo>
                    <a:pt x="46976" y="22944"/>
                  </a:lnTo>
                  <a:lnTo>
                    <a:pt x="46916" y="22562"/>
                  </a:lnTo>
                  <a:lnTo>
                    <a:pt x="46843" y="22195"/>
                  </a:lnTo>
                  <a:lnTo>
                    <a:pt x="46733" y="21829"/>
                  </a:lnTo>
                  <a:lnTo>
                    <a:pt x="46624" y="21479"/>
                  </a:lnTo>
                  <a:lnTo>
                    <a:pt x="46490" y="21145"/>
                  </a:lnTo>
                  <a:lnTo>
                    <a:pt x="46332" y="20810"/>
                  </a:lnTo>
                  <a:lnTo>
                    <a:pt x="46162" y="20492"/>
                  </a:lnTo>
                  <a:lnTo>
                    <a:pt x="45980" y="20189"/>
                  </a:lnTo>
                  <a:lnTo>
                    <a:pt x="45786" y="19919"/>
                  </a:lnTo>
                  <a:lnTo>
                    <a:pt x="45567" y="19648"/>
                  </a:lnTo>
                  <a:lnTo>
                    <a:pt x="45336" y="19393"/>
                  </a:lnTo>
                  <a:lnTo>
                    <a:pt x="45081" y="19170"/>
                  </a:lnTo>
                  <a:lnTo>
                    <a:pt x="44826" y="18963"/>
                  </a:lnTo>
                  <a:lnTo>
                    <a:pt x="44547" y="18772"/>
                  </a:lnTo>
                  <a:lnTo>
                    <a:pt x="44255" y="18613"/>
                  </a:lnTo>
                  <a:lnTo>
                    <a:pt x="43951" y="18486"/>
                  </a:lnTo>
                  <a:lnTo>
                    <a:pt x="43636" y="18374"/>
                  </a:lnTo>
                  <a:lnTo>
                    <a:pt x="43308" y="18294"/>
                  </a:lnTo>
                  <a:lnTo>
                    <a:pt x="34634" y="16639"/>
                  </a:lnTo>
                  <a:lnTo>
                    <a:pt x="34367" y="16575"/>
                  </a:lnTo>
                  <a:lnTo>
                    <a:pt x="34112" y="16495"/>
                  </a:lnTo>
                  <a:lnTo>
                    <a:pt x="33857" y="16400"/>
                  </a:lnTo>
                  <a:lnTo>
                    <a:pt x="33602" y="16272"/>
                  </a:lnTo>
                  <a:lnTo>
                    <a:pt x="33359" y="16129"/>
                  </a:lnTo>
                  <a:lnTo>
                    <a:pt x="33128" y="15970"/>
                  </a:lnTo>
                  <a:lnTo>
                    <a:pt x="32909" y="15795"/>
                  </a:lnTo>
                  <a:lnTo>
                    <a:pt x="32690" y="15604"/>
                  </a:lnTo>
                  <a:lnTo>
                    <a:pt x="32484" y="15397"/>
                  </a:lnTo>
                  <a:lnTo>
                    <a:pt x="32277" y="15174"/>
                  </a:lnTo>
                  <a:lnTo>
                    <a:pt x="32095" y="14919"/>
                  </a:lnTo>
                  <a:lnTo>
                    <a:pt x="31913" y="14664"/>
                  </a:lnTo>
                  <a:lnTo>
                    <a:pt x="31755" y="14394"/>
                  </a:lnTo>
                  <a:lnTo>
                    <a:pt x="31597" y="14107"/>
                  </a:lnTo>
                  <a:lnTo>
                    <a:pt x="31464" y="13804"/>
                  </a:lnTo>
                  <a:lnTo>
                    <a:pt x="31330" y="13502"/>
                  </a:lnTo>
                  <a:lnTo>
                    <a:pt x="27455" y="3200"/>
                  </a:lnTo>
                  <a:lnTo>
                    <a:pt x="27297" y="2818"/>
                  </a:lnTo>
                  <a:lnTo>
                    <a:pt x="27127" y="2452"/>
                  </a:lnTo>
                  <a:lnTo>
                    <a:pt x="26932" y="2118"/>
                  </a:lnTo>
                  <a:lnTo>
                    <a:pt x="26726" y="1799"/>
                  </a:lnTo>
                  <a:lnTo>
                    <a:pt x="26507" y="1513"/>
                  </a:lnTo>
                  <a:lnTo>
                    <a:pt x="26276" y="1258"/>
                  </a:lnTo>
                  <a:lnTo>
                    <a:pt x="26034" y="1019"/>
                  </a:lnTo>
                  <a:lnTo>
                    <a:pt x="25778" y="796"/>
                  </a:lnTo>
                  <a:lnTo>
                    <a:pt x="25511" y="621"/>
                  </a:lnTo>
                  <a:lnTo>
                    <a:pt x="25244" y="446"/>
                  </a:lnTo>
                  <a:lnTo>
                    <a:pt x="24977" y="319"/>
                  </a:lnTo>
                  <a:lnTo>
                    <a:pt x="24685" y="207"/>
                  </a:lnTo>
                  <a:lnTo>
                    <a:pt x="24406" y="112"/>
                  </a:lnTo>
                  <a:lnTo>
                    <a:pt x="24114" y="48"/>
                  </a:lnTo>
                  <a:lnTo>
                    <a:pt x="23823" y="16"/>
                  </a:lnTo>
                  <a:lnTo>
                    <a:pt x="235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flipH="1">
              <a:off x="-320363" y="2611699"/>
              <a:ext cx="759439" cy="920485"/>
            </a:xfrm>
            <a:custGeom>
              <a:avLst/>
              <a:gdLst/>
              <a:ahLst/>
              <a:cxnLst/>
              <a:rect l="l" t="t" r="r" b="b"/>
              <a:pathLst>
                <a:path w="95919" h="147869" extrusionOk="0">
                  <a:moveTo>
                    <a:pt x="20372" y="1"/>
                  </a:moveTo>
                  <a:lnTo>
                    <a:pt x="19837" y="17"/>
                  </a:lnTo>
                  <a:lnTo>
                    <a:pt x="19327" y="49"/>
                  </a:lnTo>
                  <a:lnTo>
                    <a:pt x="18805" y="80"/>
                  </a:lnTo>
                  <a:lnTo>
                    <a:pt x="18295" y="144"/>
                  </a:lnTo>
                  <a:lnTo>
                    <a:pt x="17772" y="224"/>
                  </a:lnTo>
                  <a:lnTo>
                    <a:pt x="17274" y="319"/>
                  </a:lnTo>
                  <a:lnTo>
                    <a:pt x="16764" y="431"/>
                  </a:lnTo>
                  <a:lnTo>
                    <a:pt x="16266" y="558"/>
                  </a:lnTo>
                  <a:lnTo>
                    <a:pt x="15780" y="686"/>
                  </a:lnTo>
                  <a:lnTo>
                    <a:pt x="15282" y="845"/>
                  </a:lnTo>
                  <a:lnTo>
                    <a:pt x="14796" y="1020"/>
                  </a:lnTo>
                  <a:lnTo>
                    <a:pt x="14322" y="1211"/>
                  </a:lnTo>
                  <a:lnTo>
                    <a:pt x="13849" y="1418"/>
                  </a:lnTo>
                  <a:lnTo>
                    <a:pt x="13375" y="1625"/>
                  </a:lnTo>
                  <a:lnTo>
                    <a:pt x="12913" y="1864"/>
                  </a:lnTo>
                  <a:lnTo>
                    <a:pt x="12452" y="2103"/>
                  </a:lnTo>
                  <a:lnTo>
                    <a:pt x="11990" y="2373"/>
                  </a:lnTo>
                  <a:lnTo>
                    <a:pt x="11553" y="2644"/>
                  </a:lnTo>
                  <a:lnTo>
                    <a:pt x="11103" y="2931"/>
                  </a:lnTo>
                  <a:lnTo>
                    <a:pt x="10666" y="3233"/>
                  </a:lnTo>
                  <a:lnTo>
                    <a:pt x="10241" y="3551"/>
                  </a:lnTo>
                  <a:lnTo>
                    <a:pt x="9816" y="3870"/>
                  </a:lnTo>
                  <a:lnTo>
                    <a:pt x="9403" y="4220"/>
                  </a:lnTo>
                  <a:lnTo>
                    <a:pt x="8989" y="4571"/>
                  </a:lnTo>
                  <a:lnTo>
                    <a:pt x="8589" y="4937"/>
                  </a:lnTo>
                  <a:lnTo>
                    <a:pt x="8188" y="5319"/>
                  </a:lnTo>
                  <a:lnTo>
                    <a:pt x="7799" y="5701"/>
                  </a:lnTo>
                  <a:lnTo>
                    <a:pt x="7422" y="6115"/>
                  </a:lnTo>
                  <a:lnTo>
                    <a:pt x="7046" y="6529"/>
                  </a:lnTo>
                  <a:lnTo>
                    <a:pt x="6681" y="6943"/>
                  </a:lnTo>
                  <a:lnTo>
                    <a:pt x="6329" y="7389"/>
                  </a:lnTo>
                  <a:lnTo>
                    <a:pt x="5977" y="7835"/>
                  </a:lnTo>
                  <a:lnTo>
                    <a:pt x="5637" y="8296"/>
                  </a:lnTo>
                  <a:lnTo>
                    <a:pt x="5297" y="8758"/>
                  </a:lnTo>
                  <a:lnTo>
                    <a:pt x="4981" y="9236"/>
                  </a:lnTo>
                  <a:lnTo>
                    <a:pt x="4665" y="9729"/>
                  </a:lnTo>
                  <a:lnTo>
                    <a:pt x="4349" y="10223"/>
                  </a:lnTo>
                  <a:lnTo>
                    <a:pt x="4058" y="10732"/>
                  </a:lnTo>
                  <a:lnTo>
                    <a:pt x="3766" y="11258"/>
                  </a:lnTo>
                  <a:lnTo>
                    <a:pt x="3487" y="11783"/>
                  </a:lnTo>
                  <a:lnTo>
                    <a:pt x="3219" y="12325"/>
                  </a:lnTo>
                  <a:lnTo>
                    <a:pt x="2952" y="12866"/>
                  </a:lnTo>
                  <a:lnTo>
                    <a:pt x="2709" y="13423"/>
                  </a:lnTo>
                  <a:lnTo>
                    <a:pt x="2466" y="13980"/>
                  </a:lnTo>
                  <a:lnTo>
                    <a:pt x="2235" y="14554"/>
                  </a:lnTo>
                  <a:lnTo>
                    <a:pt x="2017" y="15143"/>
                  </a:lnTo>
                  <a:lnTo>
                    <a:pt x="1810" y="15732"/>
                  </a:lnTo>
                  <a:lnTo>
                    <a:pt x="1604" y="16321"/>
                  </a:lnTo>
                  <a:lnTo>
                    <a:pt x="1421" y="16926"/>
                  </a:lnTo>
                  <a:lnTo>
                    <a:pt x="1239" y="17531"/>
                  </a:lnTo>
                  <a:lnTo>
                    <a:pt x="1069" y="18152"/>
                  </a:lnTo>
                  <a:lnTo>
                    <a:pt x="923" y="18773"/>
                  </a:lnTo>
                  <a:lnTo>
                    <a:pt x="778" y="19394"/>
                  </a:lnTo>
                  <a:lnTo>
                    <a:pt x="644" y="20031"/>
                  </a:lnTo>
                  <a:lnTo>
                    <a:pt x="523" y="20684"/>
                  </a:lnTo>
                  <a:lnTo>
                    <a:pt x="413" y="21320"/>
                  </a:lnTo>
                  <a:lnTo>
                    <a:pt x="316" y="21973"/>
                  </a:lnTo>
                  <a:lnTo>
                    <a:pt x="243" y="22642"/>
                  </a:lnTo>
                  <a:lnTo>
                    <a:pt x="170" y="23311"/>
                  </a:lnTo>
                  <a:lnTo>
                    <a:pt x="109" y="23979"/>
                  </a:lnTo>
                  <a:lnTo>
                    <a:pt x="61" y="24648"/>
                  </a:lnTo>
                  <a:lnTo>
                    <a:pt x="24" y="25333"/>
                  </a:lnTo>
                  <a:lnTo>
                    <a:pt x="12" y="26017"/>
                  </a:lnTo>
                  <a:lnTo>
                    <a:pt x="0" y="26702"/>
                  </a:lnTo>
                  <a:lnTo>
                    <a:pt x="0" y="121184"/>
                  </a:lnTo>
                  <a:lnTo>
                    <a:pt x="12" y="121868"/>
                  </a:lnTo>
                  <a:lnTo>
                    <a:pt x="24" y="122553"/>
                  </a:lnTo>
                  <a:lnTo>
                    <a:pt x="61" y="123222"/>
                  </a:lnTo>
                  <a:lnTo>
                    <a:pt x="109" y="123906"/>
                  </a:lnTo>
                  <a:lnTo>
                    <a:pt x="170" y="124575"/>
                  </a:lnTo>
                  <a:lnTo>
                    <a:pt x="243" y="125244"/>
                  </a:lnTo>
                  <a:lnTo>
                    <a:pt x="316" y="125896"/>
                  </a:lnTo>
                  <a:lnTo>
                    <a:pt x="413" y="126549"/>
                  </a:lnTo>
                  <a:lnTo>
                    <a:pt x="523" y="127202"/>
                  </a:lnTo>
                  <a:lnTo>
                    <a:pt x="644" y="127839"/>
                  </a:lnTo>
                  <a:lnTo>
                    <a:pt x="778" y="128476"/>
                  </a:lnTo>
                  <a:lnTo>
                    <a:pt x="923" y="129113"/>
                  </a:lnTo>
                  <a:lnTo>
                    <a:pt x="1069" y="129734"/>
                  </a:lnTo>
                  <a:lnTo>
                    <a:pt x="1239" y="130339"/>
                  </a:lnTo>
                  <a:lnTo>
                    <a:pt x="1421" y="130960"/>
                  </a:lnTo>
                  <a:lnTo>
                    <a:pt x="1604" y="131565"/>
                  </a:lnTo>
                  <a:lnTo>
                    <a:pt x="1810" y="132154"/>
                  </a:lnTo>
                  <a:lnTo>
                    <a:pt x="2017" y="132743"/>
                  </a:lnTo>
                  <a:lnTo>
                    <a:pt x="2235" y="133316"/>
                  </a:lnTo>
                  <a:lnTo>
                    <a:pt x="2466" y="133889"/>
                  </a:lnTo>
                  <a:lnTo>
                    <a:pt x="2709" y="134447"/>
                  </a:lnTo>
                  <a:lnTo>
                    <a:pt x="2952" y="135004"/>
                  </a:lnTo>
                  <a:lnTo>
                    <a:pt x="3219" y="135561"/>
                  </a:lnTo>
                  <a:lnTo>
                    <a:pt x="3487" y="136087"/>
                  </a:lnTo>
                  <a:lnTo>
                    <a:pt x="3766" y="136612"/>
                  </a:lnTo>
                  <a:lnTo>
                    <a:pt x="4058" y="137137"/>
                  </a:lnTo>
                  <a:lnTo>
                    <a:pt x="4349" y="137647"/>
                  </a:lnTo>
                  <a:lnTo>
                    <a:pt x="4665" y="138141"/>
                  </a:lnTo>
                  <a:lnTo>
                    <a:pt x="4981" y="138634"/>
                  </a:lnTo>
                  <a:lnTo>
                    <a:pt x="5297" y="139112"/>
                  </a:lnTo>
                  <a:lnTo>
                    <a:pt x="5637" y="139589"/>
                  </a:lnTo>
                  <a:lnTo>
                    <a:pt x="5977" y="140051"/>
                  </a:lnTo>
                  <a:lnTo>
                    <a:pt x="6329" y="140497"/>
                  </a:lnTo>
                  <a:lnTo>
                    <a:pt x="6681" y="140927"/>
                  </a:lnTo>
                  <a:lnTo>
                    <a:pt x="7046" y="141357"/>
                  </a:lnTo>
                  <a:lnTo>
                    <a:pt x="7422" y="141771"/>
                  </a:lnTo>
                  <a:lnTo>
                    <a:pt x="7799" y="142169"/>
                  </a:lnTo>
                  <a:lnTo>
                    <a:pt x="8188" y="142567"/>
                  </a:lnTo>
                  <a:lnTo>
                    <a:pt x="8589" y="142933"/>
                  </a:lnTo>
                  <a:lnTo>
                    <a:pt x="8989" y="143299"/>
                  </a:lnTo>
                  <a:lnTo>
                    <a:pt x="9403" y="143665"/>
                  </a:lnTo>
                  <a:lnTo>
                    <a:pt x="9816" y="144000"/>
                  </a:lnTo>
                  <a:lnTo>
                    <a:pt x="10241" y="144334"/>
                  </a:lnTo>
                  <a:lnTo>
                    <a:pt x="10666" y="144637"/>
                  </a:lnTo>
                  <a:lnTo>
                    <a:pt x="11103" y="144939"/>
                  </a:lnTo>
                  <a:lnTo>
                    <a:pt x="11553" y="145226"/>
                  </a:lnTo>
                  <a:lnTo>
                    <a:pt x="11990" y="145512"/>
                  </a:lnTo>
                  <a:lnTo>
                    <a:pt x="12452" y="145767"/>
                  </a:lnTo>
                  <a:lnTo>
                    <a:pt x="12913" y="146022"/>
                  </a:lnTo>
                  <a:lnTo>
                    <a:pt x="13375" y="146245"/>
                  </a:lnTo>
                  <a:lnTo>
                    <a:pt x="13849" y="146468"/>
                  </a:lnTo>
                  <a:lnTo>
                    <a:pt x="14322" y="146675"/>
                  </a:lnTo>
                  <a:lnTo>
                    <a:pt x="14796" y="146850"/>
                  </a:lnTo>
                  <a:lnTo>
                    <a:pt x="15282" y="147025"/>
                  </a:lnTo>
                  <a:lnTo>
                    <a:pt x="15780" y="147184"/>
                  </a:lnTo>
                  <a:lnTo>
                    <a:pt x="16266" y="147328"/>
                  </a:lnTo>
                  <a:lnTo>
                    <a:pt x="16764" y="147455"/>
                  </a:lnTo>
                  <a:lnTo>
                    <a:pt x="17274" y="147566"/>
                  </a:lnTo>
                  <a:lnTo>
                    <a:pt x="17772" y="147662"/>
                  </a:lnTo>
                  <a:lnTo>
                    <a:pt x="18295" y="147726"/>
                  </a:lnTo>
                  <a:lnTo>
                    <a:pt x="18805" y="147789"/>
                  </a:lnTo>
                  <a:lnTo>
                    <a:pt x="19327" y="147837"/>
                  </a:lnTo>
                  <a:lnTo>
                    <a:pt x="19837" y="147853"/>
                  </a:lnTo>
                  <a:lnTo>
                    <a:pt x="20372" y="147869"/>
                  </a:lnTo>
                  <a:lnTo>
                    <a:pt x="53402" y="147869"/>
                  </a:lnTo>
                  <a:lnTo>
                    <a:pt x="95919"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rot="10800000">
            <a:off x="8154741" y="4330355"/>
            <a:ext cx="538609" cy="54627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3820691" y="699855"/>
            <a:ext cx="538609" cy="54627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6217554" y="1079325"/>
            <a:ext cx="810500" cy="820086"/>
            <a:chOff x="2959141" y="5682150"/>
            <a:chExt cx="810501" cy="820086"/>
          </a:xfrm>
        </p:grpSpPr>
        <p:sp>
          <p:nvSpPr>
            <p:cNvPr id="70" name="Google Shape;70;p2"/>
            <p:cNvSpPr/>
            <p:nvPr/>
          </p:nvSpPr>
          <p:spPr>
            <a:xfrm>
              <a:off x="2959141" y="5682150"/>
              <a:ext cx="810501" cy="820086"/>
            </a:xfrm>
            <a:custGeom>
              <a:avLst/>
              <a:gdLst/>
              <a:ahLst/>
              <a:cxnLst/>
              <a:rect l="l" t="t" r="r" b="b"/>
              <a:pathLst>
                <a:path w="134300" h="183567" extrusionOk="0">
                  <a:moveTo>
                    <a:pt x="67150" y="0"/>
                  </a:moveTo>
                  <a:lnTo>
                    <a:pt x="66278" y="12"/>
                  </a:lnTo>
                  <a:lnTo>
                    <a:pt x="65415" y="35"/>
                  </a:lnTo>
                  <a:lnTo>
                    <a:pt x="64551" y="70"/>
                  </a:lnTo>
                  <a:lnTo>
                    <a:pt x="63697" y="117"/>
                  </a:lnTo>
                  <a:lnTo>
                    <a:pt x="62833" y="187"/>
                  </a:lnTo>
                  <a:lnTo>
                    <a:pt x="61979" y="269"/>
                  </a:lnTo>
                  <a:lnTo>
                    <a:pt x="61132" y="363"/>
                  </a:lnTo>
                  <a:lnTo>
                    <a:pt x="60286" y="479"/>
                  </a:lnTo>
                  <a:lnTo>
                    <a:pt x="59440" y="596"/>
                  </a:lnTo>
                  <a:lnTo>
                    <a:pt x="58594" y="736"/>
                  </a:lnTo>
                  <a:lnTo>
                    <a:pt x="57756" y="888"/>
                  </a:lnTo>
                  <a:lnTo>
                    <a:pt x="56927" y="1064"/>
                  </a:lnTo>
                  <a:lnTo>
                    <a:pt x="56089" y="1239"/>
                  </a:lnTo>
                  <a:lnTo>
                    <a:pt x="55260" y="1437"/>
                  </a:lnTo>
                  <a:lnTo>
                    <a:pt x="54440" y="1648"/>
                  </a:lnTo>
                  <a:lnTo>
                    <a:pt x="53619" y="1870"/>
                  </a:lnTo>
                  <a:lnTo>
                    <a:pt x="52798" y="2103"/>
                  </a:lnTo>
                  <a:lnTo>
                    <a:pt x="51986" y="2349"/>
                  </a:lnTo>
                  <a:lnTo>
                    <a:pt x="51174" y="2617"/>
                  </a:lnTo>
                  <a:lnTo>
                    <a:pt x="50371" y="2898"/>
                  </a:lnTo>
                  <a:lnTo>
                    <a:pt x="49568" y="3178"/>
                  </a:lnTo>
                  <a:lnTo>
                    <a:pt x="48764" y="3482"/>
                  </a:lnTo>
                  <a:lnTo>
                    <a:pt x="47969" y="3797"/>
                  </a:lnTo>
                  <a:lnTo>
                    <a:pt x="47183" y="4125"/>
                  </a:lnTo>
                  <a:lnTo>
                    <a:pt x="46396" y="4475"/>
                  </a:lnTo>
                  <a:lnTo>
                    <a:pt x="45610" y="4826"/>
                  </a:lnTo>
                  <a:lnTo>
                    <a:pt x="44832" y="5188"/>
                  </a:lnTo>
                  <a:lnTo>
                    <a:pt x="44063" y="5573"/>
                  </a:lnTo>
                  <a:lnTo>
                    <a:pt x="43294" y="5970"/>
                  </a:lnTo>
                  <a:lnTo>
                    <a:pt x="42524" y="6368"/>
                  </a:lnTo>
                  <a:lnTo>
                    <a:pt x="41764" y="6788"/>
                  </a:lnTo>
                  <a:lnTo>
                    <a:pt x="41011" y="7221"/>
                  </a:lnTo>
                  <a:lnTo>
                    <a:pt x="40259" y="7653"/>
                  </a:lnTo>
                  <a:lnTo>
                    <a:pt x="39516" y="8109"/>
                  </a:lnTo>
                  <a:lnTo>
                    <a:pt x="38772" y="8576"/>
                  </a:lnTo>
                  <a:lnTo>
                    <a:pt x="38037" y="9055"/>
                  </a:lnTo>
                  <a:lnTo>
                    <a:pt x="37302" y="9546"/>
                  </a:lnTo>
                  <a:lnTo>
                    <a:pt x="36575" y="10048"/>
                  </a:lnTo>
                  <a:lnTo>
                    <a:pt x="35857" y="10562"/>
                  </a:lnTo>
                  <a:lnTo>
                    <a:pt x="35139" y="11076"/>
                  </a:lnTo>
                  <a:lnTo>
                    <a:pt x="34430" y="11613"/>
                  </a:lnTo>
                  <a:lnTo>
                    <a:pt x="33729" y="12163"/>
                  </a:lnTo>
                  <a:lnTo>
                    <a:pt x="33028" y="12723"/>
                  </a:lnTo>
                  <a:lnTo>
                    <a:pt x="32327" y="13296"/>
                  </a:lnTo>
                  <a:lnTo>
                    <a:pt x="31643" y="13868"/>
                  </a:lnTo>
                  <a:lnTo>
                    <a:pt x="30960" y="14464"/>
                  </a:lnTo>
                  <a:lnTo>
                    <a:pt x="30276" y="15060"/>
                  </a:lnTo>
                  <a:lnTo>
                    <a:pt x="29609" y="15679"/>
                  </a:lnTo>
                  <a:lnTo>
                    <a:pt x="28942" y="16298"/>
                  </a:lnTo>
                  <a:lnTo>
                    <a:pt x="28276" y="16941"/>
                  </a:lnTo>
                  <a:lnTo>
                    <a:pt x="27626" y="17584"/>
                  </a:lnTo>
                  <a:lnTo>
                    <a:pt x="26976" y="18238"/>
                  </a:lnTo>
                  <a:lnTo>
                    <a:pt x="26327" y="18904"/>
                  </a:lnTo>
                  <a:lnTo>
                    <a:pt x="25694" y="19581"/>
                  </a:lnTo>
                  <a:lnTo>
                    <a:pt x="25062" y="20271"/>
                  </a:lnTo>
                  <a:lnTo>
                    <a:pt x="24438" y="20960"/>
                  </a:lnTo>
                  <a:lnTo>
                    <a:pt x="23814" y="21673"/>
                  </a:lnTo>
                  <a:lnTo>
                    <a:pt x="23207" y="22385"/>
                  </a:lnTo>
                  <a:lnTo>
                    <a:pt x="22600" y="23110"/>
                  </a:lnTo>
                  <a:lnTo>
                    <a:pt x="22002" y="23846"/>
                  </a:lnTo>
                  <a:lnTo>
                    <a:pt x="21403" y="24594"/>
                  </a:lnTo>
                  <a:lnTo>
                    <a:pt x="20822" y="25353"/>
                  </a:lnTo>
                  <a:lnTo>
                    <a:pt x="20241" y="26112"/>
                  </a:lnTo>
                  <a:lnTo>
                    <a:pt x="19668" y="26883"/>
                  </a:lnTo>
                  <a:lnTo>
                    <a:pt x="19104" y="27666"/>
                  </a:lnTo>
                  <a:lnTo>
                    <a:pt x="18540" y="28461"/>
                  </a:lnTo>
                  <a:lnTo>
                    <a:pt x="17993" y="29267"/>
                  </a:lnTo>
                  <a:lnTo>
                    <a:pt x="17446" y="30073"/>
                  </a:lnTo>
                  <a:lnTo>
                    <a:pt x="16907" y="30891"/>
                  </a:lnTo>
                  <a:lnTo>
                    <a:pt x="16378" y="31720"/>
                  </a:lnTo>
                  <a:lnTo>
                    <a:pt x="15848" y="32561"/>
                  </a:lnTo>
                  <a:lnTo>
                    <a:pt x="15335" y="33403"/>
                  </a:lnTo>
                  <a:lnTo>
                    <a:pt x="14822" y="34256"/>
                  </a:lnTo>
                  <a:lnTo>
                    <a:pt x="14326" y="35120"/>
                  </a:lnTo>
                  <a:lnTo>
                    <a:pt x="13830" y="35996"/>
                  </a:lnTo>
                  <a:lnTo>
                    <a:pt x="13343" y="36873"/>
                  </a:lnTo>
                  <a:lnTo>
                    <a:pt x="12865" y="37760"/>
                  </a:lnTo>
                  <a:lnTo>
                    <a:pt x="12386" y="38648"/>
                  </a:lnTo>
                  <a:lnTo>
                    <a:pt x="11924" y="39560"/>
                  </a:lnTo>
                  <a:lnTo>
                    <a:pt x="11471" y="40471"/>
                  </a:lnTo>
                  <a:lnTo>
                    <a:pt x="11018" y="41394"/>
                  </a:lnTo>
                  <a:lnTo>
                    <a:pt x="10582" y="42317"/>
                  </a:lnTo>
                  <a:lnTo>
                    <a:pt x="10146" y="43252"/>
                  </a:lnTo>
                  <a:lnTo>
                    <a:pt x="9719" y="44198"/>
                  </a:lnTo>
                  <a:lnTo>
                    <a:pt x="9309" y="45144"/>
                  </a:lnTo>
                  <a:lnTo>
                    <a:pt x="8898" y="46102"/>
                  </a:lnTo>
                  <a:lnTo>
                    <a:pt x="8497" y="47060"/>
                  </a:lnTo>
                  <a:lnTo>
                    <a:pt x="8104" y="48042"/>
                  </a:lnTo>
                  <a:lnTo>
                    <a:pt x="7719" y="49011"/>
                  </a:lnTo>
                  <a:lnTo>
                    <a:pt x="7343" y="50004"/>
                  </a:lnTo>
                  <a:lnTo>
                    <a:pt x="6984" y="50998"/>
                  </a:lnTo>
                  <a:lnTo>
                    <a:pt x="6625" y="51991"/>
                  </a:lnTo>
                  <a:lnTo>
                    <a:pt x="6274" y="52995"/>
                  </a:lnTo>
                  <a:lnTo>
                    <a:pt x="5932" y="54012"/>
                  </a:lnTo>
                  <a:lnTo>
                    <a:pt x="5599" y="55028"/>
                  </a:lnTo>
                  <a:lnTo>
                    <a:pt x="5274" y="56056"/>
                  </a:lnTo>
                  <a:lnTo>
                    <a:pt x="4967" y="57096"/>
                  </a:lnTo>
                  <a:lnTo>
                    <a:pt x="4659" y="58136"/>
                  </a:lnTo>
                  <a:lnTo>
                    <a:pt x="4360" y="59176"/>
                  </a:lnTo>
                  <a:lnTo>
                    <a:pt x="4078" y="60227"/>
                  </a:lnTo>
                  <a:lnTo>
                    <a:pt x="3796" y="61290"/>
                  </a:lnTo>
                  <a:lnTo>
                    <a:pt x="3531" y="62354"/>
                  </a:lnTo>
                  <a:lnTo>
                    <a:pt x="3266" y="63417"/>
                  </a:lnTo>
                  <a:lnTo>
                    <a:pt x="3018" y="64492"/>
                  </a:lnTo>
                  <a:lnTo>
                    <a:pt x="2778" y="65578"/>
                  </a:lnTo>
                  <a:lnTo>
                    <a:pt x="2548" y="66653"/>
                  </a:lnTo>
                  <a:lnTo>
                    <a:pt x="2325" y="67751"/>
                  </a:lnTo>
                  <a:lnTo>
                    <a:pt x="2112" y="68850"/>
                  </a:lnTo>
                  <a:lnTo>
                    <a:pt x="1915" y="69948"/>
                  </a:lnTo>
                  <a:lnTo>
                    <a:pt x="1719" y="71058"/>
                  </a:lnTo>
                  <a:lnTo>
                    <a:pt x="1539" y="72168"/>
                  </a:lnTo>
                  <a:lnTo>
                    <a:pt x="1368" y="73289"/>
                  </a:lnTo>
                  <a:lnTo>
                    <a:pt x="1206" y="74411"/>
                  </a:lnTo>
                  <a:lnTo>
                    <a:pt x="1052" y="75544"/>
                  </a:lnTo>
                  <a:lnTo>
                    <a:pt x="907" y="76666"/>
                  </a:lnTo>
                  <a:lnTo>
                    <a:pt x="770" y="77811"/>
                  </a:lnTo>
                  <a:lnTo>
                    <a:pt x="650" y="78944"/>
                  </a:lnTo>
                  <a:lnTo>
                    <a:pt x="539" y="80100"/>
                  </a:lnTo>
                  <a:lnTo>
                    <a:pt x="436" y="81245"/>
                  </a:lnTo>
                  <a:lnTo>
                    <a:pt x="351" y="82402"/>
                  </a:lnTo>
                  <a:lnTo>
                    <a:pt x="265" y="83559"/>
                  </a:lnTo>
                  <a:lnTo>
                    <a:pt x="197" y="84727"/>
                  </a:lnTo>
                  <a:lnTo>
                    <a:pt x="137" y="85895"/>
                  </a:lnTo>
                  <a:lnTo>
                    <a:pt x="86" y="87064"/>
                  </a:lnTo>
                  <a:lnTo>
                    <a:pt x="52" y="88232"/>
                  </a:lnTo>
                  <a:lnTo>
                    <a:pt x="26" y="89412"/>
                  </a:lnTo>
                  <a:lnTo>
                    <a:pt x="9" y="90604"/>
                  </a:lnTo>
                  <a:lnTo>
                    <a:pt x="1" y="91784"/>
                  </a:lnTo>
                  <a:lnTo>
                    <a:pt x="9" y="92975"/>
                  </a:lnTo>
                  <a:lnTo>
                    <a:pt x="26" y="94155"/>
                  </a:lnTo>
                  <a:lnTo>
                    <a:pt x="52" y="95335"/>
                  </a:lnTo>
                  <a:lnTo>
                    <a:pt x="86" y="96504"/>
                  </a:lnTo>
                  <a:lnTo>
                    <a:pt x="137" y="97684"/>
                  </a:lnTo>
                  <a:lnTo>
                    <a:pt x="197" y="98852"/>
                  </a:lnTo>
                  <a:lnTo>
                    <a:pt x="265" y="100009"/>
                  </a:lnTo>
                  <a:lnTo>
                    <a:pt x="351" y="101165"/>
                  </a:lnTo>
                  <a:lnTo>
                    <a:pt x="436" y="102322"/>
                  </a:lnTo>
                  <a:lnTo>
                    <a:pt x="539" y="103479"/>
                  </a:lnTo>
                  <a:lnTo>
                    <a:pt x="650" y="104623"/>
                  </a:lnTo>
                  <a:lnTo>
                    <a:pt x="770" y="105768"/>
                  </a:lnTo>
                  <a:lnTo>
                    <a:pt x="907" y="106902"/>
                  </a:lnTo>
                  <a:lnTo>
                    <a:pt x="1052" y="108035"/>
                  </a:lnTo>
                  <a:lnTo>
                    <a:pt x="1206" y="109157"/>
                  </a:lnTo>
                  <a:lnTo>
                    <a:pt x="1368" y="110278"/>
                  </a:lnTo>
                  <a:lnTo>
                    <a:pt x="1539" y="111400"/>
                  </a:lnTo>
                  <a:lnTo>
                    <a:pt x="1719" y="112510"/>
                  </a:lnTo>
                  <a:lnTo>
                    <a:pt x="1915" y="113620"/>
                  </a:lnTo>
                  <a:lnTo>
                    <a:pt x="2112" y="114718"/>
                  </a:lnTo>
                  <a:lnTo>
                    <a:pt x="2325" y="115816"/>
                  </a:lnTo>
                  <a:lnTo>
                    <a:pt x="2548" y="116914"/>
                  </a:lnTo>
                  <a:lnTo>
                    <a:pt x="2778" y="118001"/>
                  </a:lnTo>
                  <a:lnTo>
                    <a:pt x="3018" y="119076"/>
                  </a:lnTo>
                  <a:lnTo>
                    <a:pt x="3266" y="120150"/>
                  </a:lnTo>
                  <a:lnTo>
                    <a:pt x="3531" y="121225"/>
                  </a:lnTo>
                  <a:lnTo>
                    <a:pt x="3796" y="122288"/>
                  </a:lnTo>
                  <a:lnTo>
                    <a:pt x="4078" y="123340"/>
                  </a:lnTo>
                  <a:lnTo>
                    <a:pt x="4360" y="124391"/>
                  </a:lnTo>
                  <a:lnTo>
                    <a:pt x="4659" y="125443"/>
                  </a:lnTo>
                  <a:lnTo>
                    <a:pt x="4967" y="126483"/>
                  </a:lnTo>
                  <a:lnTo>
                    <a:pt x="5274" y="127511"/>
                  </a:lnTo>
                  <a:lnTo>
                    <a:pt x="5599" y="128539"/>
                  </a:lnTo>
                  <a:lnTo>
                    <a:pt x="5932" y="129555"/>
                  </a:lnTo>
                  <a:lnTo>
                    <a:pt x="6274" y="130572"/>
                  </a:lnTo>
                  <a:lnTo>
                    <a:pt x="6625" y="131577"/>
                  </a:lnTo>
                  <a:lnTo>
                    <a:pt x="6984" y="132581"/>
                  </a:lnTo>
                  <a:lnTo>
                    <a:pt x="7343" y="133574"/>
                  </a:lnTo>
                  <a:lnTo>
                    <a:pt x="7719" y="134556"/>
                  </a:lnTo>
                  <a:lnTo>
                    <a:pt x="8104" y="135537"/>
                  </a:lnTo>
                  <a:lnTo>
                    <a:pt x="8497" y="136507"/>
                  </a:lnTo>
                  <a:lnTo>
                    <a:pt x="8898" y="137465"/>
                  </a:lnTo>
                  <a:lnTo>
                    <a:pt x="9309" y="138423"/>
                  </a:lnTo>
                  <a:lnTo>
                    <a:pt x="9719" y="139381"/>
                  </a:lnTo>
                  <a:lnTo>
                    <a:pt x="10146" y="140316"/>
                  </a:lnTo>
                  <a:lnTo>
                    <a:pt x="10582" y="141250"/>
                  </a:lnTo>
                  <a:lnTo>
                    <a:pt x="11018" y="142185"/>
                  </a:lnTo>
                  <a:lnTo>
                    <a:pt x="11471" y="143096"/>
                  </a:lnTo>
                  <a:lnTo>
                    <a:pt x="11924" y="144008"/>
                  </a:lnTo>
                  <a:lnTo>
                    <a:pt x="12386" y="144919"/>
                  </a:lnTo>
                  <a:lnTo>
                    <a:pt x="12865" y="145807"/>
                  </a:lnTo>
                  <a:lnTo>
                    <a:pt x="13343" y="146695"/>
                  </a:lnTo>
                  <a:lnTo>
                    <a:pt x="13830" y="147583"/>
                  </a:lnTo>
                  <a:lnTo>
                    <a:pt x="14326" y="148447"/>
                  </a:lnTo>
                  <a:lnTo>
                    <a:pt x="14822" y="149312"/>
                  </a:lnTo>
                  <a:lnTo>
                    <a:pt x="15335" y="150165"/>
                  </a:lnTo>
                  <a:lnTo>
                    <a:pt x="15848" y="151017"/>
                  </a:lnTo>
                  <a:lnTo>
                    <a:pt x="16378" y="151847"/>
                  </a:lnTo>
                  <a:lnTo>
                    <a:pt x="16907" y="152677"/>
                  </a:lnTo>
                  <a:lnTo>
                    <a:pt x="17446" y="153494"/>
                  </a:lnTo>
                  <a:lnTo>
                    <a:pt x="17993" y="154312"/>
                  </a:lnTo>
                  <a:lnTo>
                    <a:pt x="18540" y="155107"/>
                  </a:lnTo>
                  <a:lnTo>
                    <a:pt x="19104" y="155901"/>
                  </a:lnTo>
                  <a:lnTo>
                    <a:pt x="19668" y="156684"/>
                  </a:lnTo>
                  <a:lnTo>
                    <a:pt x="20241" y="157455"/>
                  </a:lnTo>
                  <a:lnTo>
                    <a:pt x="20822" y="158226"/>
                  </a:lnTo>
                  <a:lnTo>
                    <a:pt x="21403" y="158974"/>
                  </a:lnTo>
                  <a:lnTo>
                    <a:pt x="22002" y="159721"/>
                  </a:lnTo>
                  <a:lnTo>
                    <a:pt x="22600" y="160458"/>
                  </a:lnTo>
                  <a:lnTo>
                    <a:pt x="23207" y="161182"/>
                  </a:lnTo>
                  <a:lnTo>
                    <a:pt x="23814" y="161906"/>
                  </a:lnTo>
                  <a:lnTo>
                    <a:pt x="24438" y="162607"/>
                  </a:lnTo>
                  <a:lnTo>
                    <a:pt x="25062" y="163308"/>
                  </a:lnTo>
                  <a:lnTo>
                    <a:pt x="25694" y="163986"/>
                  </a:lnTo>
                  <a:lnTo>
                    <a:pt x="26327" y="164663"/>
                  </a:lnTo>
                  <a:lnTo>
                    <a:pt x="26976" y="165329"/>
                  </a:lnTo>
                  <a:lnTo>
                    <a:pt x="27626" y="165984"/>
                  </a:lnTo>
                  <a:lnTo>
                    <a:pt x="28276" y="166638"/>
                  </a:lnTo>
                  <a:lnTo>
                    <a:pt x="28942" y="167269"/>
                  </a:lnTo>
                  <a:lnTo>
                    <a:pt x="29609" y="167888"/>
                  </a:lnTo>
                  <a:lnTo>
                    <a:pt x="30276" y="168507"/>
                  </a:lnTo>
                  <a:lnTo>
                    <a:pt x="30960" y="169103"/>
                  </a:lnTo>
                  <a:lnTo>
                    <a:pt x="31643" y="169699"/>
                  </a:lnTo>
                  <a:lnTo>
                    <a:pt x="32327" y="170283"/>
                  </a:lnTo>
                  <a:lnTo>
                    <a:pt x="33028" y="170844"/>
                  </a:lnTo>
                  <a:lnTo>
                    <a:pt x="33729" y="171405"/>
                  </a:lnTo>
                  <a:lnTo>
                    <a:pt x="34430" y="171954"/>
                  </a:lnTo>
                  <a:lnTo>
                    <a:pt x="35139" y="172491"/>
                  </a:lnTo>
                  <a:lnTo>
                    <a:pt x="35857" y="173017"/>
                  </a:lnTo>
                  <a:lnTo>
                    <a:pt x="36575" y="173531"/>
                  </a:lnTo>
                  <a:lnTo>
                    <a:pt x="37302" y="174022"/>
                  </a:lnTo>
                  <a:lnTo>
                    <a:pt x="38037" y="174512"/>
                  </a:lnTo>
                  <a:lnTo>
                    <a:pt x="38772" y="174991"/>
                  </a:lnTo>
                  <a:lnTo>
                    <a:pt x="39516" y="175459"/>
                  </a:lnTo>
                  <a:lnTo>
                    <a:pt x="40259" y="175914"/>
                  </a:lnTo>
                  <a:lnTo>
                    <a:pt x="41011" y="176358"/>
                  </a:lnTo>
                  <a:lnTo>
                    <a:pt x="41764" y="176779"/>
                  </a:lnTo>
                  <a:lnTo>
                    <a:pt x="42524" y="177200"/>
                  </a:lnTo>
                  <a:lnTo>
                    <a:pt x="43294" y="177608"/>
                  </a:lnTo>
                  <a:lnTo>
                    <a:pt x="44063" y="177994"/>
                  </a:lnTo>
                  <a:lnTo>
                    <a:pt x="44832" y="178380"/>
                  </a:lnTo>
                  <a:lnTo>
                    <a:pt x="45610" y="178742"/>
                  </a:lnTo>
                  <a:lnTo>
                    <a:pt x="46396" y="179104"/>
                  </a:lnTo>
                  <a:lnTo>
                    <a:pt x="47183" y="179443"/>
                  </a:lnTo>
                  <a:lnTo>
                    <a:pt x="47969" y="179770"/>
                  </a:lnTo>
                  <a:lnTo>
                    <a:pt x="48764" y="180085"/>
                  </a:lnTo>
                  <a:lnTo>
                    <a:pt x="49568" y="180389"/>
                  </a:lnTo>
                  <a:lnTo>
                    <a:pt x="50371" y="180681"/>
                  </a:lnTo>
                  <a:lnTo>
                    <a:pt x="51174" y="180950"/>
                  </a:lnTo>
                  <a:lnTo>
                    <a:pt x="51986" y="181219"/>
                  </a:lnTo>
                  <a:lnTo>
                    <a:pt x="52798" y="181464"/>
                  </a:lnTo>
                  <a:lnTo>
                    <a:pt x="53619" y="181698"/>
                  </a:lnTo>
                  <a:lnTo>
                    <a:pt x="54440" y="181920"/>
                  </a:lnTo>
                  <a:lnTo>
                    <a:pt x="55260" y="182130"/>
                  </a:lnTo>
                  <a:lnTo>
                    <a:pt x="56089" y="182328"/>
                  </a:lnTo>
                  <a:lnTo>
                    <a:pt x="56927" y="182515"/>
                  </a:lnTo>
                  <a:lnTo>
                    <a:pt x="57756" y="182679"/>
                  </a:lnTo>
                  <a:lnTo>
                    <a:pt x="58594" y="182831"/>
                  </a:lnTo>
                  <a:lnTo>
                    <a:pt x="59440" y="182971"/>
                  </a:lnTo>
                  <a:lnTo>
                    <a:pt x="60286" y="183088"/>
                  </a:lnTo>
                  <a:lnTo>
                    <a:pt x="61132" y="183205"/>
                  </a:lnTo>
                  <a:lnTo>
                    <a:pt x="61979" y="183298"/>
                  </a:lnTo>
                  <a:lnTo>
                    <a:pt x="62833" y="183380"/>
                  </a:lnTo>
                  <a:lnTo>
                    <a:pt x="63697" y="183450"/>
                  </a:lnTo>
                  <a:lnTo>
                    <a:pt x="64551" y="183497"/>
                  </a:lnTo>
                  <a:lnTo>
                    <a:pt x="65415" y="183532"/>
                  </a:lnTo>
                  <a:lnTo>
                    <a:pt x="66278" y="183555"/>
                  </a:lnTo>
                  <a:lnTo>
                    <a:pt x="67150" y="183567"/>
                  </a:lnTo>
                  <a:lnTo>
                    <a:pt x="68013" y="183555"/>
                  </a:lnTo>
                  <a:lnTo>
                    <a:pt x="68885" y="183532"/>
                  </a:lnTo>
                  <a:lnTo>
                    <a:pt x="69748" y="183497"/>
                  </a:lnTo>
                  <a:lnTo>
                    <a:pt x="70603" y="183450"/>
                  </a:lnTo>
                  <a:lnTo>
                    <a:pt x="71458" y="183380"/>
                  </a:lnTo>
                  <a:lnTo>
                    <a:pt x="72312" y="183298"/>
                  </a:lnTo>
                  <a:lnTo>
                    <a:pt x="73167" y="183205"/>
                  </a:lnTo>
                  <a:lnTo>
                    <a:pt x="74013" y="183088"/>
                  </a:lnTo>
                  <a:lnTo>
                    <a:pt x="74860" y="182971"/>
                  </a:lnTo>
                  <a:lnTo>
                    <a:pt x="75697" y="182831"/>
                  </a:lnTo>
                  <a:lnTo>
                    <a:pt x="76543" y="182679"/>
                  </a:lnTo>
                  <a:lnTo>
                    <a:pt x="77373" y="182515"/>
                  </a:lnTo>
                  <a:lnTo>
                    <a:pt x="78210" y="182328"/>
                  </a:lnTo>
                  <a:lnTo>
                    <a:pt x="79039" y="182130"/>
                  </a:lnTo>
                  <a:lnTo>
                    <a:pt x="79860" y="181920"/>
                  </a:lnTo>
                  <a:lnTo>
                    <a:pt x="80680" y="181698"/>
                  </a:lnTo>
                  <a:lnTo>
                    <a:pt x="81501" y="181464"/>
                  </a:lnTo>
                  <a:lnTo>
                    <a:pt x="82313" y="181219"/>
                  </a:lnTo>
                  <a:lnTo>
                    <a:pt x="83125" y="180950"/>
                  </a:lnTo>
                  <a:lnTo>
                    <a:pt x="83929" y="180681"/>
                  </a:lnTo>
                  <a:lnTo>
                    <a:pt x="84732" y="180389"/>
                  </a:lnTo>
                  <a:lnTo>
                    <a:pt x="85535" y="180085"/>
                  </a:lnTo>
                  <a:lnTo>
                    <a:pt x="86330" y="179770"/>
                  </a:lnTo>
                  <a:lnTo>
                    <a:pt x="87117" y="179443"/>
                  </a:lnTo>
                  <a:lnTo>
                    <a:pt x="87903" y="179104"/>
                  </a:lnTo>
                  <a:lnTo>
                    <a:pt x="88689" y="178742"/>
                  </a:lnTo>
                  <a:lnTo>
                    <a:pt x="89467" y="178380"/>
                  </a:lnTo>
                  <a:lnTo>
                    <a:pt x="90237" y="177994"/>
                  </a:lnTo>
                  <a:lnTo>
                    <a:pt x="91006" y="177608"/>
                  </a:lnTo>
                  <a:lnTo>
                    <a:pt x="91767" y="177200"/>
                  </a:lnTo>
                  <a:lnTo>
                    <a:pt x="92527" y="176779"/>
                  </a:lnTo>
                  <a:lnTo>
                    <a:pt x="93288" y="176358"/>
                  </a:lnTo>
                  <a:lnTo>
                    <a:pt x="94040" y="175914"/>
                  </a:lnTo>
                  <a:lnTo>
                    <a:pt x="94784" y="175459"/>
                  </a:lnTo>
                  <a:lnTo>
                    <a:pt x="95527" y="174991"/>
                  </a:lnTo>
                  <a:lnTo>
                    <a:pt x="96263" y="174512"/>
                  </a:lnTo>
                  <a:lnTo>
                    <a:pt x="96989" y="174022"/>
                  </a:lnTo>
                  <a:lnTo>
                    <a:pt x="97716" y="173531"/>
                  </a:lnTo>
                  <a:lnTo>
                    <a:pt x="98442" y="173017"/>
                  </a:lnTo>
                  <a:lnTo>
                    <a:pt x="99152" y="172491"/>
                  </a:lnTo>
                  <a:lnTo>
                    <a:pt x="99870" y="171954"/>
                  </a:lnTo>
                  <a:lnTo>
                    <a:pt x="100571" y="171405"/>
                  </a:lnTo>
                  <a:lnTo>
                    <a:pt x="101271" y="170844"/>
                  </a:lnTo>
                  <a:lnTo>
                    <a:pt x="101964" y="170283"/>
                  </a:lnTo>
                  <a:lnTo>
                    <a:pt x="102656" y="169699"/>
                  </a:lnTo>
                  <a:lnTo>
                    <a:pt x="103340" y="169103"/>
                  </a:lnTo>
                  <a:lnTo>
                    <a:pt x="104024" y="168507"/>
                  </a:lnTo>
                  <a:lnTo>
                    <a:pt x="104690" y="167888"/>
                  </a:lnTo>
                  <a:lnTo>
                    <a:pt x="105357" y="167269"/>
                  </a:lnTo>
                  <a:lnTo>
                    <a:pt x="106024" y="166638"/>
                  </a:lnTo>
                  <a:lnTo>
                    <a:pt x="106673" y="165984"/>
                  </a:lnTo>
                  <a:lnTo>
                    <a:pt x="107323" y="165329"/>
                  </a:lnTo>
                  <a:lnTo>
                    <a:pt x="107964" y="164663"/>
                  </a:lnTo>
                  <a:lnTo>
                    <a:pt x="108605" y="163986"/>
                  </a:lnTo>
                  <a:lnTo>
                    <a:pt x="109238" y="163308"/>
                  </a:lnTo>
                  <a:lnTo>
                    <a:pt x="109862" y="162607"/>
                  </a:lnTo>
                  <a:lnTo>
                    <a:pt x="110477" y="161906"/>
                  </a:lnTo>
                  <a:lnTo>
                    <a:pt x="111093" y="161182"/>
                  </a:lnTo>
                  <a:lnTo>
                    <a:pt x="111699" y="160458"/>
                  </a:lnTo>
                  <a:lnTo>
                    <a:pt x="112298" y="159721"/>
                  </a:lnTo>
                  <a:lnTo>
                    <a:pt x="112887" y="158974"/>
                  </a:lnTo>
                  <a:lnTo>
                    <a:pt x="113477" y="158226"/>
                  </a:lnTo>
                  <a:lnTo>
                    <a:pt x="114058" y="157455"/>
                  </a:lnTo>
                  <a:lnTo>
                    <a:pt x="114631" y="156684"/>
                  </a:lnTo>
                  <a:lnTo>
                    <a:pt x="115195" y="155901"/>
                  </a:lnTo>
                  <a:lnTo>
                    <a:pt x="115759" y="155107"/>
                  </a:lnTo>
                  <a:lnTo>
                    <a:pt x="116306" y="154312"/>
                  </a:lnTo>
                  <a:lnTo>
                    <a:pt x="116854" y="153494"/>
                  </a:lnTo>
                  <a:lnTo>
                    <a:pt x="117392" y="152677"/>
                  </a:lnTo>
                  <a:lnTo>
                    <a:pt x="117922" y="151847"/>
                  </a:lnTo>
                  <a:lnTo>
                    <a:pt x="118443" y="151017"/>
                  </a:lnTo>
                  <a:lnTo>
                    <a:pt x="118965" y="150165"/>
                  </a:lnTo>
                  <a:lnTo>
                    <a:pt x="119478" y="149312"/>
                  </a:lnTo>
                  <a:lnTo>
                    <a:pt x="119973" y="148447"/>
                  </a:lnTo>
                  <a:lnTo>
                    <a:pt x="120469" y="147583"/>
                  </a:lnTo>
                  <a:lnTo>
                    <a:pt x="120956" y="146695"/>
                  </a:lnTo>
                  <a:lnTo>
                    <a:pt x="121435" y="145807"/>
                  </a:lnTo>
                  <a:lnTo>
                    <a:pt x="121905" y="144919"/>
                  </a:lnTo>
                  <a:lnTo>
                    <a:pt x="122375" y="144008"/>
                  </a:lnTo>
                  <a:lnTo>
                    <a:pt x="122828" y="143096"/>
                  </a:lnTo>
                  <a:lnTo>
                    <a:pt x="123281" y="142185"/>
                  </a:lnTo>
                  <a:lnTo>
                    <a:pt x="123717" y="141250"/>
                  </a:lnTo>
                  <a:lnTo>
                    <a:pt x="124153" y="140316"/>
                  </a:lnTo>
                  <a:lnTo>
                    <a:pt x="124572" y="139381"/>
                  </a:lnTo>
                  <a:lnTo>
                    <a:pt x="124991" y="138423"/>
                  </a:lnTo>
                  <a:lnTo>
                    <a:pt x="125401" y="137465"/>
                  </a:lnTo>
                  <a:lnTo>
                    <a:pt x="125803" y="136507"/>
                  </a:lnTo>
                  <a:lnTo>
                    <a:pt x="126196" y="135537"/>
                  </a:lnTo>
                  <a:lnTo>
                    <a:pt x="126572" y="134556"/>
                  </a:lnTo>
                  <a:lnTo>
                    <a:pt x="126948" y="133574"/>
                  </a:lnTo>
                  <a:lnTo>
                    <a:pt x="127316" y="132581"/>
                  </a:lnTo>
                  <a:lnTo>
                    <a:pt x="127675" y="131577"/>
                  </a:lnTo>
                  <a:lnTo>
                    <a:pt x="128025" y="130572"/>
                  </a:lnTo>
                  <a:lnTo>
                    <a:pt x="128367" y="129555"/>
                  </a:lnTo>
                  <a:lnTo>
                    <a:pt x="128700" y="128539"/>
                  </a:lnTo>
                  <a:lnTo>
                    <a:pt x="129017" y="127511"/>
                  </a:lnTo>
                  <a:lnTo>
                    <a:pt x="129333" y="126483"/>
                  </a:lnTo>
                  <a:lnTo>
                    <a:pt x="129641" y="125443"/>
                  </a:lnTo>
                  <a:lnTo>
                    <a:pt x="129940" y="124391"/>
                  </a:lnTo>
                  <a:lnTo>
                    <a:pt x="130222" y="123340"/>
                  </a:lnTo>
                  <a:lnTo>
                    <a:pt x="130504" y="122288"/>
                  </a:lnTo>
                  <a:lnTo>
                    <a:pt x="130769" y="121225"/>
                  </a:lnTo>
                  <a:lnTo>
                    <a:pt x="131025" y="120150"/>
                  </a:lnTo>
                  <a:lnTo>
                    <a:pt x="131282" y="119076"/>
                  </a:lnTo>
                  <a:lnTo>
                    <a:pt x="131521" y="118001"/>
                  </a:lnTo>
                  <a:lnTo>
                    <a:pt x="131752" y="116914"/>
                  </a:lnTo>
                  <a:lnTo>
                    <a:pt x="131974" y="115816"/>
                  </a:lnTo>
                  <a:lnTo>
                    <a:pt x="132179" y="114718"/>
                  </a:lnTo>
                  <a:lnTo>
                    <a:pt x="132384" y="113620"/>
                  </a:lnTo>
                  <a:lnTo>
                    <a:pt x="132581" y="112510"/>
                  </a:lnTo>
                  <a:lnTo>
                    <a:pt x="132760" y="111400"/>
                  </a:lnTo>
                  <a:lnTo>
                    <a:pt x="132931" y="110278"/>
                  </a:lnTo>
                  <a:lnTo>
                    <a:pt x="133094" y="109157"/>
                  </a:lnTo>
                  <a:lnTo>
                    <a:pt x="133248" y="108035"/>
                  </a:lnTo>
                  <a:lnTo>
                    <a:pt x="133393" y="106902"/>
                  </a:lnTo>
                  <a:lnTo>
                    <a:pt x="133521" y="105768"/>
                  </a:lnTo>
                  <a:lnTo>
                    <a:pt x="133649" y="104623"/>
                  </a:lnTo>
                  <a:lnTo>
                    <a:pt x="133761" y="103479"/>
                  </a:lnTo>
                  <a:lnTo>
                    <a:pt x="133863" y="102322"/>
                  </a:lnTo>
                  <a:lnTo>
                    <a:pt x="133949" y="101165"/>
                  </a:lnTo>
                  <a:lnTo>
                    <a:pt x="134034" y="100009"/>
                  </a:lnTo>
                  <a:lnTo>
                    <a:pt x="134102" y="98852"/>
                  </a:lnTo>
                  <a:lnTo>
                    <a:pt x="134162" y="97684"/>
                  </a:lnTo>
                  <a:lnTo>
                    <a:pt x="134214" y="96504"/>
                  </a:lnTo>
                  <a:lnTo>
                    <a:pt x="134248" y="95335"/>
                  </a:lnTo>
                  <a:lnTo>
                    <a:pt x="134273" y="94155"/>
                  </a:lnTo>
                  <a:lnTo>
                    <a:pt x="134290" y="92975"/>
                  </a:lnTo>
                  <a:lnTo>
                    <a:pt x="134299" y="91784"/>
                  </a:lnTo>
                  <a:lnTo>
                    <a:pt x="134290" y="90604"/>
                  </a:lnTo>
                  <a:lnTo>
                    <a:pt x="134273" y="89412"/>
                  </a:lnTo>
                  <a:lnTo>
                    <a:pt x="134248" y="88232"/>
                  </a:lnTo>
                  <a:lnTo>
                    <a:pt x="134214" y="87064"/>
                  </a:lnTo>
                  <a:lnTo>
                    <a:pt x="134162" y="85895"/>
                  </a:lnTo>
                  <a:lnTo>
                    <a:pt x="134102" y="84727"/>
                  </a:lnTo>
                  <a:lnTo>
                    <a:pt x="134034" y="83559"/>
                  </a:lnTo>
                  <a:lnTo>
                    <a:pt x="133949" y="82402"/>
                  </a:lnTo>
                  <a:lnTo>
                    <a:pt x="133863" y="81245"/>
                  </a:lnTo>
                  <a:lnTo>
                    <a:pt x="133761" y="80100"/>
                  </a:lnTo>
                  <a:lnTo>
                    <a:pt x="133649" y="78944"/>
                  </a:lnTo>
                  <a:lnTo>
                    <a:pt x="133521" y="77811"/>
                  </a:lnTo>
                  <a:lnTo>
                    <a:pt x="133393" y="76666"/>
                  </a:lnTo>
                  <a:lnTo>
                    <a:pt x="133248" y="75544"/>
                  </a:lnTo>
                  <a:lnTo>
                    <a:pt x="133094" y="74411"/>
                  </a:lnTo>
                  <a:lnTo>
                    <a:pt x="132931" y="73289"/>
                  </a:lnTo>
                  <a:lnTo>
                    <a:pt x="132760" y="72168"/>
                  </a:lnTo>
                  <a:lnTo>
                    <a:pt x="132581" y="71058"/>
                  </a:lnTo>
                  <a:lnTo>
                    <a:pt x="132384" y="69948"/>
                  </a:lnTo>
                  <a:lnTo>
                    <a:pt x="132179" y="68850"/>
                  </a:lnTo>
                  <a:lnTo>
                    <a:pt x="131974" y="67751"/>
                  </a:lnTo>
                  <a:lnTo>
                    <a:pt x="131752" y="66653"/>
                  </a:lnTo>
                  <a:lnTo>
                    <a:pt x="131521" y="65578"/>
                  </a:lnTo>
                  <a:lnTo>
                    <a:pt x="131282" y="64492"/>
                  </a:lnTo>
                  <a:lnTo>
                    <a:pt x="131025" y="63417"/>
                  </a:lnTo>
                  <a:lnTo>
                    <a:pt x="130769" y="62354"/>
                  </a:lnTo>
                  <a:lnTo>
                    <a:pt x="130504" y="61290"/>
                  </a:lnTo>
                  <a:lnTo>
                    <a:pt x="130222" y="60227"/>
                  </a:lnTo>
                  <a:lnTo>
                    <a:pt x="129940" y="59176"/>
                  </a:lnTo>
                  <a:lnTo>
                    <a:pt x="129641" y="58136"/>
                  </a:lnTo>
                  <a:lnTo>
                    <a:pt x="129333" y="57096"/>
                  </a:lnTo>
                  <a:lnTo>
                    <a:pt x="129017" y="56056"/>
                  </a:lnTo>
                  <a:lnTo>
                    <a:pt x="128700" y="55028"/>
                  </a:lnTo>
                  <a:lnTo>
                    <a:pt x="128367" y="54012"/>
                  </a:lnTo>
                  <a:lnTo>
                    <a:pt x="128025" y="52995"/>
                  </a:lnTo>
                  <a:lnTo>
                    <a:pt x="127675" y="51991"/>
                  </a:lnTo>
                  <a:lnTo>
                    <a:pt x="127316" y="50998"/>
                  </a:lnTo>
                  <a:lnTo>
                    <a:pt x="126948" y="50004"/>
                  </a:lnTo>
                  <a:lnTo>
                    <a:pt x="126572" y="49011"/>
                  </a:lnTo>
                  <a:lnTo>
                    <a:pt x="126196" y="48042"/>
                  </a:lnTo>
                  <a:lnTo>
                    <a:pt x="125803" y="47060"/>
                  </a:lnTo>
                  <a:lnTo>
                    <a:pt x="125401" y="46102"/>
                  </a:lnTo>
                  <a:lnTo>
                    <a:pt x="124991" y="45144"/>
                  </a:lnTo>
                  <a:lnTo>
                    <a:pt x="124572" y="44198"/>
                  </a:lnTo>
                  <a:lnTo>
                    <a:pt x="124153" y="43252"/>
                  </a:lnTo>
                  <a:lnTo>
                    <a:pt x="123717" y="42317"/>
                  </a:lnTo>
                  <a:lnTo>
                    <a:pt x="123281" y="41394"/>
                  </a:lnTo>
                  <a:lnTo>
                    <a:pt x="122828" y="40471"/>
                  </a:lnTo>
                  <a:lnTo>
                    <a:pt x="122375" y="39560"/>
                  </a:lnTo>
                  <a:lnTo>
                    <a:pt x="121905" y="38648"/>
                  </a:lnTo>
                  <a:lnTo>
                    <a:pt x="121435" y="37760"/>
                  </a:lnTo>
                  <a:lnTo>
                    <a:pt x="120956" y="36873"/>
                  </a:lnTo>
                  <a:lnTo>
                    <a:pt x="120469" y="35996"/>
                  </a:lnTo>
                  <a:lnTo>
                    <a:pt x="119973" y="35120"/>
                  </a:lnTo>
                  <a:lnTo>
                    <a:pt x="119478" y="34256"/>
                  </a:lnTo>
                  <a:lnTo>
                    <a:pt x="118965" y="33403"/>
                  </a:lnTo>
                  <a:lnTo>
                    <a:pt x="118443" y="32561"/>
                  </a:lnTo>
                  <a:lnTo>
                    <a:pt x="117922" y="31720"/>
                  </a:lnTo>
                  <a:lnTo>
                    <a:pt x="117392" y="30891"/>
                  </a:lnTo>
                  <a:lnTo>
                    <a:pt x="116854" y="30073"/>
                  </a:lnTo>
                  <a:lnTo>
                    <a:pt x="116306" y="29267"/>
                  </a:lnTo>
                  <a:lnTo>
                    <a:pt x="115759" y="28461"/>
                  </a:lnTo>
                  <a:lnTo>
                    <a:pt x="115195" y="27666"/>
                  </a:lnTo>
                  <a:lnTo>
                    <a:pt x="114631" y="26883"/>
                  </a:lnTo>
                  <a:lnTo>
                    <a:pt x="114058" y="26112"/>
                  </a:lnTo>
                  <a:lnTo>
                    <a:pt x="113477" y="25353"/>
                  </a:lnTo>
                  <a:lnTo>
                    <a:pt x="112887" y="24594"/>
                  </a:lnTo>
                  <a:lnTo>
                    <a:pt x="112298" y="23846"/>
                  </a:lnTo>
                  <a:lnTo>
                    <a:pt x="111699" y="23110"/>
                  </a:lnTo>
                  <a:lnTo>
                    <a:pt x="111093" y="22385"/>
                  </a:lnTo>
                  <a:lnTo>
                    <a:pt x="110477" y="21673"/>
                  </a:lnTo>
                  <a:lnTo>
                    <a:pt x="109862" y="20960"/>
                  </a:lnTo>
                  <a:lnTo>
                    <a:pt x="109238" y="20271"/>
                  </a:lnTo>
                  <a:lnTo>
                    <a:pt x="108605" y="19581"/>
                  </a:lnTo>
                  <a:lnTo>
                    <a:pt x="107964" y="18904"/>
                  </a:lnTo>
                  <a:lnTo>
                    <a:pt x="107323" y="18238"/>
                  </a:lnTo>
                  <a:lnTo>
                    <a:pt x="106673" y="17584"/>
                  </a:lnTo>
                  <a:lnTo>
                    <a:pt x="106024" y="16941"/>
                  </a:lnTo>
                  <a:lnTo>
                    <a:pt x="105357" y="16298"/>
                  </a:lnTo>
                  <a:lnTo>
                    <a:pt x="104690" y="15679"/>
                  </a:lnTo>
                  <a:lnTo>
                    <a:pt x="104024" y="15060"/>
                  </a:lnTo>
                  <a:lnTo>
                    <a:pt x="103340" y="14464"/>
                  </a:lnTo>
                  <a:lnTo>
                    <a:pt x="102656" y="13868"/>
                  </a:lnTo>
                  <a:lnTo>
                    <a:pt x="101964" y="13296"/>
                  </a:lnTo>
                  <a:lnTo>
                    <a:pt x="101271" y="12723"/>
                  </a:lnTo>
                  <a:lnTo>
                    <a:pt x="100571" y="12163"/>
                  </a:lnTo>
                  <a:lnTo>
                    <a:pt x="99870" y="11613"/>
                  </a:lnTo>
                  <a:lnTo>
                    <a:pt x="99152" y="11076"/>
                  </a:lnTo>
                  <a:lnTo>
                    <a:pt x="98442" y="10562"/>
                  </a:lnTo>
                  <a:lnTo>
                    <a:pt x="97716" y="10048"/>
                  </a:lnTo>
                  <a:lnTo>
                    <a:pt x="96989" y="9546"/>
                  </a:lnTo>
                  <a:lnTo>
                    <a:pt x="96263" y="9055"/>
                  </a:lnTo>
                  <a:lnTo>
                    <a:pt x="95527" y="8576"/>
                  </a:lnTo>
                  <a:lnTo>
                    <a:pt x="94784" y="8109"/>
                  </a:lnTo>
                  <a:lnTo>
                    <a:pt x="94040" y="7653"/>
                  </a:lnTo>
                  <a:lnTo>
                    <a:pt x="93288" y="7221"/>
                  </a:lnTo>
                  <a:lnTo>
                    <a:pt x="92527" y="6788"/>
                  </a:lnTo>
                  <a:lnTo>
                    <a:pt x="91767" y="6368"/>
                  </a:lnTo>
                  <a:lnTo>
                    <a:pt x="91006" y="5970"/>
                  </a:lnTo>
                  <a:lnTo>
                    <a:pt x="90237" y="5573"/>
                  </a:lnTo>
                  <a:lnTo>
                    <a:pt x="89467" y="5188"/>
                  </a:lnTo>
                  <a:lnTo>
                    <a:pt x="88689" y="4826"/>
                  </a:lnTo>
                  <a:lnTo>
                    <a:pt x="87903" y="4475"/>
                  </a:lnTo>
                  <a:lnTo>
                    <a:pt x="87117" y="4125"/>
                  </a:lnTo>
                  <a:lnTo>
                    <a:pt x="86330" y="3797"/>
                  </a:lnTo>
                  <a:lnTo>
                    <a:pt x="85535" y="3482"/>
                  </a:lnTo>
                  <a:lnTo>
                    <a:pt x="84732" y="3178"/>
                  </a:lnTo>
                  <a:lnTo>
                    <a:pt x="83929" y="2898"/>
                  </a:lnTo>
                  <a:lnTo>
                    <a:pt x="83125" y="2617"/>
                  </a:lnTo>
                  <a:lnTo>
                    <a:pt x="82313" y="2349"/>
                  </a:lnTo>
                  <a:lnTo>
                    <a:pt x="81501" y="2103"/>
                  </a:lnTo>
                  <a:lnTo>
                    <a:pt x="80680" y="1870"/>
                  </a:lnTo>
                  <a:lnTo>
                    <a:pt x="79860" y="1648"/>
                  </a:lnTo>
                  <a:lnTo>
                    <a:pt x="79039" y="1437"/>
                  </a:lnTo>
                  <a:lnTo>
                    <a:pt x="78210" y="1239"/>
                  </a:lnTo>
                  <a:lnTo>
                    <a:pt x="77373" y="1064"/>
                  </a:lnTo>
                  <a:lnTo>
                    <a:pt x="76543" y="888"/>
                  </a:lnTo>
                  <a:lnTo>
                    <a:pt x="75697" y="736"/>
                  </a:lnTo>
                  <a:lnTo>
                    <a:pt x="74860" y="596"/>
                  </a:lnTo>
                  <a:lnTo>
                    <a:pt x="74013" y="479"/>
                  </a:lnTo>
                  <a:lnTo>
                    <a:pt x="73167" y="363"/>
                  </a:lnTo>
                  <a:lnTo>
                    <a:pt x="72312" y="269"/>
                  </a:lnTo>
                  <a:lnTo>
                    <a:pt x="71458" y="187"/>
                  </a:lnTo>
                  <a:lnTo>
                    <a:pt x="70603" y="117"/>
                  </a:lnTo>
                  <a:lnTo>
                    <a:pt x="69748" y="70"/>
                  </a:lnTo>
                  <a:lnTo>
                    <a:pt x="68885" y="35"/>
                  </a:lnTo>
                  <a:lnTo>
                    <a:pt x="68013" y="12"/>
                  </a:lnTo>
                  <a:lnTo>
                    <a:pt x="67150" y="0"/>
                  </a:ln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92304" y="5835836"/>
              <a:ext cx="344176" cy="512713"/>
            </a:xfrm>
            <a:custGeom>
              <a:avLst/>
              <a:gdLst/>
              <a:ahLst/>
              <a:cxnLst/>
              <a:rect l="l" t="t" r="r" b="b"/>
              <a:pathLst>
                <a:path w="57030" h="114765" extrusionOk="0">
                  <a:moveTo>
                    <a:pt x="28668" y="10749"/>
                  </a:moveTo>
                  <a:lnTo>
                    <a:pt x="29113" y="10772"/>
                  </a:lnTo>
                  <a:lnTo>
                    <a:pt x="29429" y="10795"/>
                  </a:lnTo>
                  <a:lnTo>
                    <a:pt x="29797" y="10830"/>
                  </a:lnTo>
                  <a:lnTo>
                    <a:pt x="30224" y="10889"/>
                  </a:lnTo>
                  <a:lnTo>
                    <a:pt x="30694" y="10971"/>
                  </a:lnTo>
                  <a:lnTo>
                    <a:pt x="31198" y="11076"/>
                  </a:lnTo>
                  <a:lnTo>
                    <a:pt x="31745" y="11204"/>
                  </a:lnTo>
                  <a:lnTo>
                    <a:pt x="32318" y="11356"/>
                  </a:lnTo>
                  <a:lnTo>
                    <a:pt x="32925" y="11555"/>
                  </a:lnTo>
                  <a:lnTo>
                    <a:pt x="33233" y="11660"/>
                  </a:lnTo>
                  <a:lnTo>
                    <a:pt x="33540" y="11777"/>
                  </a:lnTo>
                  <a:lnTo>
                    <a:pt x="33857" y="11905"/>
                  </a:lnTo>
                  <a:lnTo>
                    <a:pt x="34182" y="12045"/>
                  </a:lnTo>
                  <a:lnTo>
                    <a:pt x="34506" y="12197"/>
                  </a:lnTo>
                  <a:lnTo>
                    <a:pt x="34831" y="12349"/>
                  </a:lnTo>
                  <a:lnTo>
                    <a:pt x="35156" y="12524"/>
                  </a:lnTo>
                  <a:lnTo>
                    <a:pt x="35481" y="12711"/>
                  </a:lnTo>
                  <a:lnTo>
                    <a:pt x="35806" y="12898"/>
                  </a:lnTo>
                  <a:lnTo>
                    <a:pt x="36130" y="13109"/>
                  </a:lnTo>
                  <a:lnTo>
                    <a:pt x="36455" y="13331"/>
                  </a:lnTo>
                  <a:lnTo>
                    <a:pt x="36780" y="13564"/>
                  </a:lnTo>
                  <a:lnTo>
                    <a:pt x="37096" y="13810"/>
                  </a:lnTo>
                  <a:lnTo>
                    <a:pt x="37412" y="14067"/>
                  </a:lnTo>
                  <a:lnTo>
                    <a:pt x="37729" y="14347"/>
                  </a:lnTo>
                  <a:lnTo>
                    <a:pt x="38036" y="14639"/>
                  </a:lnTo>
                  <a:lnTo>
                    <a:pt x="38344" y="14943"/>
                  </a:lnTo>
                  <a:lnTo>
                    <a:pt x="38635" y="15270"/>
                  </a:lnTo>
                  <a:lnTo>
                    <a:pt x="38934" y="15609"/>
                  </a:lnTo>
                  <a:lnTo>
                    <a:pt x="39216" y="15959"/>
                  </a:lnTo>
                  <a:lnTo>
                    <a:pt x="39490" y="16333"/>
                  </a:lnTo>
                  <a:lnTo>
                    <a:pt x="39763" y="16719"/>
                  </a:lnTo>
                  <a:lnTo>
                    <a:pt x="40019" y="17128"/>
                  </a:lnTo>
                  <a:lnTo>
                    <a:pt x="40267" y="17548"/>
                  </a:lnTo>
                  <a:lnTo>
                    <a:pt x="40507" y="17992"/>
                  </a:lnTo>
                  <a:lnTo>
                    <a:pt x="40737" y="18448"/>
                  </a:lnTo>
                  <a:lnTo>
                    <a:pt x="40951" y="18927"/>
                  </a:lnTo>
                  <a:lnTo>
                    <a:pt x="41156" y="19429"/>
                  </a:lnTo>
                  <a:lnTo>
                    <a:pt x="41353" y="19955"/>
                  </a:lnTo>
                  <a:lnTo>
                    <a:pt x="41532" y="20492"/>
                  </a:lnTo>
                  <a:lnTo>
                    <a:pt x="41695" y="21053"/>
                  </a:lnTo>
                  <a:lnTo>
                    <a:pt x="41849" y="21637"/>
                  </a:lnTo>
                  <a:lnTo>
                    <a:pt x="41985" y="22233"/>
                  </a:lnTo>
                  <a:lnTo>
                    <a:pt x="42105" y="22864"/>
                  </a:lnTo>
                  <a:lnTo>
                    <a:pt x="42208" y="23507"/>
                  </a:lnTo>
                  <a:lnTo>
                    <a:pt x="42293" y="24173"/>
                  </a:lnTo>
                  <a:lnTo>
                    <a:pt x="42353" y="24874"/>
                  </a:lnTo>
                  <a:lnTo>
                    <a:pt x="42404" y="25586"/>
                  </a:lnTo>
                  <a:lnTo>
                    <a:pt x="42438" y="26322"/>
                  </a:lnTo>
                  <a:lnTo>
                    <a:pt x="42447" y="26708"/>
                  </a:lnTo>
                  <a:lnTo>
                    <a:pt x="42447" y="27093"/>
                  </a:lnTo>
                  <a:lnTo>
                    <a:pt x="42447" y="41195"/>
                  </a:lnTo>
                  <a:lnTo>
                    <a:pt x="14582" y="41195"/>
                  </a:lnTo>
                  <a:lnTo>
                    <a:pt x="14582" y="27093"/>
                  </a:lnTo>
                  <a:lnTo>
                    <a:pt x="14582" y="26708"/>
                  </a:lnTo>
                  <a:lnTo>
                    <a:pt x="14591" y="26322"/>
                  </a:lnTo>
                  <a:lnTo>
                    <a:pt x="14625" y="25586"/>
                  </a:lnTo>
                  <a:lnTo>
                    <a:pt x="14668" y="24874"/>
                  </a:lnTo>
                  <a:lnTo>
                    <a:pt x="14736" y="24173"/>
                  </a:lnTo>
                  <a:lnTo>
                    <a:pt x="14821" y="23507"/>
                  </a:lnTo>
                  <a:lnTo>
                    <a:pt x="14924" y="22864"/>
                  </a:lnTo>
                  <a:lnTo>
                    <a:pt x="15044" y="22233"/>
                  </a:lnTo>
                  <a:lnTo>
                    <a:pt x="15180" y="21637"/>
                  </a:lnTo>
                  <a:lnTo>
                    <a:pt x="15334" y="21053"/>
                  </a:lnTo>
                  <a:lnTo>
                    <a:pt x="15497" y="20492"/>
                  </a:lnTo>
                  <a:lnTo>
                    <a:pt x="15676" y="19955"/>
                  </a:lnTo>
                  <a:lnTo>
                    <a:pt x="15864" y="19429"/>
                  </a:lnTo>
                  <a:lnTo>
                    <a:pt x="16069" y="18927"/>
                  </a:lnTo>
                  <a:lnTo>
                    <a:pt x="16292" y="18448"/>
                  </a:lnTo>
                  <a:lnTo>
                    <a:pt x="16522" y="17992"/>
                  </a:lnTo>
                  <a:lnTo>
                    <a:pt x="16762" y="17548"/>
                  </a:lnTo>
                  <a:lnTo>
                    <a:pt x="17010" y="17128"/>
                  </a:lnTo>
                  <a:lnTo>
                    <a:pt x="17266" y="16719"/>
                  </a:lnTo>
                  <a:lnTo>
                    <a:pt x="17540" y="16333"/>
                  </a:lnTo>
                  <a:lnTo>
                    <a:pt x="17813" y="15959"/>
                  </a:lnTo>
                  <a:lnTo>
                    <a:pt x="18095" y="15609"/>
                  </a:lnTo>
                  <a:lnTo>
                    <a:pt x="18386" y="15270"/>
                  </a:lnTo>
                  <a:lnTo>
                    <a:pt x="18685" y="14943"/>
                  </a:lnTo>
                  <a:lnTo>
                    <a:pt x="18993" y="14639"/>
                  </a:lnTo>
                  <a:lnTo>
                    <a:pt x="19300" y="14347"/>
                  </a:lnTo>
                  <a:lnTo>
                    <a:pt x="19608" y="14067"/>
                  </a:lnTo>
                  <a:lnTo>
                    <a:pt x="19924" y="13810"/>
                  </a:lnTo>
                  <a:lnTo>
                    <a:pt x="20249" y="13564"/>
                  </a:lnTo>
                  <a:lnTo>
                    <a:pt x="20574" y="13331"/>
                  </a:lnTo>
                  <a:lnTo>
                    <a:pt x="20899" y="13109"/>
                  </a:lnTo>
                  <a:lnTo>
                    <a:pt x="21224" y="12898"/>
                  </a:lnTo>
                  <a:lnTo>
                    <a:pt x="21548" y="12711"/>
                  </a:lnTo>
                  <a:lnTo>
                    <a:pt x="21873" y="12524"/>
                  </a:lnTo>
                  <a:lnTo>
                    <a:pt x="22198" y="12349"/>
                  </a:lnTo>
                  <a:lnTo>
                    <a:pt x="22523" y="12197"/>
                  </a:lnTo>
                  <a:lnTo>
                    <a:pt x="22848" y="12045"/>
                  </a:lnTo>
                  <a:lnTo>
                    <a:pt x="23164" y="11905"/>
                  </a:lnTo>
                  <a:lnTo>
                    <a:pt x="23480" y="11777"/>
                  </a:lnTo>
                  <a:lnTo>
                    <a:pt x="23796" y="11660"/>
                  </a:lnTo>
                  <a:lnTo>
                    <a:pt x="24104" y="11555"/>
                  </a:lnTo>
                  <a:lnTo>
                    <a:pt x="24702" y="11356"/>
                  </a:lnTo>
                  <a:lnTo>
                    <a:pt x="25284" y="11204"/>
                  </a:lnTo>
                  <a:lnTo>
                    <a:pt x="25831" y="11076"/>
                  </a:lnTo>
                  <a:lnTo>
                    <a:pt x="26335" y="10971"/>
                  </a:lnTo>
                  <a:lnTo>
                    <a:pt x="26805" y="10889"/>
                  </a:lnTo>
                  <a:lnTo>
                    <a:pt x="27224" y="10830"/>
                  </a:lnTo>
                  <a:lnTo>
                    <a:pt x="27600" y="10795"/>
                  </a:lnTo>
                  <a:lnTo>
                    <a:pt x="27916" y="10772"/>
                  </a:lnTo>
                  <a:lnTo>
                    <a:pt x="28361" y="10749"/>
                  </a:lnTo>
                  <a:close/>
                  <a:moveTo>
                    <a:pt x="28728" y="59853"/>
                  </a:moveTo>
                  <a:lnTo>
                    <a:pt x="28933" y="59865"/>
                  </a:lnTo>
                  <a:lnTo>
                    <a:pt x="29147" y="59876"/>
                  </a:lnTo>
                  <a:lnTo>
                    <a:pt x="29352" y="59912"/>
                  </a:lnTo>
                  <a:lnTo>
                    <a:pt x="29566" y="59935"/>
                  </a:lnTo>
                  <a:lnTo>
                    <a:pt x="29771" y="59982"/>
                  </a:lnTo>
                  <a:lnTo>
                    <a:pt x="29976" y="60028"/>
                  </a:lnTo>
                  <a:lnTo>
                    <a:pt x="30173" y="60075"/>
                  </a:lnTo>
                  <a:lnTo>
                    <a:pt x="30574" y="60204"/>
                  </a:lnTo>
                  <a:lnTo>
                    <a:pt x="30968" y="60355"/>
                  </a:lnTo>
                  <a:lnTo>
                    <a:pt x="31344" y="60531"/>
                  </a:lnTo>
                  <a:lnTo>
                    <a:pt x="31720" y="60729"/>
                  </a:lnTo>
                  <a:lnTo>
                    <a:pt x="32087" y="60963"/>
                  </a:lnTo>
                  <a:lnTo>
                    <a:pt x="32446" y="61208"/>
                  </a:lnTo>
                  <a:lnTo>
                    <a:pt x="32788" y="61477"/>
                  </a:lnTo>
                  <a:lnTo>
                    <a:pt x="33122" y="61769"/>
                  </a:lnTo>
                  <a:lnTo>
                    <a:pt x="33446" y="62085"/>
                  </a:lnTo>
                  <a:lnTo>
                    <a:pt x="33754" y="62423"/>
                  </a:lnTo>
                  <a:lnTo>
                    <a:pt x="34053" y="62774"/>
                  </a:lnTo>
                  <a:lnTo>
                    <a:pt x="34344" y="63148"/>
                  </a:lnTo>
                  <a:lnTo>
                    <a:pt x="34617" y="63545"/>
                  </a:lnTo>
                  <a:lnTo>
                    <a:pt x="34874" y="63954"/>
                  </a:lnTo>
                  <a:lnTo>
                    <a:pt x="35122" y="64375"/>
                  </a:lnTo>
                  <a:lnTo>
                    <a:pt x="35353" y="64818"/>
                  </a:lnTo>
                  <a:lnTo>
                    <a:pt x="35566" y="65274"/>
                  </a:lnTo>
                  <a:lnTo>
                    <a:pt x="35763" y="65741"/>
                  </a:lnTo>
                  <a:lnTo>
                    <a:pt x="35942" y="66232"/>
                  </a:lnTo>
                  <a:lnTo>
                    <a:pt x="36105" y="66735"/>
                  </a:lnTo>
                  <a:lnTo>
                    <a:pt x="36259" y="67237"/>
                  </a:lnTo>
                  <a:lnTo>
                    <a:pt x="36387" y="67763"/>
                  </a:lnTo>
                  <a:lnTo>
                    <a:pt x="36498" y="68300"/>
                  </a:lnTo>
                  <a:lnTo>
                    <a:pt x="36592" y="68849"/>
                  </a:lnTo>
                  <a:lnTo>
                    <a:pt x="36626" y="69118"/>
                  </a:lnTo>
                  <a:lnTo>
                    <a:pt x="36660" y="69398"/>
                  </a:lnTo>
                  <a:lnTo>
                    <a:pt x="36686" y="69679"/>
                  </a:lnTo>
                  <a:lnTo>
                    <a:pt x="36712" y="69959"/>
                  </a:lnTo>
                  <a:lnTo>
                    <a:pt x="36729" y="70251"/>
                  </a:lnTo>
                  <a:lnTo>
                    <a:pt x="36746" y="70532"/>
                  </a:lnTo>
                  <a:lnTo>
                    <a:pt x="36754" y="70824"/>
                  </a:lnTo>
                  <a:lnTo>
                    <a:pt x="36754" y="71116"/>
                  </a:lnTo>
                  <a:lnTo>
                    <a:pt x="36754" y="71548"/>
                  </a:lnTo>
                  <a:lnTo>
                    <a:pt x="36729" y="71969"/>
                  </a:lnTo>
                  <a:lnTo>
                    <a:pt x="36703" y="72389"/>
                  </a:lnTo>
                  <a:lnTo>
                    <a:pt x="36660" y="72810"/>
                  </a:lnTo>
                  <a:lnTo>
                    <a:pt x="36609" y="73219"/>
                  </a:lnTo>
                  <a:lnTo>
                    <a:pt x="36549" y="73628"/>
                  </a:lnTo>
                  <a:lnTo>
                    <a:pt x="36481" y="74025"/>
                  </a:lnTo>
                  <a:lnTo>
                    <a:pt x="36395" y="74422"/>
                  </a:lnTo>
                  <a:lnTo>
                    <a:pt x="36301" y="74819"/>
                  </a:lnTo>
                  <a:lnTo>
                    <a:pt x="36199" y="75193"/>
                  </a:lnTo>
                  <a:lnTo>
                    <a:pt x="36088" y="75579"/>
                  </a:lnTo>
                  <a:lnTo>
                    <a:pt x="35959" y="75941"/>
                  </a:lnTo>
                  <a:lnTo>
                    <a:pt x="35831" y="76303"/>
                  </a:lnTo>
                  <a:lnTo>
                    <a:pt x="35686" y="76665"/>
                  </a:lnTo>
                  <a:lnTo>
                    <a:pt x="35541" y="77004"/>
                  </a:lnTo>
                  <a:lnTo>
                    <a:pt x="35378" y="77343"/>
                  </a:lnTo>
                  <a:lnTo>
                    <a:pt x="35216" y="77670"/>
                  </a:lnTo>
                  <a:lnTo>
                    <a:pt x="35036" y="77997"/>
                  </a:lnTo>
                  <a:lnTo>
                    <a:pt x="34857" y="78313"/>
                  </a:lnTo>
                  <a:lnTo>
                    <a:pt x="34669" y="78616"/>
                  </a:lnTo>
                  <a:lnTo>
                    <a:pt x="34464" y="78908"/>
                  </a:lnTo>
                  <a:lnTo>
                    <a:pt x="34258" y="79189"/>
                  </a:lnTo>
                  <a:lnTo>
                    <a:pt x="34045" y="79469"/>
                  </a:lnTo>
                  <a:lnTo>
                    <a:pt x="33823" y="79726"/>
                  </a:lnTo>
                  <a:lnTo>
                    <a:pt x="33600" y="79983"/>
                  </a:lnTo>
                  <a:lnTo>
                    <a:pt x="33361" y="80229"/>
                  </a:lnTo>
                  <a:lnTo>
                    <a:pt x="33122" y="80451"/>
                  </a:lnTo>
                  <a:lnTo>
                    <a:pt x="32874" y="80673"/>
                  </a:lnTo>
                  <a:lnTo>
                    <a:pt x="32626" y="80883"/>
                  </a:lnTo>
                  <a:lnTo>
                    <a:pt x="32369" y="81070"/>
                  </a:lnTo>
                  <a:lnTo>
                    <a:pt x="32104" y="81257"/>
                  </a:lnTo>
                  <a:lnTo>
                    <a:pt x="31831" y="81432"/>
                  </a:lnTo>
                  <a:lnTo>
                    <a:pt x="31831" y="96492"/>
                  </a:lnTo>
                  <a:lnTo>
                    <a:pt x="31831" y="96725"/>
                  </a:lnTo>
                  <a:lnTo>
                    <a:pt x="31814" y="96959"/>
                  </a:lnTo>
                  <a:lnTo>
                    <a:pt x="31797" y="97181"/>
                  </a:lnTo>
                  <a:lnTo>
                    <a:pt x="31763" y="97403"/>
                  </a:lnTo>
                  <a:lnTo>
                    <a:pt x="31728" y="97625"/>
                  </a:lnTo>
                  <a:lnTo>
                    <a:pt x="31686" y="97835"/>
                  </a:lnTo>
                  <a:lnTo>
                    <a:pt x="31634" y="98045"/>
                  </a:lnTo>
                  <a:lnTo>
                    <a:pt x="31575" y="98256"/>
                  </a:lnTo>
                  <a:lnTo>
                    <a:pt x="31506" y="98454"/>
                  </a:lnTo>
                  <a:lnTo>
                    <a:pt x="31429" y="98653"/>
                  </a:lnTo>
                  <a:lnTo>
                    <a:pt x="31352" y="98840"/>
                  </a:lnTo>
                  <a:lnTo>
                    <a:pt x="31267" y="99027"/>
                  </a:lnTo>
                  <a:lnTo>
                    <a:pt x="31173" y="99202"/>
                  </a:lnTo>
                  <a:lnTo>
                    <a:pt x="31070" y="99377"/>
                  </a:lnTo>
                  <a:lnTo>
                    <a:pt x="30968" y="99541"/>
                  </a:lnTo>
                  <a:lnTo>
                    <a:pt x="30857" y="99705"/>
                  </a:lnTo>
                  <a:lnTo>
                    <a:pt x="30745" y="99845"/>
                  </a:lnTo>
                  <a:lnTo>
                    <a:pt x="30626" y="99997"/>
                  </a:lnTo>
                  <a:lnTo>
                    <a:pt x="30498" y="100125"/>
                  </a:lnTo>
                  <a:lnTo>
                    <a:pt x="30369" y="100254"/>
                  </a:lnTo>
                  <a:lnTo>
                    <a:pt x="30233" y="100370"/>
                  </a:lnTo>
                  <a:lnTo>
                    <a:pt x="30096" y="100487"/>
                  </a:lnTo>
                  <a:lnTo>
                    <a:pt x="29951" y="100581"/>
                  </a:lnTo>
                  <a:lnTo>
                    <a:pt x="29805" y="100674"/>
                  </a:lnTo>
                  <a:lnTo>
                    <a:pt x="29651" y="100756"/>
                  </a:lnTo>
                  <a:lnTo>
                    <a:pt x="29497" y="100826"/>
                  </a:lnTo>
                  <a:lnTo>
                    <a:pt x="29344" y="100885"/>
                  </a:lnTo>
                  <a:lnTo>
                    <a:pt x="29181" y="100943"/>
                  </a:lnTo>
                  <a:lnTo>
                    <a:pt x="29019" y="100978"/>
                  </a:lnTo>
                  <a:lnTo>
                    <a:pt x="28848" y="101013"/>
                  </a:lnTo>
                  <a:lnTo>
                    <a:pt x="28685" y="101025"/>
                  </a:lnTo>
                  <a:lnTo>
                    <a:pt x="28515" y="101036"/>
                  </a:lnTo>
                  <a:lnTo>
                    <a:pt x="28344" y="101025"/>
                  </a:lnTo>
                  <a:lnTo>
                    <a:pt x="28173" y="101013"/>
                  </a:lnTo>
                  <a:lnTo>
                    <a:pt x="28010" y="100978"/>
                  </a:lnTo>
                  <a:lnTo>
                    <a:pt x="27848" y="100943"/>
                  </a:lnTo>
                  <a:lnTo>
                    <a:pt x="27685" y="100885"/>
                  </a:lnTo>
                  <a:lnTo>
                    <a:pt x="27532" y="100826"/>
                  </a:lnTo>
                  <a:lnTo>
                    <a:pt x="27378" y="100756"/>
                  </a:lnTo>
                  <a:lnTo>
                    <a:pt x="27224" y="100674"/>
                  </a:lnTo>
                  <a:lnTo>
                    <a:pt x="27079" y="100581"/>
                  </a:lnTo>
                  <a:lnTo>
                    <a:pt x="26933" y="100487"/>
                  </a:lnTo>
                  <a:lnTo>
                    <a:pt x="26796" y="100370"/>
                  </a:lnTo>
                  <a:lnTo>
                    <a:pt x="26660" y="100254"/>
                  </a:lnTo>
                  <a:lnTo>
                    <a:pt x="26532" y="100125"/>
                  </a:lnTo>
                  <a:lnTo>
                    <a:pt x="26403" y="99997"/>
                  </a:lnTo>
                  <a:lnTo>
                    <a:pt x="26284" y="99845"/>
                  </a:lnTo>
                  <a:lnTo>
                    <a:pt x="26173" y="99705"/>
                  </a:lnTo>
                  <a:lnTo>
                    <a:pt x="26061" y="99541"/>
                  </a:lnTo>
                  <a:lnTo>
                    <a:pt x="25959" y="99377"/>
                  </a:lnTo>
                  <a:lnTo>
                    <a:pt x="25856" y="99202"/>
                  </a:lnTo>
                  <a:lnTo>
                    <a:pt x="25762" y="99027"/>
                  </a:lnTo>
                  <a:lnTo>
                    <a:pt x="25677" y="98840"/>
                  </a:lnTo>
                  <a:lnTo>
                    <a:pt x="25600" y="98653"/>
                  </a:lnTo>
                  <a:lnTo>
                    <a:pt x="25523" y="98454"/>
                  </a:lnTo>
                  <a:lnTo>
                    <a:pt x="25455" y="98256"/>
                  </a:lnTo>
                  <a:lnTo>
                    <a:pt x="25395" y="98045"/>
                  </a:lnTo>
                  <a:lnTo>
                    <a:pt x="25343" y="97835"/>
                  </a:lnTo>
                  <a:lnTo>
                    <a:pt x="25301" y="97625"/>
                  </a:lnTo>
                  <a:lnTo>
                    <a:pt x="25258" y="97403"/>
                  </a:lnTo>
                  <a:lnTo>
                    <a:pt x="25232" y="97181"/>
                  </a:lnTo>
                  <a:lnTo>
                    <a:pt x="25215" y="96959"/>
                  </a:lnTo>
                  <a:lnTo>
                    <a:pt x="25198" y="96725"/>
                  </a:lnTo>
                  <a:lnTo>
                    <a:pt x="25198" y="96492"/>
                  </a:lnTo>
                  <a:lnTo>
                    <a:pt x="25198" y="81432"/>
                  </a:lnTo>
                  <a:lnTo>
                    <a:pt x="24925" y="81257"/>
                  </a:lnTo>
                  <a:lnTo>
                    <a:pt x="24660" y="81070"/>
                  </a:lnTo>
                  <a:lnTo>
                    <a:pt x="24403" y="80883"/>
                  </a:lnTo>
                  <a:lnTo>
                    <a:pt x="24147" y="80673"/>
                  </a:lnTo>
                  <a:lnTo>
                    <a:pt x="23907" y="80451"/>
                  </a:lnTo>
                  <a:lnTo>
                    <a:pt x="23660" y="80229"/>
                  </a:lnTo>
                  <a:lnTo>
                    <a:pt x="23429" y="79983"/>
                  </a:lnTo>
                  <a:lnTo>
                    <a:pt x="23198" y="79726"/>
                  </a:lnTo>
                  <a:lnTo>
                    <a:pt x="22984" y="79469"/>
                  </a:lnTo>
                  <a:lnTo>
                    <a:pt x="22771" y="79189"/>
                  </a:lnTo>
                  <a:lnTo>
                    <a:pt x="22565" y="78908"/>
                  </a:lnTo>
                  <a:lnTo>
                    <a:pt x="22360" y="78616"/>
                  </a:lnTo>
                  <a:lnTo>
                    <a:pt x="22172" y="78313"/>
                  </a:lnTo>
                  <a:lnTo>
                    <a:pt x="21984" y="77997"/>
                  </a:lnTo>
                  <a:lnTo>
                    <a:pt x="21813" y="77670"/>
                  </a:lnTo>
                  <a:lnTo>
                    <a:pt x="21642" y="77343"/>
                  </a:lnTo>
                  <a:lnTo>
                    <a:pt x="21488" y="77004"/>
                  </a:lnTo>
                  <a:lnTo>
                    <a:pt x="21335" y="76665"/>
                  </a:lnTo>
                  <a:lnTo>
                    <a:pt x="21198" y="76303"/>
                  </a:lnTo>
                  <a:lnTo>
                    <a:pt x="21061" y="75941"/>
                  </a:lnTo>
                  <a:lnTo>
                    <a:pt x="20941" y="75579"/>
                  </a:lnTo>
                  <a:lnTo>
                    <a:pt x="20830" y="75193"/>
                  </a:lnTo>
                  <a:lnTo>
                    <a:pt x="20728" y="74819"/>
                  </a:lnTo>
                  <a:lnTo>
                    <a:pt x="20634" y="74422"/>
                  </a:lnTo>
                  <a:lnTo>
                    <a:pt x="20548" y="74025"/>
                  </a:lnTo>
                  <a:lnTo>
                    <a:pt x="20480" y="73628"/>
                  </a:lnTo>
                  <a:lnTo>
                    <a:pt x="20411" y="73219"/>
                  </a:lnTo>
                  <a:lnTo>
                    <a:pt x="20360" y="72810"/>
                  </a:lnTo>
                  <a:lnTo>
                    <a:pt x="20326" y="72389"/>
                  </a:lnTo>
                  <a:lnTo>
                    <a:pt x="20292" y="71969"/>
                  </a:lnTo>
                  <a:lnTo>
                    <a:pt x="20275" y="71548"/>
                  </a:lnTo>
                  <a:lnTo>
                    <a:pt x="20275" y="71116"/>
                  </a:lnTo>
                  <a:lnTo>
                    <a:pt x="20275" y="70824"/>
                  </a:lnTo>
                  <a:lnTo>
                    <a:pt x="20283" y="70532"/>
                  </a:lnTo>
                  <a:lnTo>
                    <a:pt x="20292" y="70251"/>
                  </a:lnTo>
                  <a:lnTo>
                    <a:pt x="20317" y="69959"/>
                  </a:lnTo>
                  <a:lnTo>
                    <a:pt x="20335" y="69679"/>
                  </a:lnTo>
                  <a:lnTo>
                    <a:pt x="20369" y="69398"/>
                  </a:lnTo>
                  <a:lnTo>
                    <a:pt x="20403" y="69118"/>
                  </a:lnTo>
                  <a:lnTo>
                    <a:pt x="20437" y="68849"/>
                  </a:lnTo>
                  <a:lnTo>
                    <a:pt x="20480" y="68569"/>
                  </a:lnTo>
                  <a:lnTo>
                    <a:pt x="20531" y="68300"/>
                  </a:lnTo>
                  <a:lnTo>
                    <a:pt x="20642" y="67763"/>
                  </a:lnTo>
                  <a:lnTo>
                    <a:pt x="20770" y="67237"/>
                  </a:lnTo>
                  <a:lnTo>
                    <a:pt x="20916" y="66735"/>
                  </a:lnTo>
                  <a:lnTo>
                    <a:pt x="21087" y="66232"/>
                  </a:lnTo>
                  <a:lnTo>
                    <a:pt x="21266" y="65741"/>
                  </a:lnTo>
                  <a:lnTo>
                    <a:pt x="21463" y="65274"/>
                  </a:lnTo>
                  <a:lnTo>
                    <a:pt x="21677" y="64818"/>
                  </a:lnTo>
                  <a:lnTo>
                    <a:pt x="21907" y="64375"/>
                  </a:lnTo>
                  <a:lnTo>
                    <a:pt x="22155" y="63954"/>
                  </a:lnTo>
                  <a:lnTo>
                    <a:pt x="22412" y="63545"/>
                  </a:lnTo>
                  <a:lnTo>
                    <a:pt x="22685" y="63148"/>
                  </a:lnTo>
                  <a:lnTo>
                    <a:pt x="22967" y="62774"/>
                  </a:lnTo>
                  <a:lnTo>
                    <a:pt x="23266" y="62423"/>
                  </a:lnTo>
                  <a:lnTo>
                    <a:pt x="23583" y="62085"/>
                  </a:lnTo>
                  <a:lnTo>
                    <a:pt x="23907" y="61769"/>
                  </a:lnTo>
                  <a:lnTo>
                    <a:pt x="24241" y="61477"/>
                  </a:lnTo>
                  <a:lnTo>
                    <a:pt x="24583" y="61208"/>
                  </a:lnTo>
                  <a:lnTo>
                    <a:pt x="24942" y="60963"/>
                  </a:lnTo>
                  <a:lnTo>
                    <a:pt x="25301" y="60729"/>
                  </a:lnTo>
                  <a:lnTo>
                    <a:pt x="25677" y="60531"/>
                  </a:lnTo>
                  <a:lnTo>
                    <a:pt x="26061" y="60355"/>
                  </a:lnTo>
                  <a:lnTo>
                    <a:pt x="26455" y="60204"/>
                  </a:lnTo>
                  <a:lnTo>
                    <a:pt x="26856" y="60075"/>
                  </a:lnTo>
                  <a:lnTo>
                    <a:pt x="27053" y="60028"/>
                  </a:lnTo>
                  <a:lnTo>
                    <a:pt x="27258" y="59982"/>
                  </a:lnTo>
                  <a:lnTo>
                    <a:pt x="27463" y="59935"/>
                  </a:lnTo>
                  <a:lnTo>
                    <a:pt x="27668" y="59912"/>
                  </a:lnTo>
                  <a:lnTo>
                    <a:pt x="27882" y="59876"/>
                  </a:lnTo>
                  <a:lnTo>
                    <a:pt x="28087" y="59865"/>
                  </a:lnTo>
                  <a:lnTo>
                    <a:pt x="28301" y="59853"/>
                  </a:lnTo>
                  <a:close/>
                  <a:moveTo>
                    <a:pt x="28515" y="0"/>
                  </a:moveTo>
                  <a:lnTo>
                    <a:pt x="27651" y="12"/>
                  </a:lnTo>
                  <a:lnTo>
                    <a:pt x="26814" y="47"/>
                  </a:lnTo>
                  <a:lnTo>
                    <a:pt x="25993" y="117"/>
                  </a:lnTo>
                  <a:lnTo>
                    <a:pt x="25198" y="199"/>
                  </a:lnTo>
                  <a:lnTo>
                    <a:pt x="24420" y="304"/>
                  </a:lnTo>
                  <a:lnTo>
                    <a:pt x="23668" y="444"/>
                  </a:lnTo>
                  <a:lnTo>
                    <a:pt x="22942" y="596"/>
                  </a:lnTo>
                  <a:lnTo>
                    <a:pt x="22232" y="771"/>
                  </a:lnTo>
                  <a:lnTo>
                    <a:pt x="21540" y="970"/>
                  </a:lnTo>
                  <a:lnTo>
                    <a:pt x="20873" y="1180"/>
                  </a:lnTo>
                  <a:lnTo>
                    <a:pt x="20223" y="1414"/>
                  </a:lnTo>
                  <a:lnTo>
                    <a:pt x="19599" y="1671"/>
                  </a:lnTo>
                  <a:lnTo>
                    <a:pt x="18993" y="1951"/>
                  </a:lnTo>
                  <a:lnTo>
                    <a:pt x="18403" y="2243"/>
                  </a:lnTo>
                  <a:lnTo>
                    <a:pt x="17830" y="2547"/>
                  </a:lnTo>
                  <a:lnTo>
                    <a:pt x="17283" y="2874"/>
                  </a:lnTo>
                  <a:lnTo>
                    <a:pt x="16745" y="3213"/>
                  </a:lnTo>
                  <a:lnTo>
                    <a:pt x="16232" y="3575"/>
                  </a:lnTo>
                  <a:lnTo>
                    <a:pt x="15736" y="3949"/>
                  </a:lnTo>
                  <a:lnTo>
                    <a:pt x="15257" y="4335"/>
                  </a:lnTo>
                  <a:lnTo>
                    <a:pt x="14796" y="4743"/>
                  </a:lnTo>
                  <a:lnTo>
                    <a:pt x="14351" y="5152"/>
                  </a:lnTo>
                  <a:lnTo>
                    <a:pt x="13924" y="5585"/>
                  </a:lnTo>
                  <a:lnTo>
                    <a:pt x="13505" y="6017"/>
                  </a:lnTo>
                  <a:lnTo>
                    <a:pt x="13112" y="6473"/>
                  </a:lnTo>
                  <a:lnTo>
                    <a:pt x="12736" y="6940"/>
                  </a:lnTo>
                  <a:lnTo>
                    <a:pt x="12368" y="7407"/>
                  </a:lnTo>
                  <a:lnTo>
                    <a:pt x="12018" y="7886"/>
                  </a:lnTo>
                  <a:lnTo>
                    <a:pt x="11684" y="8377"/>
                  </a:lnTo>
                  <a:lnTo>
                    <a:pt x="11360" y="8879"/>
                  </a:lnTo>
                  <a:lnTo>
                    <a:pt x="11061" y="9393"/>
                  </a:lnTo>
                  <a:lnTo>
                    <a:pt x="10761" y="9907"/>
                  </a:lnTo>
                  <a:lnTo>
                    <a:pt x="10488" y="10433"/>
                  </a:lnTo>
                  <a:lnTo>
                    <a:pt x="10223" y="10959"/>
                  </a:lnTo>
                  <a:lnTo>
                    <a:pt x="9966" y="11496"/>
                  </a:lnTo>
                  <a:lnTo>
                    <a:pt x="9727" y="12034"/>
                  </a:lnTo>
                  <a:lnTo>
                    <a:pt x="9505" y="12583"/>
                  </a:lnTo>
                  <a:lnTo>
                    <a:pt x="9291" y="13132"/>
                  </a:lnTo>
                  <a:lnTo>
                    <a:pt x="9086" y="13681"/>
                  </a:lnTo>
                  <a:lnTo>
                    <a:pt x="8898" y="14230"/>
                  </a:lnTo>
                  <a:lnTo>
                    <a:pt x="8718" y="14791"/>
                  </a:lnTo>
                  <a:lnTo>
                    <a:pt x="8548" y="15352"/>
                  </a:lnTo>
                  <a:lnTo>
                    <a:pt x="8385" y="15913"/>
                  </a:lnTo>
                  <a:lnTo>
                    <a:pt x="8240" y="16473"/>
                  </a:lnTo>
                  <a:lnTo>
                    <a:pt x="8103" y="17034"/>
                  </a:lnTo>
                  <a:lnTo>
                    <a:pt x="7975" y="17583"/>
                  </a:lnTo>
                  <a:lnTo>
                    <a:pt x="7855" y="18144"/>
                  </a:lnTo>
                  <a:lnTo>
                    <a:pt x="7753" y="18705"/>
                  </a:lnTo>
                  <a:lnTo>
                    <a:pt x="7650" y="19254"/>
                  </a:lnTo>
                  <a:lnTo>
                    <a:pt x="7556" y="19803"/>
                  </a:lnTo>
                  <a:lnTo>
                    <a:pt x="7471" y="20352"/>
                  </a:lnTo>
                  <a:lnTo>
                    <a:pt x="7402" y="20901"/>
                  </a:lnTo>
                  <a:lnTo>
                    <a:pt x="7334" y="21439"/>
                  </a:lnTo>
                  <a:lnTo>
                    <a:pt x="7274" y="21964"/>
                  </a:lnTo>
                  <a:lnTo>
                    <a:pt x="7223" y="22490"/>
                  </a:lnTo>
                  <a:lnTo>
                    <a:pt x="7171" y="23016"/>
                  </a:lnTo>
                  <a:lnTo>
                    <a:pt x="7137" y="23530"/>
                  </a:lnTo>
                  <a:lnTo>
                    <a:pt x="7103" y="24032"/>
                  </a:lnTo>
                  <a:lnTo>
                    <a:pt x="7069" y="24523"/>
                  </a:lnTo>
                  <a:lnTo>
                    <a:pt x="7052" y="25014"/>
                  </a:lnTo>
                  <a:lnTo>
                    <a:pt x="7026" y="25960"/>
                  </a:lnTo>
                  <a:lnTo>
                    <a:pt x="7018" y="26871"/>
                  </a:lnTo>
                  <a:lnTo>
                    <a:pt x="7018" y="41195"/>
                  </a:lnTo>
                  <a:lnTo>
                    <a:pt x="5445" y="41195"/>
                  </a:lnTo>
                  <a:lnTo>
                    <a:pt x="5163" y="41207"/>
                  </a:lnTo>
                  <a:lnTo>
                    <a:pt x="4881" y="41230"/>
                  </a:lnTo>
                  <a:lnTo>
                    <a:pt x="4616" y="41288"/>
                  </a:lnTo>
                  <a:lnTo>
                    <a:pt x="4342" y="41347"/>
                  </a:lnTo>
                  <a:lnTo>
                    <a:pt x="4077" y="41429"/>
                  </a:lnTo>
                  <a:lnTo>
                    <a:pt x="3821" y="41534"/>
                  </a:lnTo>
                  <a:lnTo>
                    <a:pt x="3573" y="41651"/>
                  </a:lnTo>
                  <a:lnTo>
                    <a:pt x="3325" y="41779"/>
                  </a:lnTo>
                  <a:lnTo>
                    <a:pt x="3077" y="41931"/>
                  </a:lnTo>
                  <a:lnTo>
                    <a:pt x="2846" y="42095"/>
                  </a:lnTo>
                  <a:lnTo>
                    <a:pt x="2616" y="42270"/>
                  </a:lnTo>
                  <a:lnTo>
                    <a:pt x="2402" y="42468"/>
                  </a:lnTo>
                  <a:lnTo>
                    <a:pt x="2188" y="42679"/>
                  </a:lnTo>
                  <a:lnTo>
                    <a:pt x="1975" y="42901"/>
                  </a:lnTo>
                  <a:lnTo>
                    <a:pt x="1778" y="43134"/>
                  </a:lnTo>
                  <a:lnTo>
                    <a:pt x="1590" y="43380"/>
                  </a:lnTo>
                  <a:lnTo>
                    <a:pt x="1410" y="43637"/>
                  </a:lnTo>
                  <a:lnTo>
                    <a:pt x="1239" y="43906"/>
                  </a:lnTo>
                  <a:lnTo>
                    <a:pt x="1077" y="44186"/>
                  </a:lnTo>
                  <a:lnTo>
                    <a:pt x="923" y="44478"/>
                  </a:lnTo>
                  <a:lnTo>
                    <a:pt x="786" y="44782"/>
                  </a:lnTo>
                  <a:lnTo>
                    <a:pt x="658" y="45097"/>
                  </a:lnTo>
                  <a:lnTo>
                    <a:pt x="539" y="45413"/>
                  </a:lnTo>
                  <a:lnTo>
                    <a:pt x="427" y="45740"/>
                  </a:lnTo>
                  <a:lnTo>
                    <a:pt x="325" y="46079"/>
                  </a:lnTo>
                  <a:lnTo>
                    <a:pt x="239" y="46429"/>
                  </a:lnTo>
                  <a:lnTo>
                    <a:pt x="171" y="46780"/>
                  </a:lnTo>
                  <a:lnTo>
                    <a:pt x="111" y="47142"/>
                  </a:lnTo>
                  <a:lnTo>
                    <a:pt x="60" y="47504"/>
                  </a:lnTo>
                  <a:lnTo>
                    <a:pt x="26" y="47878"/>
                  </a:lnTo>
                  <a:lnTo>
                    <a:pt x="9" y="48252"/>
                  </a:lnTo>
                  <a:lnTo>
                    <a:pt x="0" y="48637"/>
                  </a:lnTo>
                  <a:lnTo>
                    <a:pt x="0" y="107322"/>
                  </a:lnTo>
                  <a:lnTo>
                    <a:pt x="9" y="107708"/>
                  </a:lnTo>
                  <a:lnTo>
                    <a:pt x="26" y="108081"/>
                  </a:lnTo>
                  <a:lnTo>
                    <a:pt x="60" y="108455"/>
                  </a:lnTo>
                  <a:lnTo>
                    <a:pt x="111" y="108829"/>
                  </a:lnTo>
                  <a:lnTo>
                    <a:pt x="171" y="109180"/>
                  </a:lnTo>
                  <a:lnTo>
                    <a:pt x="239" y="109542"/>
                  </a:lnTo>
                  <a:lnTo>
                    <a:pt x="325" y="109881"/>
                  </a:lnTo>
                  <a:lnTo>
                    <a:pt x="427" y="110219"/>
                  </a:lnTo>
                  <a:lnTo>
                    <a:pt x="539" y="110547"/>
                  </a:lnTo>
                  <a:lnTo>
                    <a:pt x="658" y="110874"/>
                  </a:lnTo>
                  <a:lnTo>
                    <a:pt x="786" y="111177"/>
                  </a:lnTo>
                  <a:lnTo>
                    <a:pt x="923" y="111481"/>
                  </a:lnTo>
                  <a:lnTo>
                    <a:pt x="1077" y="111773"/>
                  </a:lnTo>
                  <a:lnTo>
                    <a:pt x="1239" y="112054"/>
                  </a:lnTo>
                  <a:lnTo>
                    <a:pt x="1410" y="112322"/>
                  </a:lnTo>
                  <a:lnTo>
                    <a:pt x="1590" y="112591"/>
                  </a:lnTo>
                  <a:lnTo>
                    <a:pt x="1778" y="112836"/>
                  </a:lnTo>
                  <a:lnTo>
                    <a:pt x="1975" y="113070"/>
                  </a:lnTo>
                  <a:lnTo>
                    <a:pt x="2188" y="113292"/>
                  </a:lnTo>
                  <a:lnTo>
                    <a:pt x="2402" y="113491"/>
                  </a:lnTo>
                  <a:lnTo>
                    <a:pt x="2616" y="113689"/>
                  </a:lnTo>
                  <a:lnTo>
                    <a:pt x="2846" y="113865"/>
                  </a:lnTo>
                  <a:lnTo>
                    <a:pt x="3077" y="114028"/>
                  </a:lnTo>
                  <a:lnTo>
                    <a:pt x="3325" y="114180"/>
                  </a:lnTo>
                  <a:lnTo>
                    <a:pt x="3573" y="114309"/>
                  </a:lnTo>
                  <a:lnTo>
                    <a:pt x="3821" y="114425"/>
                  </a:lnTo>
                  <a:lnTo>
                    <a:pt x="4077" y="114531"/>
                  </a:lnTo>
                  <a:lnTo>
                    <a:pt x="4342" y="114612"/>
                  </a:lnTo>
                  <a:lnTo>
                    <a:pt x="4616" y="114682"/>
                  </a:lnTo>
                  <a:lnTo>
                    <a:pt x="4881" y="114729"/>
                  </a:lnTo>
                  <a:lnTo>
                    <a:pt x="5163" y="114752"/>
                  </a:lnTo>
                  <a:lnTo>
                    <a:pt x="5445" y="114764"/>
                  </a:lnTo>
                  <a:lnTo>
                    <a:pt x="51584" y="114764"/>
                  </a:lnTo>
                  <a:lnTo>
                    <a:pt x="51866" y="114752"/>
                  </a:lnTo>
                  <a:lnTo>
                    <a:pt x="52140" y="114729"/>
                  </a:lnTo>
                  <a:lnTo>
                    <a:pt x="52413" y="114682"/>
                  </a:lnTo>
                  <a:lnTo>
                    <a:pt x="52687" y="114612"/>
                  </a:lnTo>
                  <a:lnTo>
                    <a:pt x="52943" y="114531"/>
                  </a:lnTo>
                  <a:lnTo>
                    <a:pt x="53208" y="114425"/>
                  </a:lnTo>
                  <a:lnTo>
                    <a:pt x="53456" y="114309"/>
                  </a:lnTo>
                  <a:lnTo>
                    <a:pt x="53704" y="114180"/>
                  </a:lnTo>
                  <a:lnTo>
                    <a:pt x="53943" y="114028"/>
                  </a:lnTo>
                  <a:lnTo>
                    <a:pt x="54183" y="113865"/>
                  </a:lnTo>
                  <a:lnTo>
                    <a:pt x="54405" y="113689"/>
                  </a:lnTo>
                  <a:lnTo>
                    <a:pt x="54627" y="113491"/>
                  </a:lnTo>
                  <a:lnTo>
                    <a:pt x="54841" y="113292"/>
                  </a:lnTo>
                  <a:lnTo>
                    <a:pt x="55046" y="113070"/>
                  </a:lnTo>
                  <a:lnTo>
                    <a:pt x="55243" y="112836"/>
                  </a:lnTo>
                  <a:lnTo>
                    <a:pt x="55439" y="112591"/>
                  </a:lnTo>
                  <a:lnTo>
                    <a:pt x="55619" y="112322"/>
                  </a:lnTo>
                  <a:lnTo>
                    <a:pt x="55790" y="112054"/>
                  </a:lnTo>
                  <a:lnTo>
                    <a:pt x="55952" y="111773"/>
                  </a:lnTo>
                  <a:lnTo>
                    <a:pt x="56097" y="111481"/>
                  </a:lnTo>
                  <a:lnTo>
                    <a:pt x="56243" y="111177"/>
                  </a:lnTo>
                  <a:lnTo>
                    <a:pt x="56371" y="110874"/>
                  </a:lnTo>
                  <a:lnTo>
                    <a:pt x="56491" y="110547"/>
                  </a:lnTo>
                  <a:lnTo>
                    <a:pt x="56602" y="110219"/>
                  </a:lnTo>
                  <a:lnTo>
                    <a:pt x="56696" y="109881"/>
                  </a:lnTo>
                  <a:lnTo>
                    <a:pt x="56781" y="109542"/>
                  </a:lnTo>
                  <a:lnTo>
                    <a:pt x="56858" y="109180"/>
                  </a:lnTo>
                  <a:lnTo>
                    <a:pt x="56918" y="108829"/>
                  </a:lnTo>
                  <a:lnTo>
                    <a:pt x="56969" y="108455"/>
                  </a:lnTo>
                  <a:lnTo>
                    <a:pt x="57003" y="108081"/>
                  </a:lnTo>
                  <a:lnTo>
                    <a:pt x="57020" y="107708"/>
                  </a:lnTo>
                  <a:lnTo>
                    <a:pt x="57029" y="107322"/>
                  </a:lnTo>
                  <a:lnTo>
                    <a:pt x="57029" y="48637"/>
                  </a:lnTo>
                  <a:lnTo>
                    <a:pt x="57020" y="48252"/>
                  </a:lnTo>
                  <a:lnTo>
                    <a:pt x="57003" y="47878"/>
                  </a:lnTo>
                  <a:lnTo>
                    <a:pt x="56969" y="47504"/>
                  </a:lnTo>
                  <a:lnTo>
                    <a:pt x="56918" y="47142"/>
                  </a:lnTo>
                  <a:lnTo>
                    <a:pt x="56858" y="46780"/>
                  </a:lnTo>
                  <a:lnTo>
                    <a:pt x="56781" y="46429"/>
                  </a:lnTo>
                  <a:lnTo>
                    <a:pt x="56696" y="46079"/>
                  </a:lnTo>
                  <a:lnTo>
                    <a:pt x="56602" y="45740"/>
                  </a:lnTo>
                  <a:lnTo>
                    <a:pt x="56491" y="45413"/>
                  </a:lnTo>
                  <a:lnTo>
                    <a:pt x="56371" y="45097"/>
                  </a:lnTo>
                  <a:lnTo>
                    <a:pt x="56243" y="44782"/>
                  </a:lnTo>
                  <a:lnTo>
                    <a:pt x="56097" y="44478"/>
                  </a:lnTo>
                  <a:lnTo>
                    <a:pt x="55952" y="44186"/>
                  </a:lnTo>
                  <a:lnTo>
                    <a:pt x="55790" y="43906"/>
                  </a:lnTo>
                  <a:lnTo>
                    <a:pt x="55619" y="43637"/>
                  </a:lnTo>
                  <a:lnTo>
                    <a:pt x="55439" y="43380"/>
                  </a:lnTo>
                  <a:lnTo>
                    <a:pt x="55243" y="43134"/>
                  </a:lnTo>
                  <a:lnTo>
                    <a:pt x="55046" y="42901"/>
                  </a:lnTo>
                  <a:lnTo>
                    <a:pt x="54841" y="42679"/>
                  </a:lnTo>
                  <a:lnTo>
                    <a:pt x="54627" y="42468"/>
                  </a:lnTo>
                  <a:lnTo>
                    <a:pt x="54405" y="42270"/>
                  </a:lnTo>
                  <a:lnTo>
                    <a:pt x="54183" y="42095"/>
                  </a:lnTo>
                  <a:lnTo>
                    <a:pt x="53943" y="41931"/>
                  </a:lnTo>
                  <a:lnTo>
                    <a:pt x="53704" y="41779"/>
                  </a:lnTo>
                  <a:lnTo>
                    <a:pt x="53456" y="41651"/>
                  </a:lnTo>
                  <a:lnTo>
                    <a:pt x="53208" y="41534"/>
                  </a:lnTo>
                  <a:lnTo>
                    <a:pt x="52943" y="41429"/>
                  </a:lnTo>
                  <a:lnTo>
                    <a:pt x="52687" y="41347"/>
                  </a:lnTo>
                  <a:lnTo>
                    <a:pt x="52413" y="41288"/>
                  </a:lnTo>
                  <a:lnTo>
                    <a:pt x="52140" y="41230"/>
                  </a:lnTo>
                  <a:lnTo>
                    <a:pt x="51866" y="41207"/>
                  </a:lnTo>
                  <a:lnTo>
                    <a:pt x="51584" y="41195"/>
                  </a:lnTo>
                  <a:lnTo>
                    <a:pt x="50012" y="41195"/>
                  </a:lnTo>
                  <a:lnTo>
                    <a:pt x="50012" y="26871"/>
                  </a:lnTo>
                  <a:lnTo>
                    <a:pt x="50003" y="25960"/>
                  </a:lnTo>
                  <a:lnTo>
                    <a:pt x="49977" y="25014"/>
                  </a:lnTo>
                  <a:lnTo>
                    <a:pt x="49952" y="24523"/>
                  </a:lnTo>
                  <a:lnTo>
                    <a:pt x="49926" y="24032"/>
                  </a:lnTo>
                  <a:lnTo>
                    <a:pt x="49892" y="23530"/>
                  </a:lnTo>
                  <a:lnTo>
                    <a:pt x="49858" y="23016"/>
                  </a:lnTo>
                  <a:lnTo>
                    <a:pt x="49806" y="22490"/>
                  </a:lnTo>
                  <a:lnTo>
                    <a:pt x="49755" y="21964"/>
                  </a:lnTo>
                  <a:lnTo>
                    <a:pt x="49695" y="21439"/>
                  </a:lnTo>
                  <a:lnTo>
                    <a:pt x="49627" y="20901"/>
                  </a:lnTo>
                  <a:lnTo>
                    <a:pt x="49550" y="20352"/>
                  </a:lnTo>
                  <a:lnTo>
                    <a:pt x="49473" y="19803"/>
                  </a:lnTo>
                  <a:lnTo>
                    <a:pt x="49379" y="19254"/>
                  </a:lnTo>
                  <a:lnTo>
                    <a:pt x="49276" y="18705"/>
                  </a:lnTo>
                  <a:lnTo>
                    <a:pt x="49165" y="18144"/>
                  </a:lnTo>
                  <a:lnTo>
                    <a:pt x="49054" y="17583"/>
                  </a:lnTo>
                  <a:lnTo>
                    <a:pt x="48926" y="17034"/>
                  </a:lnTo>
                  <a:lnTo>
                    <a:pt x="48789" y="16473"/>
                  </a:lnTo>
                  <a:lnTo>
                    <a:pt x="48635" y="15913"/>
                  </a:lnTo>
                  <a:lnTo>
                    <a:pt x="48482" y="15352"/>
                  </a:lnTo>
                  <a:lnTo>
                    <a:pt x="48311" y="14791"/>
                  </a:lnTo>
                  <a:lnTo>
                    <a:pt x="48131" y="14230"/>
                  </a:lnTo>
                  <a:lnTo>
                    <a:pt x="47943" y="13681"/>
                  </a:lnTo>
                  <a:lnTo>
                    <a:pt x="47738" y="13132"/>
                  </a:lnTo>
                  <a:lnTo>
                    <a:pt x="47524" y="12583"/>
                  </a:lnTo>
                  <a:lnTo>
                    <a:pt x="47293" y="12034"/>
                  </a:lnTo>
                  <a:lnTo>
                    <a:pt x="47054" y="11496"/>
                  </a:lnTo>
                  <a:lnTo>
                    <a:pt x="46806" y="10959"/>
                  </a:lnTo>
                  <a:lnTo>
                    <a:pt x="46541" y="10433"/>
                  </a:lnTo>
                  <a:lnTo>
                    <a:pt x="46259" y="9907"/>
                  </a:lnTo>
                  <a:lnTo>
                    <a:pt x="45969" y="9393"/>
                  </a:lnTo>
                  <a:lnTo>
                    <a:pt x="45661" y="8879"/>
                  </a:lnTo>
                  <a:lnTo>
                    <a:pt x="45345" y="8377"/>
                  </a:lnTo>
                  <a:lnTo>
                    <a:pt x="45011" y="7886"/>
                  </a:lnTo>
                  <a:lnTo>
                    <a:pt x="44661" y="7407"/>
                  </a:lnTo>
                  <a:lnTo>
                    <a:pt x="44293" y="6940"/>
                  </a:lnTo>
                  <a:lnTo>
                    <a:pt x="43917" y="6473"/>
                  </a:lnTo>
                  <a:lnTo>
                    <a:pt x="43515" y="6017"/>
                  </a:lnTo>
                  <a:lnTo>
                    <a:pt x="43105" y="5585"/>
                  </a:lnTo>
                  <a:lnTo>
                    <a:pt x="42678" y="5152"/>
                  </a:lnTo>
                  <a:lnTo>
                    <a:pt x="42233" y="4743"/>
                  </a:lnTo>
                  <a:lnTo>
                    <a:pt x="41772" y="4335"/>
                  </a:lnTo>
                  <a:lnTo>
                    <a:pt x="41293" y="3949"/>
                  </a:lnTo>
                  <a:lnTo>
                    <a:pt x="40797" y="3575"/>
                  </a:lnTo>
                  <a:lnTo>
                    <a:pt x="40276" y="3213"/>
                  </a:lnTo>
                  <a:lnTo>
                    <a:pt x="39746" y="2874"/>
                  </a:lnTo>
                  <a:lnTo>
                    <a:pt x="39199" y="2547"/>
                  </a:lnTo>
                  <a:lnTo>
                    <a:pt x="38626" y="2243"/>
                  </a:lnTo>
                  <a:lnTo>
                    <a:pt x="38036" y="1951"/>
                  </a:lnTo>
                  <a:lnTo>
                    <a:pt x="37430" y="1671"/>
                  </a:lnTo>
                  <a:lnTo>
                    <a:pt x="36797" y="1414"/>
                  </a:lnTo>
                  <a:lnTo>
                    <a:pt x="36156" y="1180"/>
                  </a:lnTo>
                  <a:lnTo>
                    <a:pt x="35481" y="970"/>
                  </a:lnTo>
                  <a:lnTo>
                    <a:pt x="34797" y="771"/>
                  </a:lnTo>
                  <a:lnTo>
                    <a:pt x="34088" y="596"/>
                  </a:lnTo>
                  <a:lnTo>
                    <a:pt x="33352" y="444"/>
                  </a:lnTo>
                  <a:lnTo>
                    <a:pt x="32600" y="304"/>
                  </a:lnTo>
                  <a:lnTo>
                    <a:pt x="31831" y="199"/>
                  </a:lnTo>
                  <a:lnTo>
                    <a:pt x="31036" y="117"/>
                  </a:lnTo>
                  <a:lnTo>
                    <a:pt x="30215" y="47"/>
                  </a:lnTo>
                  <a:lnTo>
                    <a:pt x="29378" y="12"/>
                  </a:lnTo>
                  <a:lnTo>
                    <a:pt x="285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990913" y="5712067"/>
              <a:ext cx="606276" cy="738402"/>
            </a:xfrm>
            <a:custGeom>
              <a:avLst/>
              <a:gdLst/>
              <a:ahLst/>
              <a:cxnLst/>
              <a:rect l="l" t="t" r="r" b="b"/>
              <a:pathLst>
                <a:path w="100460" h="165283" extrusionOk="0">
                  <a:moveTo>
                    <a:pt x="63038" y="1"/>
                  </a:moveTo>
                  <a:lnTo>
                    <a:pt x="62226" y="12"/>
                  </a:lnTo>
                  <a:lnTo>
                    <a:pt x="61414" y="36"/>
                  </a:lnTo>
                  <a:lnTo>
                    <a:pt x="60602" y="71"/>
                  </a:lnTo>
                  <a:lnTo>
                    <a:pt x="59799" y="118"/>
                  </a:lnTo>
                  <a:lnTo>
                    <a:pt x="58995" y="176"/>
                  </a:lnTo>
                  <a:lnTo>
                    <a:pt x="58192" y="258"/>
                  </a:lnTo>
                  <a:lnTo>
                    <a:pt x="57397" y="339"/>
                  </a:lnTo>
                  <a:lnTo>
                    <a:pt x="56602" y="445"/>
                  </a:lnTo>
                  <a:lnTo>
                    <a:pt x="55807" y="561"/>
                  </a:lnTo>
                  <a:lnTo>
                    <a:pt x="55021" y="702"/>
                  </a:lnTo>
                  <a:lnTo>
                    <a:pt x="54234" y="842"/>
                  </a:lnTo>
                  <a:lnTo>
                    <a:pt x="53448" y="994"/>
                  </a:lnTo>
                  <a:lnTo>
                    <a:pt x="52670" y="1169"/>
                  </a:lnTo>
                  <a:lnTo>
                    <a:pt x="51892" y="1356"/>
                  </a:lnTo>
                  <a:lnTo>
                    <a:pt x="51123" y="1543"/>
                  </a:lnTo>
                  <a:lnTo>
                    <a:pt x="50354" y="1753"/>
                  </a:lnTo>
                  <a:lnTo>
                    <a:pt x="49584" y="1975"/>
                  </a:lnTo>
                  <a:lnTo>
                    <a:pt x="48824" y="2209"/>
                  </a:lnTo>
                  <a:lnTo>
                    <a:pt x="48063" y="2466"/>
                  </a:lnTo>
                  <a:lnTo>
                    <a:pt x="47302" y="2723"/>
                  </a:lnTo>
                  <a:lnTo>
                    <a:pt x="46550" y="2992"/>
                  </a:lnTo>
                  <a:lnTo>
                    <a:pt x="45798" y="3272"/>
                  </a:lnTo>
                  <a:lnTo>
                    <a:pt x="45054" y="3576"/>
                  </a:lnTo>
                  <a:lnTo>
                    <a:pt x="44311" y="3880"/>
                  </a:lnTo>
                  <a:lnTo>
                    <a:pt x="43576" y="4207"/>
                  </a:lnTo>
                  <a:lnTo>
                    <a:pt x="42840" y="4534"/>
                  </a:lnTo>
                  <a:lnTo>
                    <a:pt x="42114" y="4884"/>
                  </a:lnTo>
                  <a:lnTo>
                    <a:pt x="41387" y="5235"/>
                  </a:lnTo>
                  <a:lnTo>
                    <a:pt x="40661" y="5609"/>
                  </a:lnTo>
                  <a:lnTo>
                    <a:pt x="39951" y="5994"/>
                  </a:lnTo>
                  <a:lnTo>
                    <a:pt x="39233" y="6380"/>
                  </a:lnTo>
                  <a:lnTo>
                    <a:pt x="38524" y="6789"/>
                  </a:lnTo>
                  <a:lnTo>
                    <a:pt x="37823" y="7198"/>
                  </a:lnTo>
                  <a:lnTo>
                    <a:pt x="37122" y="7630"/>
                  </a:lnTo>
                  <a:lnTo>
                    <a:pt x="36421" y="8062"/>
                  </a:lnTo>
                  <a:lnTo>
                    <a:pt x="35737" y="8518"/>
                  </a:lnTo>
                  <a:lnTo>
                    <a:pt x="35045" y="8973"/>
                  </a:lnTo>
                  <a:lnTo>
                    <a:pt x="34361" y="9441"/>
                  </a:lnTo>
                  <a:lnTo>
                    <a:pt x="33686" y="9920"/>
                  </a:lnTo>
                  <a:lnTo>
                    <a:pt x="33019" y="10422"/>
                  </a:lnTo>
                  <a:lnTo>
                    <a:pt x="32353" y="10924"/>
                  </a:lnTo>
                  <a:lnTo>
                    <a:pt x="31686" y="11439"/>
                  </a:lnTo>
                  <a:lnTo>
                    <a:pt x="31028" y="11964"/>
                  </a:lnTo>
                  <a:lnTo>
                    <a:pt x="30378" y="12490"/>
                  </a:lnTo>
                  <a:lnTo>
                    <a:pt x="29729" y="13039"/>
                  </a:lnTo>
                  <a:lnTo>
                    <a:pt x="29088" y="13600"/>
                  </a:lnTo>
                  <a:lnTo>
                    <a:pt x="28446" y="14161"/>
                  </a:lnTo>
                  <a:lnTo>
                    <a:pt x="27822" y="14733"/>
                  </a:lnTo>
                  <a:lnTo>
                    <a:pt x="27190" y="15329"/>
                  </a:lnTo>
                  <a:lnTo>
                    <a:pt x="26575" y="15925"/>
                  </a:lnTo>
                  <a:lnTo>
                    <a:pt x="25959" y="16521"/>
                  </a:lnTo>
                  <a:lnTo>
                    <a:pt x="25344" y="17140"/>
                  </a:lnTo>
                  <a:lnTo>
                    <a:pt x="24745" y="17771"/>
                  </a:lnTo>
                  <a:lnTo>
                    <a:pt x="24147" y="18402"/>
                  </a:lnTo>
                  <a:lnTo>
                    <a:pt x="23549" y="19044"/>
                  </a:lnTo>
                  <a:lnTo>
                    <a:pt x="22967" y="19699"/>
                  </a:lnTo>
                  <a:lnTo>
                    <a:pt x="22386" y="20365"/>
                  </a:lnTo>
                  <a:lnTo>
                    <a:pt x="21805" y="21042"/>
                  </a:lnTo>
                  <a:lnTo>
                    <a:pt x="21241" y="21720"/>
                  </a:lnTo>
                  <a:lnTo>
                    <a:pt x="20677" y="22409"/>
                  </a:lnTo>
                  <a:lnTo>
                    <a:pt x="20121" y="23110"/>
                  </a:lnTo>
                  <a:lnTo>
                    <a:pt x="19566" y="23823"/>
                  </a:lnTo>
                  <a:lnTo>
                    <a:pt x="19027" y="24535"/>
                  </a:lnTo>
                  <a:lnTo>
                    <a:pt x="18489" y="25271"/>
                  </a:lnTo>
                  <a:lnTo>
                    <a:pt x="17950" y="26007"/>
                  </a:lnTo>
                  <a:lnTo>
                    <a:pt x="17429" y="26744"/>
                  </a:lnTo>
                  <a:lnTo>
                    <a:pt x="16907" y="27503"/>
                  </a:lnTo>
                  <a:lnTo>
                    <a:pt x="16394" y="28262"/>
                  </a:lnTo>
                  <a:lnTo>
                    <a:pt x="15890" y="29033"/>
                  </a:lnTo>
                  <a:lnTo>
                    <a:pt x="15394" y="29805"/>
                  </a:lnTo>
                  <a:lnTo>
                    <a:pt x="14899" y="30599"/>
                  </a:lnTo>
                  <a:lnTo>
                    <a:pt x="14411" y="31393"/>
                  </a:lnTo>
                  <a:lnTo>
                    <a:pt x="13933" y="32188"/>
                  </a:lnTo>
                  <a:lnTo>
                    <a:pt x="13463" y="33006"/>
                  </a:lnTo>
                  <a:lnTo>
                    <a:pt x="13001" y="33824"/>
                  </a:lnTo>
                  <a:lnTo>
                    <a:pt x="12540" y="34641"/>
                  </a:lnTo>
                  <a:lnTo>
                    <a:pt x="12095" y="35483"/>
                  </a:lnTo>
                  <a:lnTo>
                    <a:pt x="11651" y="36324"/>
                  </a:lnTo>
                  <a:lnTo>
                    <a:pt x="11215" y="37165"/>
                  </a:lnTo>
                  <a:lnTo>
                    <a:pt x="10779" y="38030"/>
                  </a:lnTo>
                  <a:lnTo>
                    <a:pt x="10360" y="38882"/>
                  </a:lnTo>
                  <a:lnTo>
                    <a:pt x="9950" y="39759"/>
                  </a:lnTo>
                  <a:lnTo>
                    <a:pt x="9539" y="40635"/>
                  </a:lnTo>
                  <a:lnTo>
                    <a:pt x="9138" y="41523"/>
                  </a:lnTo>
                  <a:lnTo>
                    <a:pt x="8753" y="42411"/>
                  </a:lnTo>
                  <a:lnTo>
                    <a:pt x="8368" y="43310"/>
                  </a:lnTo>
                  <a:lnTo>
                    <a:pt x="7992" y="44222"/>
                  </a:lnTo>
                  <a:lnTo>
                    <a:pt x="7625" y="45133"/>
                  </a:lnTo>
                  <a:lnTo>
                    <a:pt x="7257" y="46044"/>
                  </a:lnTo>
                  <a:lnTo>
                    <a:pt x="6907" y="46967"/>
                  </a:lnTo>
                  <a:lnTo>
                    <a:pt x="6565" y="47902"/>
                  </a:lnTo>
                  <a:lnTo>
                    <a:pt x="6231" y="48848"/>
                  </a:lnTo>
                  <a:lnTo>
                    <a:pt x="5898" y="49783"/>
                  </a:lnTo>
                  <a:lnTo>
                    <a:pt x="5582" y="50741"/>
                  </a:lnTo>
                  <a:lnTo>
                    <a:pt x="5266" y="51699"/>
                  </a:lnTo>
                  <a:lnTo>
                    <a:pt x="4966" y="52657"/>
                  </a:lnTo>
                  <a:lnTo>
                    <a:pt x="4667" y="53627"/>
                  </a:lnTo>
                  <a:lnTo>
                    <a:pt x="4385" y="54596"/>
                  </a:lnTo>
                  <a:lnTo>
                    <a:pt x="4103" y="55578"/>
                  </a:lnTo>
                  <a:lnTo>
                    <a:pt x="3830" y="56571"/>
                  </a:lnTo>
                  <a:lnTo>
                    <a:pt x="3573" y="57564"/>
                  </a:lnTo>
                  <a:lnTo>
                    <a:pt x="3317" y="58557"/>
                  </a:lnTo>
                  <a:lnTo>
                    <a:pt x="3077" y="59562"/>
                  </a:lnTo>
                  <a:lnTo>
                    <a:pt x="2838" y="60566"/>
                  </a:lnTo>
                  <a:lnTo>
                    <a:pt x="2616" y="61583"/>
                  </a:lnTo>
                  <a:lnTo>
                    <a:pt x="2394" y="62599"/>
                  </a:lnTo>
                  <a:lnTo>
                    <a:pt x="2188" y="63627"/>
                  </a:lnTo>
                  <a:lnTo>
                    <a:pt x="1992" y="64656"/>
                  </a:lnTo>
                  <a:lnTo>
                    <a:pt x="1804" y="65695"/>
                  </a:lnTo>
                  <a:lnTo>
                    <a:pt x="1616" y="66723"/>
                  </a:lnTo>
                  <a:lnTo>
                    <a:pt x="1445" y="67775"/>
                  </a:lnTo>
                  <a:lnTo>
                    <a:pt x="1282" y="68826"/>
                  </a:lnTo>
                  <a:lnTo>
                    <a:pt x="1129" y="69878"/>
                  </a:lnTo>
                  <a:lnTo>
                    <a:pt x="992" y="70929"/>
                  </a:lnTo>
                  <a:lnTo>
                    <a:pt x="855" y="71993"/>
                  </a:lnTo>
                  <a:lnTo>
                    <a:pt x="727" y="73056"/>
                  </a:lnTo>
                  <a:lnTo>
                    <a:pt x="616" y="74131"/>
                  </a:lnTo>
                  <a:lnTo>
                    <a:pt x="513" y="75205"/>
                  </a:lnTo>
                  <a:lnTo>
                    <a:pt x="411" y="76280"/>
                  </a:lnTo>
                  <a:lnTo>
                    <a:pt x="325" y="77367"/>
                  </a:lnTo>
                  <a:lnTo>
                    <a:pt x="248" y="78453"/>
                  </a:lnTo>
                  <a:lnTo>
                    <a:pt x="188" y="79540"/>
                  </a:lnTo>
                  <a:lnTo>
                    <a:pt x="129" y="80638"/>
                  </a:lnTo>
                  <a:lnTo>
                    <a:pt x="86" y="81736"/>
                  </a:lnTo>
                  <a:lnTo>
                    <a:pt x="52" y="82835"/>
                  </a:lnTo>
                  <a:lnTo>
                    <a:pt x="26" y="83945"/>
                  </a:lnTo>
                  <a:lnTo>
                    <a:pt x="9" y="85054"/>
                  </a:lnTo>
                  <a:lnTo>
                    <a:pt x="0" y="86164"/>
                  </a:lnTo>
                  <a:lnTo>
                    <a:pt x="9" y="86994"/>
                  </a:lnTo>
                  <a:lnTo>
                    <a:pt x="17" y="87823"/>
                  </a:lnTo>
                  <a:lnTo>
                    <a:pt x="26" y="88641"/>
                  </a:lnTo>
                  <a:lnTo>
                    <a:pt x="52" y="89471"/>
                  </a:lnTo>
                  <a:lnTo>
                    <a:pt x="77" y="90289"/>
                  </a:lnTo>
                  <a:lnTo>
                    <a:pt x="103" y="91106"/>
                  </a:lnTo>
                  <a:lnTo>
                    <a:pt x="146" y="91924"/>
                  </a:lnTo>
                  <a:lnTo>
                    <a:pt x="180" y="92742"/>
                  </a:lnTo>
                  <a:lnTo>
                    <a:pt x="231" y="93560"/>
                  </a:lnTo>
                  <a:lnTo>
                    <a:pt x="282" y="94366"/>
                  </a:lnTo>
                  <a:lnTo>
                    <a:pt x="342" y="95172"/>
                  </a:lnTo>
                  <a:lnTo>
                    <a:pt x="411" y="95978"/>
                  </a:lnTo>
                  <a:lnTo>
                    <a:pt x="479" y="96784"/>
                  </a:lnTo>
                  <a:lnTo>
                    <a:pt x="556" y="97591"/>
                  </a:lnTo>
                  <a:lnTo>
                    <a:pt x="633" y="98385"/>
                  </a:lnTo>
                  <a:lnTo>
                    <a:pt x="718" y="99191"/>
                  </a:lnTo>
                  <a:lnTo>
                    <a:pt x="812" y="99986"/>
                  </a:lnTo>
                  <a:lnTo>
                    <a:pt x="906" y="100780"/>
                  </a:lnTo>
                  <a:lnTo>
                    <a:pt x="1009" y="101563"/>
                  </a:lnTo>
                  <a:lnTo>
                    <a:pt x="1120" y="102357"/>
                  </a:lnTo>
                  <a:lnTo>
                    <a:pt x="1231" y="103140"/>
                  </a:lnTo>
                  <a:lnTo>
                    <a:pt x="1351" y="103923"/>
                  </a:lnTo>
                  <a:lnTo>
                    <a:pt x="1470" y="104706"/>
                  </a:lnTo>
                  <a:lnTo>
                    <a:pt x="1599" y="105477"/>
                  </a:lnTo>
                  <a:lnTo>
                    <a:pt x="1735" y="106259"/>
                  </a:lnTo>
                  <a:lnTo>
                    <a:pt x="1872" y="107031"/>
                  </a:lnTo>
                  <a:lnTo>
                    <a:pt x="2018" y="107802"/>
                  </a:lnTo>
                  <a:lnTo>
                    <a:pt x="2163" y="108561"/>
                  </a:lnTo>
                  <a:lnTo>
                    <a:pt x="2317" y="109332"/>
                  </a:lnTo>
                  <a:lnTo>
                    <a:pt x="2479" y="110092"/>
                  </a:lnTo>
                  <a:lnTo>
                    <a:pt x="2642" y="110851"/>
                  </a:lnTo>
                  <a:lnTo>
                    <a:pt x="2804" y="111599"/>
                  </a:lnTo>
                  <a:lnTo>
                    <a:pt x="2983" y="112358"/>
                  </a:lnTo>
                  <a:lnTo>
                    <a:pt x="3154" y="113106"/>
                  </a:lnTo>
                  <a:lnTo>
                    <a:pt x="3342" y="113854"/>
                  </a:lnTo>
                  <a:lnTo>
                    <a:pt x="3530" y="114601"/>
                  </a:lnTo>
                  <a:lnTo>
                    <a:pt x="3718" y="115337"/>
                  </a:lnTo>
                  <a:lnTo>
                    <a:pt x="3924" y="116073"/>
                  </a:lnTo>
                  <a:lnTo>
                    <a:pt x="4120" y="116809"/>
                  </a:lnTo>
                  <a:lnTo>
                    <a:pt x="4325" y="117534"/>
                  </a:lnTo>
                  <a:lnTo>
                    <a:pt x="4539" y="118270"/>
                  </a:lnTo>
                  <a:lnTo>
                    <a:pt x="4761" y="118994"/>
                  </a:lnTo>
                  <a:lnTo>
                    <a:pt x="4975" y="119707"/>
                  </a:lnTo>
                  <a:lnTo>
                    <a:pt x="5206" y="120431"/>
                  </a:lnTo>
                  <a:lnTo>
                    <a:pt x="5437" y="121144"/>
                  </a:lnTo>
                  <a:lnTo>
                    <a:pt x="5667" y="121857"/>
                  </a:lnTo>
                  <a:lnTo>
                    <a:pt x="5907" y="122569"/>
                  </a:lnTo>
                  <a:lnTo>
                    <a:pt x="6155" y="123270"/>
                  </a:lnTo>
                  <a:lnTo>
                    <a:pt x="6402" y="123971"/>
                  </a:lnTo>
                  <a:lnTo>
                    <a:pt x="6659" y="124672"/>
                  </a:lnTo>
                  <a:lnTo>
                    <a:pt x="6915" y="125361"/>
                  </a:lnTo>
                  <a:lnTo>
                    <a:pt x="7172" y="126051"/>
                  </a:lnTo>
                  <a:lnTo>
                    <a:pt x="7445" y="126740"/>
                  </a:lnTo>
                  <a:lnTo>
                    <a:pt x="7710" y="127418"/>
                  </a:lnTo>
                  <a:lnTo>
                    <a:pt x="8266" y="128773"/>
                  </a:lnTo>
                  <a:lnTo>
                    <a:pt x="8838" y="130117"/>
                  </a:lnTo>
                  <a:lnTo>
                    <a:pt x="9428" y="131437"/>
                  </a:lnTo>
                  <a:lnTo>
                    <a:pt x="10035" y="132745"/>
                  </a:lnTo>
                  <a:lnTo>
                    <a:pt x="10659" y="134042"/>
                  </a:lnTo>
                  <a:lnTo>
                    <a:pt x="11292" y="135316"/>
                  </a:lnTo>
                  <a:lnTo>
                    <a:pt x="11950" y="136577"/>
                  </a:lnTo>
                  <a:lnTo>
                    <a:pt x="12625" y="137816"/>
                  </a:lnTo>
                  <a:lnTo>
                    <a:pt x="13309" y="139043"/>
                  </a:lnTo>
                  <a:lnTo>
                    <a:pt x="14010" y="140246"/>
                  </a:lnTo>
                  <a:lnTo>
                    <a:pt x="14728" y="141438"/>
                  </a:lnTo>
                  <a:lnTo>
                    <a:pt x="15463" y="142618"/>
                  </a:lnTo>
                  <a:lnTo>
                    <a:pt x="16206" y="143774"/>
                  </a:lnTo>
                  <a:lnTo>
                    <a:pt x="16976" y="144907"/>
                  </a:lnTo>
                  <a:lnTo>
                    <a:pt x="17745" y="146017"/>
                  </a:lnTo>
                  <a:lnTo>
                    <a:pt x="18540" y="147116"/>
                  </a:lnTo>
                  <a:lnTo>
                    <a:pt x="19343" y="148202"/>
                  </a:lnTo>
                  <a:lnTo>
                    <a:pt x="20164" y="149254"/>
                  </a:lnTo>
                  <a:lnTo>
                    <a:pt x="21002" y="150293"/>
                  </a:lnTo>
                  <a:lnTo>
                    <a:pt x="21848" y="151322"/>
                  </a:lnTo>
                  <a:lnTo>
                    <a:pt x="22703" y="152315"/>
                  </a:lnTo>
                  <a:lnTo>
                    <a:pt x="23574" y="153296"/>
                  </a:lnTo>
                  <a:lnTo>
                    <a:pt x="24463" y="154254"/>
                  </a:lnTo>
                  <a:lnTo>
                    <a:pt x="25361" y="155189"/>
                  </a:lnTo>
                  <a:lnTo>
                    <a:pt x="26275" y="156100"/>
                  </a:lnTo>
                  <a:lnTo>
                    <a:pt x="27199" y="156988"/>
                  </a:lnTo>
                  <a:lnTo>
                    <a:pt x="28130" y="157864"/>
                  </a:lnTo>
                  <a:lnTo>
                    <a:pt x="29079" y="158705"/>
                  </a:lnTo>
                  <a:lnTo>
                    <a:pt x="30036" y="159535"/>
                  </a:lnTo>
                  <a:lnTo>
                    <a:pt x="31011" y="160341"/>
                  </a:lnTo>
                  <a:lnTo>
                    <a:pt x="31994" y="161112"/>
                  </a:lnTo>
                  <a:lnTo>
                    <a:pt x="32985" y="161872"/>
                  </a:lnTo>
                  <a:lnTo>
                    <a:pt x="33481" y="162245"/>
                  </a:lnTo>
                  <a:lnTo>
                    <a:pt x="33985" y="162608"/>
                  </a:lnTo>
                  <a:lnTo>
                    <a:pt x="34490" y="162958"/>
                  </a:lnTo>
                  <a:lnTo>
                    <a:pt x="35002" y="163309"/>
                  </a:lnTo>
                  <a:lnTo>
                    <a:pt x="35515" y="163659"/>
                  </a:lnTo>
                  <a:lnTo>
                    <a:pt x="36028" y="163998"/>
                  </a:lnTo>
                  <a:lnTo>
                    <a:pt x="36541" y="164325"/>
                  </a:lnTo>
                  <a:lnTo>
                    <a:pt x="37062" y="164652"/>
                  </a:lnTo>
                  <a:lnTo>
                    <a:pt x="37584" y="164968"/>
                  </a:lnTo>
                  <a:lnTo>
                    <a:pt x="38105" y="165283"/>
                  </a:lnTo>
                  <a:lnTo>
                    <a:pt x="100459" y="16883"/>
                  </a:lnTo>
                  <a:lnTo>
                    <a:pt x="99963" y="16381"/>
                  </a:lnTo>
                  <a:lnTo>
                    <a:pt x="99468" y="15902"/>
                  </a:lnTo>
                  <a:lnTo>
                    <a:pt x="98963" y="15411"/>
                  </a:lnTo>
                  <a:lnTo>
                    <a:pt x="98468" y="14944"/>
                  </a:lnTo>
                  <a:lnTo>
                    <a:pt x="97955" y="14476"/>
                  </a:lnTo>
                  <a:lnTo>
                    <a:pt x="97450" y="14009"/>
                  </a:lnTo>
                  <a:lnTo>
                    <a:pt x="96929" y="13553"/>
                  </a:lnTo>
                  <a:lnTo>
                    <a:pt x="96416" y="13109"/>
                  </a:lnTo>
                  <a:lnTo>
                    <a:pt x="95895" y="12665"/>
                  </a:lnTo>
                  <a:lnTo>
                    <a:pt x="95373" y="12233"/>
                  </a:lnTo>
                  <a:lnTo>
                    <a:pt x="94844" y="11812"/>
                  </a:lnTo>
                  <a:lnTo>
                    <a:pt x="94314" y="11380"/>
                  </a:lnTo>
                  <a:lnTo>
                    <a:pt x="93784" y="10971"/>
                  </a:lnTo>
                  <a:lnTo>
                    <a:pt x="93245" y="10562"/>
                  </a:lnTo>
                  <a:lnTo>
                    <a:pt x="92707" y="10165"/>
                  </a:lnTo>
                  <a:lnTo>
                    <a:pt x="92160" y="9768"/>
                  </a:lnTo>
                  <a:lnTo>
                    <a:pt x="91613" y="9382"/>
                  </a:lnTo>
                  <a:lnTo>
                    <a:pt x="91066" y="9008"/>
                  </a:lnTo>
                  <a:lnTo>
                    <a:pt x="90510" y="8635"/>
                  </a:lnTo>
                  <a:lnTo>
                    <a:pt x="89954" y="8272"/>
                  </a:lnTo>
                  <a:lnTo>
                    <a:pt x="89399" y="7910"/>
                  </a:lnTo>
                  <a:lnTo>
                    <a:pt x="88835" y="7560"/>
                  </a:lnTo>
                  <a:lnTo>
                    <a:pt x="88270" y="7221"/>
                  </a:lnTo>
                  <a:lnTo>
                    <a:pt x="87706" y="6882"/>
                  </a:lnTo>
                  <a:lnTo>
                    <a:pt x="87134" y="6555"/>
                  </a:lnTo>
                  <a:lnTo>
                    <a:pt x="86561" y="6228"/>
                  </a:lnTo>
                  <a:lnTo>
                    <a:pt x="85988" y="5924"/>
                  </a:lnTo>
                  <a:lnTo>
                    <a:pt x="85407" y="5609"/>
                  </a:lnTo>
                  <a:lnTo>
                    <a:pt x="84826" y="5317"/>
                  </a:lnTo>
                  <a:lnTo>
                    <a:pt x="84245" y="5024"/>
                  </a:lnTo>
                  <a:lnTo>
                    <a:pt x="83655" y="4744"/>
                  </a:lnTo>
                  <a:lnTo>
                    <a:pt x="83074" y="4464"/>
                  </a:lnTo>
                  <a:lnTo>
                    <a:pt x="82475" y="4195"/>
                  </a:lnTo>
                  <a:lnTo>
                    <a:pt x="81885" y="3938"/>
                  </a:lnTo>
                  <a:lnTo>
                    <a:pt x="81287" y="3693"/>
                  </a:lnTo>
                  <a:lnTo>
                    <a:pt x="80689" y="3447"/>
                  </a:lnTo>
                  <a:lnTo>
                    <a:pt x="80090" y="3214"/>
                  </a:lnTo>
                  <a:lnTo>
                    <a:pt x="79484" y="2980"/>
                  </a:lnTo>
                  <a:lnTo>
                    <a:pt x="78877" y="2758"/>
                  </a:lnTo>
                  <a:lnTo>
                    <a:pt x="78270" y="2548"/>
                  </a:lnTo>
                  <a:lnTo>
                    <a:pt x="77654" y="2349"/>
                  </a:lnTo>
                  <a:lnTo>
                    <a:pt x="77048" y="2150"/>
                  </a:lnTo>
                  <a:lnTo>
                    <a:pt x="76432" y="1963"/>
                  </a:lnTo>
                  <a:lnTo>
                    <a:pt x="75808" y="1788"/>
                  </a:lnTo>
                  <a:lnTo>
                    <a:pt x="75193" y="1613"/>
                  </a:lnTo>
                  <a:lnTo>
                    <a:pt x="74569" y="1449"/>
                  </a:lnTo>
                  <a:lnTo>
                    <a:pt x="73945" y="1298"/>
                  </a:lnTo>
                  <a:lnTo>
                    <a:pt x="73321" y="1146"/>
                  </a:lnTo>
                  <a:lnTo>
                    <a:pt x="72688" y="1017"/>
                  </a:lnTo>
                  <a:lnTo>
                    <a:pt x="72056" y="889"/>
                  </a:lnTo>
                  <a:lnTo>
                    <a:pt x="71423" y="760"/>
                  </a:lnTo>
                  <a:lnTo>
                    <a:pt x="70791" y="655"/>
                  </a:lnTo>
                  <a:lnTo>
                    <a:pt x="70158" y="550"/>
                  </a:lnTo>
                  <a:lnTo>
                    <a:pt x="69517" y="456"/>
                  </a:lnTo>
                  <a:lnTo>
                    <a:pt x="68876" y="375"/>
                  </a:lnTo>
                  <a:lnTo>
                    <a:pt x="68235" y="293"/>
                  </a:lnTo>
                  <a:lnTo>
                    <a:pt x="67594" y="223"/>
                  </a:lnTo>
                  <a:lnTo>
                    <a:pt x="66944" y="164"/>
                  </a:lnTo>
                  <a:lnTo>
                    <a:pt x="66303" y="118"/>
                  </a:lnTo>
                  <a:lnTo>
                    <a:pt x="65654" y="71"/>
                  </a:lnTo>
                  <a:lnTo>
                    <a:pt x="64996" y="47"/>
                  </a:lnTo>
                  <a:lnTo>
                    <a:pt x="64346" y="24"/>
                  </a:lnTo>
                  <a:lnTo>
                    <a:pt x="63696" y="12"/>
                  </a:lnTo>
                  <a:lnTo>
                    <a:pt x="63038"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12"/>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7">
    <p:spTree>
      <p:nvGrpSpPr>
        <p:cNvPr id="1" name="Shape 132"/>
        <p:cNvGrpSpPr/>
        <p:nvPr/>
      </p:nvGrpSpPr>
      <p:grpSpPr>
        <a:xfrm>
          <a:off x="0" y="0"/>
          <a:ext cx="0" cy="0"/>
          <a:chOff x="0" y="0"/>
          <a:chExt cx="0" cy="0"/>
        </a:xfrm>
      </p:grpSpPr>
      <p:sp>
        <p:nvSpPr>
          <p:cNvPr id="133" name="Google Shape;133;p13"/>
          <p:cNvSpPr txBox="1">
            <a:spLocks noGrp="1"/>
          </p:cNvSpPr>
          <p:nvPr>
            <p:ph type="subTitle" idx="1"/>
          </p:nvPr>
        </p:nvSpPr>
        <p:spPr>
          <a:xfrm>
            <a:off x="1290763" y="338632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Bebas Neue"/>
              <a:buNone/>
              <a:defRPr sz="2200">
                <a:solidFill>
                  <a:schemeClr val="dk1"/>
                </a:solidFill>
                <a:latin typeface="Maven Pro Black"/>
                <a:ea typeface="Maven Pro Black"/>
                <a:cs typeface="Maven Pro Black"/>
                <a:sym typeface="Maven Pro Black"/>
              </a:defRPr>
            </a:lvl1pPr>
            <a:lvl2pPr lvl="1" algn="ctr" rtl="0">
              <a:lnSpc>
                <a:spcPct val="100000"/>
              </a:lnSpc>
              <a:spcBef>
                <a:spcPts val="1600"/>
              </a:spcBef>
              <a:spcAft>
                <a:spcPts val="0"/>
              </a:spcAft>
              <a:buSzPts val="16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6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6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6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6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6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6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600"/>
              <a:buFont typeface="Bebas Neue"/>
              <a:buNone/>
              <a:defRPr>
                <a:latin typeface="Bebas Neue"/>
                <a:ea typeface="Bebas Neue"/>
                <a:cs typeface="Bebas Neue"/>
                <a:sym typeface="Bebas Neue"/>
              </a:defRPr>
            </a:lvl9pPr>
          </a:lstStyle>
          <a:p>
            <a:endParaRPr/>
          </a:p>
        </p:txBody>
      </p:sp>
      <p:sp>
        <p:nvSpPr>
          <p:cNvPr id="134" name="Google Shape;134;p13"/>
          <p:cNvSpPr txBox="1">
            <a:spLocks noGrp="1"/>
          </p:cNvSpPr>
          <p:nvPr>
            <p:ph type="subTitle" idx="2"/>
          </p:nvPr>
        </p:nvSpPr>
        <p:spPr>
          <a:xfrm>
            <a:off x="4945638" y="338632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Bebas Neue"/>
              <a:buNone/>
              <a:defRPr sz="2200">
                <a:solidFill>
                  <a:schemeClr val="accent2"/>
                </a:solidFill>
                <a:latin typeface="Maven Pro Black"/>
                <a:ea typeface="Maven Pro Black"/>
                <a:cs typeface="Maven Pro Black"/>
                <a:sym typeface="Maven Pro Black"/>
              </a:defRPr>
            </a:lvl1pPr>
            <a:lvl2pPr lvl="1" algn="ctr" rtl="0">
              <a:lnSpc>
                <a:spcPct val="100000"/>
              </a:lnSpc>
              <a:spcBef>
                <a:spcPts val="1600"/>
              </a:spcBef>
              <a:spcAft>
                <a:spcPts val="0"/>
              </a:spcAft>
              <a:buSzPts val="16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6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6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6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6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6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6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600"/>
              <a:buFont typeface="Bebas Neue"/>
              <a:buNone/>
              <a:defRPr>
                <a:latin typeface="Bebas Neue"/>
                <a:ea typeface="Bebas Neue"/>
                <a:cs typeface="Bebas Neue"/>
                <a:sym typeface="Bebas Neue"/>
              </a:defRPr>
            </a:lvl9pPr>
          </a:lstStyle>
          <a:p>
            <a:endParaRPr/>
          </a:p>
        </p:txBody>
      </p:sp>
      <p:sp>
        <p:nvSpPr>
          <p:cNvPr id="135" name="Google Shape;135;p13"/>
          <p:cNvSpPr txBox="1">
            <a:spLocks noGrp="1"/>
          </p:cNvSpPr>
          <p:nvPr>
            <p:ph type="subTitle" idx="3"/>
          </p:nvPr>
        </p:nvSpPr>
        <p:spPr>
          <a:xfrm>
            <a:off x="1290763" y="386197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36" name="Google Shape;136;p13"/>
          <p:cNvSpPr txBox="1">
            <a:spLocks noGrp="1"/>
          </p:cNvSpPr>
          <p:nvPr>
            <p:ph type="subTitle" idx="4"/>
          </p:nvPr>
        </p:nvSpPr>
        <p:spPr>
          <a:xfrm>
            <a:off x="4945638" y="386197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2"/>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37" name="Google Shape;13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13"/>
          <p:cNvSpPr/>
          <p:nvPr/>
        </p:nvSpPr>
        <p:spPr>
          <a:xfrm rot="4521871">
            <a:off x="492328" y="1109274"/>
            <a:ext cx="906845" cy="737975"/>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2493708">
            <a:off x="7558135" y="1187577"/>
            <a:ext cx="857348" cy="698714"/>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0"/>
        <p:cNvGrpSpPr/>
        <p:nvPr/>
      </p:nvGrpSpPr>
      <p:grpSpPr>
        <a:xfrm>
          <a:off x="0" y="0"/>
          <a:ext cx="0" cy="0"/>
          <a:chOff x="0" y="0"/>
          <a:chExt cx="0" cy="0"/>
        </a:xfrm>
      </p:grpSpPr>
      <p:sp>
        <p:nvSpPr>
          <p:cNvPr id="141" name="Google Shape;141;p14"/>
          <p:cNvSpPr/>
          <p:nvPr/>
        </p:nvSpPr>
        <p:spPr>
          <a:xfrm>
            <a:off x="0" y="0"/>
            <a:ext cx="9144000" cy="5143500"/>
          </a:xfrm>
          <a:prstGeom prst="rect">
            <a:avLst/>
          </a:pr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4"/>
          <p:cNvSpPr/>
          <p:nvPr/>
        </p:nvSpPr>
        <p:spPr>
          <a:xfrm rot="7200177" flipH="1">
            <a:off x="-4129885" y="-5879888"/>
            <a:ext cx="8854850" cy="721244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rot="10800000" flipH="1">
            <a:off x="450693" y="4330368"/>
            <a:ext cx="538609" cy="54627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rot="-4233751" flipH="1">
            <a:off x="4255209" y="3501557"/>
            <a:ext cx="8854878" cy="7212947"/>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rot="10800000" flipH="1">
            <a:off x="7755539" y="338823"/>
            <a:ext cx="960279" cy="97390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txBox="1">
            <a:spLocks noGrp="1"/>
          </p:cNvSpPr>
          <p:nvPr>
            <p:ph type="subTitle" idx="1"/>
          </p:nvPr>
        </p:nvSpPr>
        <p:spPr>
          <a:xfrm>
            <a:off x="1308900" y="1680800"/>
            <a:ext cx="6526200" cy="227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Char char="●"/>
              <a:defRPr sz="1600">
                <a:solidFill>
                  <a:schemeClr val="accent2"/>
                </a:solidFill>
              </a:defRPr>
            </a:lvl1pPr>
            <a:lvl2pPr lvl="1" rtl="0">
              <a:spcBef>
                <a:spcPts val="1600"/>
              </a:spcBef>
              <a:spcAft>
                <a:spcPts val="0"/>
              </a:spcAft>
              <a:buSzPts val="1600"/>
              <a:buChar char="○"/>
              <a:defRPr/>
            </a:lvl2pPr>
            <a:lvl3pPr lvl="2" rtl="0">
              <a:spcBef>
                <a:spcPts val="1600"/>
              </a:spcBef>
              <a:spcAft>
                <a:spcPts val="0"/>
              </a:spcAft>
              <a:buSzPts val="1600"/>
              <a:buChar char="■"/>
              <a:defRPr/>
            </a:lvl3pPr>
            <a:lvl4pPr lvl="3" rtl="0">
              <a:spcBef>
                <a:spcPts val="1600"/>
              </a:spcBef>
              <a:spcAft>
                <a:spcPts val="0"/>
              </a:spcAft>
              <a:buSzPts val="1600"/>
              <a:buChar char="●"/>
              <a:defRPr/>
            </a:lvl4pPr>
            <a:lvl5pPr lvl="4" rtl="0">
              <a:spcBef>
                <a:spcPts val="1600"/>
              </a:spcBef>
              <a:spcAft>
                <a:spcPts val="0"/>
              </a:spcAft>
              <a:buSzPts val="1600"/>
              <a:buChar char="○"/>
              <a:defRPr/>
            </a:lvl5pPr>
            <a:lvl6pPr lvl="5" rtl="0">
              <a:spcBef>
                <a:spcPts val="1600"/>
              </a:spcBef>
              <a:spcAft>
                <a:spcPts val="0"/>
              </a:spcAft>
              <a:buSzPts val="1600"/>
              <a:buChar char="■"/>
              <a:defRPr/>
            </a:lvl6pPr>
            <a:lvl7pPr lvl="6" rtl="0">
              <a:spcBef>
                <a:spcPts val="1600"/>
              </a:spcBef>
              <a:spcAft>
                <a:spcPts val="0"/>
              </a:spcAft>
              <a:buSzPts val="1600"/>
              <a:buChar char="●"/>
              <a:defRPr/>
            </a:lvl7pPr>
            <a:lvl8pPr lvl="7" rtl="0">
              <a:spcBef>
                <a:spcPts val="1600"/>
              </a:spcBef>
              <a:spcAft>
                <a:spcPts val="0"/>
              </a:spcAft>
              <a:buSzPts val="1600"/>
              <a:buChar char="○"/>
              <a:defRPr/>
            </a:lvl8pPr>
            <a:lvl9pPr lvl="8" rtl="0">
              <a:spcBef>
                <a:spcPts val="1600"/>
              </a:spcBef>
              <a:spcAft>
                <a:spcPts val="1600"/>
              </a:spcAft>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10">
    <p:spTree>
      <p:nvGrpSpPr>
        <p:cNvPr id="1" name="Shape 148"/>
        <p:cNvGrpSpPr/>
        <p:nvPr/>
      </p:nvGrpSpPr>
      <p:grpSpPr>
        <a:xfrm>
          <a:off x="0" y="0"/>
          <a:ext cx="0" cy="0"/>
          <a:chOff x="0" y="0"/>
          <a:chExt cx="0" cy="0"/>
        </a:xfrm>
      </p:grpSpPr>
      <p:sp>
        <p:nvSpPr>
          <p:cNvPr id="149" name="Google Shape;149;p15"/>
          <p:cNvSpPr/>
          <p:nvPr/>
        </p:nvSpPr>
        <p:spPr>
          <a:xfrm>
            <a:off x="0" y="0"/>
            <a:ext cx="9144000" cy="5143500"/>
          </a:xfrm>
          <a:prstGeom prst="rect">
            <a:avLst/>
          </a:pr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15"/>
          <p:cNvSpPr/>
          <p:nvPr/>
        </p:nvSpPr>
        <p:spPr>
          <a:xfrm rot="-7200177">
            <a:off x="3792578" y="-5879888"/>
            <a:ext cx="8854850" cy="721244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rot="4233751">
            <a:off x="-4592544" y="3501557"/>
            <a:ext cx="8854878" cy="7212947"/>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rot="10800000" flipH="1">
            <a:off x="7943851" y="4125773"/>
            <a:ext cx="960279" cy="97390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txBox="1">
            <a:spLocks noGrp="1"/>
          </p:cNvSpPr>
          <p:nvPr>
            <p:ph type="subTitle" idx="1"/>
          </p:nvPr>
        </p:nvSpPr>
        <p:spPr>
          <a:xfrm>
            <a:off x="5432100" y="2021850"/>
            <a:ext cx="2991900" cy="10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Char char="●"/>
              <a:defRPr sz="1600">
                <a:solidFill>
                  <a:schemeClr val="accent2"/>
                </a:solidFill>
              </a:defRPr>
            </a:lvl1pPr>
            <a:lvl2pPr lvl="1" rtl="0">
              <a:spcBef>
                <a:spcPts val="1600"/>
              </a:spcBef>
              <a:spcAft>
                <a:spcPts val="0"/>
              </a:spcAft>
              <a:buSzPts val="1600"/>
              <a:buChar char="○"/>
              <a:defRPr/>
            </a:lvl2pPr>
            <a:lvl3pPr lvl="2" rtl="0">
              <a:spcBef>
                <a:spcPts val="1600"/>
              </a:spcBef>
              <a:spcAft>
                <a:spcPts val="0"/>
              </a:spcAft>
              <a:buSzPts val="1600"/>
              <a:buChar char="■"/>
              <a:defRPr/>
            </a:lvl3pPr>
            <a:lvl4pPr lvl="3" rtl="0">
              <a:spcBef>
                <a:spcPts val="1600"/>
              </a:spcBef>
              <a:spcAft>
                <a:spcPts val="0"/>
              </a:spcAft>
              <a:buSzPts val="1600"/>
              <a:buChar char="●"/>
              <a:defRPr/>
            </a:lvl4pPr>
            <a:lvl5pPr lvl="4" rtl="0">
              <a:spcBef>
                <a:spcPts val="1600"/>
              </a:spcBef>
              <a:spcAft>
                <a:spcPts val="0"/>
              </a:spcAft>
              <a:buSzPts val="1600"/>
              <a:buChar char="○"/>
              <a:defRPr/>
            </a:lvl5pPr>
            <a:lvl6pPr lvl="5" rtl="0">
              <a:spcBef>
                <a:spcPts val="1600"/>
              </a:spcBef>
              <a:spcAft>
                <a:spcPts val="0"/>
              </a:spcAft>
              <a:buSzPts val="1600"/>
              <a:buChar char="■"/>
              <a:defRPr/>
            </a:lvl6pPr>
            <a:lvl7pPr lvl="6" rtl="0">
              <a:spcBef>
                <a:spcPts val="1600"/>
              </a:spcBef>
              <a:spcAft>
                <a:spcPts val="0"/>
              </a:spcAft>
              <a:buSzPts val="1600"/>
              <a:buChar char="●"/>
              <a:defRPr/>
            </a:lvl7pPr>
            <a:lvl8pPr lvl="7" rtl="0">
              <a:spcBef>
                <a:spcPts val="1600"/>
              </a:spcBef>
              <a:spcAft>
                <a:spcPts val="0"/>
              </a:spcAft>
              <a:buSzPts val="1600"/>
              <a:buChar char="○"/>
              <a:defRPr/>
            </a:lvl8pPr>
            <a:lvl9pPr lvl="8" rtl="0">
              <a:spcBef>
                <a:spcPts val="1600"/>
              </a:spcBef>
              <a:spcAft>
                <a:spcPts val="1600"/>
              </a:spcAft>
              <a:buSzPts val="16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Google Shape;157;p16"/>
          <p:cNvSpPr txBox="1">
            <a:spLocks noGrp="1"/>
          </p:cNvSpPr>
          <p:nvPr>
            <p:ph type="subTitle" idx="1"/>
          </p:nvPr>
        </p:nvSpPr>
        <p:spPr>
          <a:xfrm>
            <a:off x="5258925" y="1935100"/>
            <a:ext cx="3165000" cy="122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158" name="Google Shape;158;p16"/>
          <p:cNvSpPr/>
          <p:nvPr/>
        </p:nvSpPr>
        <p:spPr>
          <a:xfrm>
            <a:off x="0" y="0"/>
            <a:ext cx="9144000" cy="5143500"/>
          </a:xfrm>
          <a:prstGeom prst="rect">
            <a:avLst/>
          </a:pr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rot="10800000" flipH="1">
            <a:off x="7755539" y="338823"/>
            <a:ext cx="960279" cy="97390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rot="-320912" flipH="1">
            <a:off x="-4600431" y="3258034"/>
            <a:ext cx="8854767" cy="7212582"/>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3">
    <p:spTree>
      <p:nvGrpSpPr>
        <p:cNvPr id="1" name="Shape 161"/>
        <p:cNvGrpSpPr/>
        <p:nvPr/>
      </p:nvGrpSpPr>
      <p:grpSpPr>
        <a:xfrm>
          <a:off x="0" y="0"/>
          <a:ext cx="0" cy="0"/>
          <a:chOff x="0" y="0"/>
          <a:chExt cx="0" cy="0"/>
        </a:xfrm>
      </p:grpSpPr>
      <p:sp>
        <p:nvSpPr>
          <p:cNvPr id="162" name="Google Shape;162;p17"/>
          <p:cNvSpPr/>
          <p:nvPr/>
        </p:nvSpPr>
        <p:spPr>
          <a:xfrm>
            <a:off x="0" y="0"/>
            <a:ext cx="9144000" cy="5143500"/>
          </a:xfrm>
          <a:prstGeom prst="rect">
            <a:avLst/>
          </a:pr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17"/>
          <p:cNvSpPr txBox="1">
            <a:spLocks noGrp="1"/>
          </p:cNvSpPr>
          <p:nvPr>
            <p:ph type="subTitle" idx="1"/>
          </p:nvPr>
        </p:nvSpPr>
        <p:spPr>
          <a:xfrm>
            <a:off x="720000" y="1959600"/>
            <a:ext cx="3201900" cy="12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accent2"/>
                </a:solidFill>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165"/>
        <p:cNvGrpSpPr/>
        <p:nvPr/>
      </p:nvGrpSpPr>
      <p:grpSpPr>
        <a:xfrm>
          <a:off x="0" y="0"/>
          <a:ext cx="0" cy="0"/>
          <a:chOff x="0" y="0"/>
          <a:chExt cx="0" cy="0"/>
        </a:xfrm>
      </p:grpSpPr>
      <p:sp>
        <p:nvSpPr>
          <p:cNvPr id="166" name="Google Shape;166;p18"/>
          <p:cNvSpPr/>
          <p:nvPr/>
        </p:nvSpPr>
        <p:spPr>
          <a:xfrm>
            <a:off x="0" y="0"/>
            <a:ext cx="9144000" cy="5143500"/>
          </a:xfrm>
          <a:prstGeom prst="rect">
            <a:avLst/>
          </a:pr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rot="-4233751" flipH="1">
            <a:off x="2944234" y="3926657"/>
            <a:ext cx="8854878" cy="7212947"/>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rot="7200177" flipH="1">
            <a:off x="-2990985" y="-5942713"/>
            <a:ext cx="8854850" cy="721244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18"/>
          <p:cNvSpPr/>
          <p:nvPr/>
        </p:nvSpPr>
        <p:spPr>
          <a:xfrm rot="10800000">
            <a:off x="1866848" y="3551359"/>
            <a:ext cx="589552" cy="597944"/>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rot="10800000">
            <a:off x="2058002" y="967370"/>
            <a:ext cx="1011223" cy="1025574"/>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rot="10800000">
            <a:off x="6616525" y="1937309"/>
            <a:ext cx="831300" cy="843238"/>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19"/>
          <p:cNvSpPr/>
          <p:nvPr/>
        </p:nvSpPr>
        <p:spPr>
          <a:xfrm rot="-3178741" flipH="1">
            <a:off x="4485568" y="3819001"/>
            <a:ext cx="5931510" cy="4387837"/>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rot="-9253310">
            <a:off x="-1014068" y="-2036861"/>
            <a:ext cx="3841201" cy="3130621"/>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USTOM_1">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4178400" y="3237900"/>
            <a:ext cx="4321500" cy="18228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2900"/>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a:endParaRPr/>
          </a:p>
        </p:txBody>
      </p:sp>
      <p:sp>
        <p:nvSpPr>
          <p:cNvPr id="179" name="Google Shape;179;p20"/>
          <p:cNvSpPr/>
          <p:nvPr/>
        </p:nvSpPr>
        <p:spPr>
          <a:xfrm rot="3586262">
            <a:off x="-1032939" y="3591432"/>
            <a:ext cx="4658997" cy="3793689"/>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rot="3428520">
            <a:off x="-2228399" y="3846734"/>
            <a:ext cx="4839058" cy="3937019"/>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1174049" y="1776475"/>
            <a:ext cx="2943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3" name="Google Shape;183;p21"/>
          <p:cNvSpPr txBox="1">
            <a:spLocks noGrp="1"/>
          </p:cNvSpPr>
          <p:nvPr>
            <p:ph type="title" idx="2" hasCustomPrompt="1"/>
          </p:nvPr>
        </p:nvSpPr>
        <p:spPr>
          <a:xfrm>
            <a:off x="1174044" y="1253588"/>
            <a:ext cx="8595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4" name="Google Shape;184;p21"/>
          <p:cNvSpPr txBox="1">
            <a:spLocks noGrp="1"/>
          </p:cNvSpPr>
          <p:nvPr>
            <p:ph type="subTitle" idx="1"/>
          </p:nvPr>
        </p:nvSpPr>
        <p:spPr>
          <a:xfrm>
            <a:off x="1174054" y="2286800"/>
            <a:ext cx="294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1"/>
                </a:solidFill>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sp>
        <p:nvSpPr>
          <p:cNvPr id="185" name="Google Shape;185;p21"/>
          <p:cNvSpPr txBox="1">
            <a:spLocks noGrp="1"/>
          </p:cNvSpPr>
          <p:nvPr>
            <p:ph type="title" idx="3"/>
          </p:nvPr>
        </p:nvSpPr>
        <p:spPr>
          <a:xfrm>
            <a:off x="5026051" y="1776475"/>
            <a:ext cx="2943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6" name="Google Shape;186;p21"/>
          <p:cNvSpPr txBox="1">
            <a:spLocks noGrp="1"/>
          </p:cNvSpPr>
          <p:nvPr>
            <p:ph type="title" idx="4" hasCustomPrompt="1"/>
          </p:nvPr>
        </p:nvSpPr>
        <p:spPr>
          <a:xfrm>
            <a:off x="5026056" y="1253588"/>
            <a:ext cx="8595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7" name="Google Shape;187;p21"/>
          <p:cNvSpPr txBox="1">
            <a:spLocks noGrp="1"/>
          </p:cNvSpPr>
          <p:nvPr>
            <p:ph type="subTitle" idx="5"/>
          </p:nvPr>
        </p:nvSpPr>
        <p:spPr>
          <a:xfrm>
            <a:off x="5026056" y="2286800"/>
            <a:ext cx="294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sp>
        <p:nvSpPr>
          <p:cNvPr id="188" name="Google Shape;188;p21"/>
          <p:cNvSpPr txBox="1">
            <a:spLocks noGrp="1"/>
          </p:cNvSpPr>
          <p:nvPr>
            <p:ph type="title" idx="6"/>
          </p:nvPr>
        </p:nvSpPr>
        <p:spPr>
          <a:xfrm>
            <a:off x="1174049" y="3528750"/>
            <a:ext cx="2943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9" name="Google Shape;189;p21"/>
          <p:cNvSpPr txBox="1">
            <a:spLocks noGrp="1"/>
          </p:cNvSpPr>
          <p:nvPr>
            <p:ph type="title" idx="7" hasCustomPrompt="1"/>
          </p:nvPr>
        </p:nvSpPr>
        <p:spPr>
          <a:xfrm>
            <a:off x="1174044" y="3005875"/>
            <a:ext cx="8595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0" name="Google Shape;190;p21"/>
          <p:cNvSpPr txBox="1">
            <a:spLocks noGrp="1"/>
          </p:cNvSpPr>
          <p:nvPr>
            <p:ph type="subTitle" idx="8"/>
          </p:nvPr>
        </p:nvSpPr>
        <p:spPr>
          <a:xfrm>
            <a:off x="1174054" y="4039075"/>
            <a:ext cx="294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1"/>
                </a:solidFill>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sp>
        <p:nvSpPr>
          <p:cNvPr id="191" name="Google Shape;191;p21"/>
          <p:cNvSpPr txBox="1">
            <a:spLocks noGrp="1"/>
          </p:cNvSpPr>
          <p:nvPr>
            <p:ph type="title" idx="9"/>
          </p:nvPr>
        </p:nvSpPr>
        <p:spPr>
          <a:xfrm>
            <a:off x="5026051" y="3528750"/>
            <a:ext cx="2943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 name="Google Shape;192;p21"/>
          <p:cNvSpPr txBox="1">
            <a:spLocks noGrp="1"/>
          </p:cNvSpPr>
          <p:nvPr>
            <p:ph type="title" idx="13" hasCustomPrompt="1"/>
          </p:nvPr>
        </p:nvSpPr>
        <p:spPr>
          <a:xfrm>
            <a:off x="5026056" y="3005875"/>
            <a:ext cx="8595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3" name="Google Shape;193;p21"/>
          <p:cNvSpPr txBox="1">
            <a:spLocks noGrp="1"/>
          </p:cNvSpPr>
          <p:nvPr>
            <p:ph type="subTitle" idx="14"/>
          </p:nvPr>
        </p:nvSpPr>
        <p:spPr>
          <a:xfrm>
            <a:off x="5026056" y="4039075"/>
            <a:ext cx="294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a:endParaRPr/>
          </a:p>
        </p:txBody>
      </p:sp>
      <p:sp>
        <p:nvSpPr>
          <p:cNvPr id="194" name="Google Shape;194;p21"/>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21"/>
          <p:cNvSpPr/>
          <p:nvPr/>
        </p:nvSpPr>
        <p:spPr>
          <a:xfrm rot="10800000">
            <a:off x="375509" y="268064"/>
            <a:ext cx="838016" cy="84946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gradFill>
            <a:gsLst>
              <a:gs pos="0">
                <a:schemeClr val="accent2">
                  <a:alpha val="29460"/>
                </a:schemeClr>
              </a:gs>
              <a:gs pos="100000">
                <a:schemeClr val="accent3">
                  <a:alpha val="29460"/>
                </a:scheme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rot="7224853">
            <a:off x="-3556796" y="2569779"/>
            <a:ext cx="4992718" cy="4067444"/>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rot="-3599878">
            <a:off x="7588169" y="82337"/>
            <a:ext cx="4992748" cy="406684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720000" y="2150850"/>
            <a:ext cx="3000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5" name="Google Shape;75;p3"/>
          <p:cNvSpPr txBox="1">
            <a:spLocks noGrp="1"/>
          </p:cNvSpPr>
          <p:nvPr>
            <p:ph type="title" idx="2" hasCustomPrompt="1"/>
          </p:nvPr>
        </p:nvSpPr>
        <p:spPr>
          <a:xfrm>
            <a:off x="720000" y="1337825"/>
            <a:ext cx="30000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6" name="Google Shape;76;p3"/>
          <p:cNvSpPr txBox="1">
            <a:spLocks noGrp="1"/>
          </p:cNvSpPr>
          <p:nvPr>
            <p:ph type="subTitle" idx="1"/>
          </p:nvPr>
        </p:nvSpPr>
        <p:spPr>
          <a:xfrm>
            <a:off x="720000" y="3132175"/>
            <a:ext cx="3000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accent1"/>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2391900" y="3049800"/>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0" name="Google Shape;200;p22"/>
          <p:cNvSpPr txBox="1">
            <a:spLocks noGrp="1"/>
          </p:cNvSpPr>
          <p:nvPr>
            <p:ph type="subTitle" idx="1"/>
          </p:nvPr>
        </p:nvSpPr>
        <p:spPr>
          <a:xfrm>
            <a:off x="1532375" y="1718250"/>
            <a:ext cx="6079200" cy="124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2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01" name="Google Shape;201;p22"/>
          <p:cNvSpPr/>
          <p:nvPr/>
        </p:nvSpPr>
        <p:spPr>
          <a:xfrm rot="2400814">
            <a:off x="-148280" y="4125131"/>
            <a:ext cx="4992617" cy="406678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rot="10800000">
            <a:off x="409245" y="302196"/>
            <a:ext cx="770632" cy="781229"/>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gradFill>
            <a:gsLst>
              <a:gs pos="0">
                <a:schemeClr val="accent2">
                  <a:alpha val="29460"/>
                </a:schemeClr>
              </a:gs>
              <a:gs pos="100000">
                <a:schemeClr val="accent3">
                  <a:alpha val="29460"/>
                </a:scheme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rot="-7200122">
            <a:off x="4022957" y="-2996863"/>
            <a:ext cx="4992748" cy="406684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rot="10800000">
            <a:off x="8154741" y="4330355"/>
            <a:ext cx="538609" cy="54627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gradFill>
            <a:gsLst>
              <a:gs pos="0">
                <a:schemeClr val="accent1">
                  <a:alpha val="18140"/>
                </a:schemeClr>
              </a:gs>
              <a:gs pos="72000">
                <a:srgbClr val="2E86CE">
                  <a:alpha val="18140"/>
                </a:srgbClr>
              </a:gs>
              <a:gs pos="94000">
                <a:srgbClr val="1A689C">
                  <a:alpha val="18140"/>
                </a:srgbClr>
              </a:gs>
              <a:gs pos="100000">
                <a:schemeClr val="dk1">
                  <a:alpha val="1814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p24"/>
          <p:cNvSpPr txBox="1">
            <a:spLocks noGrp="1"/>
          </p:cNvSpPr>
          <p:nvPr>
            <p:ph type="title" idx="2"/>
          </p:nvPr>
        </p:nvSpPr>
        <p:spPr>
          <a:xfrm>
            <a:off x="1739637" y="1554100"/>
            <a:ext cx="2749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6" name="Google Shape;216;p24"/>
          <p:cNvSpPr txBox="1">
            <a:spLocks noGrp="1"/>
          </p:cNvSpPr>
          <p:nvPr>
            <p:ph type="subTitle" idx="1"/>
          </p:nvPr>
        </p:nvSpPr>
        <p:spPr>
          <a:xfrm>
            <a:off x="1739654" y="2025050"/>
            <a:ext cx="25578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7" name="Google Shape;217;p24"/>
          <p:cNvSpPr txBox="1">
            <a:spLocks noGrp="1"/>
          </p:cNvSpPr>
          <p:nvPr>
            <p:ph type="title" idx="3"/>
          </p:nvPr>
        </p:nvSpPr>
        <p:spPr>
          <a:xfrm>
            <a:off x="5591637" y="1554100"/>
            <a:ext cx="2749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8" name="Google Shape;218;p24"/>
          <p:cNvSpPr txBox="1">
            <a:spLocks noGrp="1"/>
          </p:cNvSpPr>
          <p:nvPr>
            <p:ph type="subTitle" idx="4"/>
          </p:nvPr>
        </p:nvSpPr>
        <p:spPr>
          <a:xfrm>
            <a:off x="5591654" y="2025050"/>
            <a:ext cx="25578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accent2"/>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9" name="Google Shape;219;p24"/>
          <p:cNvSpPr txBox="1">
            <a:spLocks noGrp="1"/>
          </p:cNvSpPr>
          <p:nvPr>
            <p:ph type="title" idx="5"/>
          </p:nvPr>
        </p:nvSpPr>
        <p:spPr>
          <a:xfrm>
            <a:off x="1739637" y="2986025"/>
            <a:ext cx="2749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0" name="Google Shape;220;p24"/>
          <p:cNvSpPr txBox="1">
            <a:spLocks noGrp="1"/>
          </p:cNvSpPr>
          <p:nvPr>
            <p:ph type="subTitle" idx="6"/>
          </p:nvPr>
        </p:nvSpPr>
        <p:spPr>
          <a:xfrm>
            <a:off x="1739654" y="3458275"/>
            <a:ext cx="25578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accent2"/>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21" name="Google Shape;221;p24"/>
          <p:cNvSpPr txBox="1">
            <a:spLocks noGrp="1"/>
          </p:cNvSpPr>
          <p:nvPr>
            <p:ph type="title" idx="7"/>
          </p:nvPr>
        </p:nvSpPr>
        <p:spPr>
          <a:xfrm>
            <a:off x="5591637" y="2986025"/>
            <a:ext cx="2749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2" name="Google Shape;222;p24"/>
          <p:cNvSpPr txBox="1">
            <a:spLocks noGrp="1"/>
          </p:cNvSpPr>
          <p:nvPr>
            <p:ph type="subTitle" idx="8"/>
          </p:nvPr>
        </p:nvSpPr>
        <p:spPr>
          <a:xfrm>
            <a:off x="5591654" y="3458275"/>
            <a:ext cx="25578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23" name="Google Shape;223;p24"/>
          <p:cNvSpPr/>
          <p:nvPr/>
        </p:nvSpPr>
        <p:spPr>
          <a:xfrm rot="1327484" flipH="1">
            <a:off x="-3470512" y="3388031"/>
            <a:ext cx="5157941" cy="4200807"/>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endParaRPr/>
          </a:p>
        </p:txBody>
      </p:sp>
      <p:sp>
        <p:nvSpPr>
          <p:cNvPr id="224" name="Google Shape;224;p24"/>
          <p:cNvSpPr/>
          <p:nvPr/>
        </p:nvSpPr>
        <p:spPr>
          <a:xfrm rot="-6002502" flipH="1">
            <a:off x="6155632" y="2446162"/>
            <a:ext cx="8396082" cy="6842206"/>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225"/>
        <p:cNvGrpSpPr/>
        <p:nvPr/>
      </p:nvGrpSpPr>
      <p:grpSpPr>
        <a:xfrm>
          <a:off x="0" y="0"/>
          <a:ext cx="0" cy="0"/>
          <a:chOff x="0" y="0"/>
          <a:chExt cx="0" cy="0"/>
        </a:xfrm>
      </p:grpSpPr>
      <p:sp>
        <p:nvSpPr>
          <p:cNvPr id="226" name="Google Shape;226;p25"/>
          <p:cNvSpPr txBox="1">
            <a:spLocks noGrp="1"/>
          </p:cNvSpPr>
          <p:nvPr>
            <p:ph type="title"/>
          </p:nvPr>
        </p:nvSpPr>
        <p:spPr>
          <a:xfrm>
            <a:off x="4572000" y="2158838"/>
            <a:ext cx="385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7" name="Google Shape;227;p25"/>
          <p:cNvSpPr txBox="1">
            <a:spLocks noGrp="1"/>
          </p:cNvSpPr>
          <p:nvPr>
            <p:ph type="title" idx="2" hasCustomPrompt="1"/>
          </p:nvPr>
        </p:nvSpPr>
        <p:spPr>
          <a:xfrm>
            <a:off x="4572000" y="1345813"/>
            <a:ext cx="38520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8" name="Google Shape;228;p25"/>
          <p:cNvSpPr txBox="1">
            <a:spLocks noGrp="1"/>
          </p:cNvSpPr>
          <p:nvPr>
            <p:ph type="subTitle" idx="1"/>
          </p:nvPr>
        </p:nvSpPr>
        <p:spPr>
          <a:xfrm>
            <a:off x="5024925" y="3140175"/>
            <a:ext cx="2946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3"/>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29"/>
        <p:cNvGrpSpPr/>
        <p:nvPr/>
      </p:nvGrpSpPr>
      <p:grpSpPr>
        <a:xfrm>
          <a:off x="0" y="0"/>
          <a:ext cx="0" cy="0"/>
          <a:chOff x="0" y="0"/>
          <a:chExt cx="0" cy="0"/>
        </a:xfrm>
      </p:grpSpPr>
      <p:sp>
        <p:nvSpPr>
          <p:cNvPr id="230" name="Google Shape;23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26"/>
          <p:cNvSpPr txBox="1">
            <a:spLocks noGrp="1"/>
          </p:cNvSpPr>
          <p:nvPr>
            <p:ph type="title" idx="2"/>
          </p:nvPr>
        </p:nvSpPr>
        <p:spPr>
          <a:xfrm>
            <a:off x="802550" y="1754050"/>
            <a:ext cx="240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2" name="Google Shape;232;p26"/>
          <p:cNvSpPr txBox="1">
            <a:spLocks noGrp="1"/>
          </p:cNvSpPr>
          <p:nvPr>
            <p:ph type="subTitle" idx="1"/>
          </p:nvPr>
        </p:nvSpPr>
        <p:spPr>
          <a:xfrm>
            <a:off x="720050" y="2225950"/>
            <a:ext cx="2574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33" name="Google Shape;233;p26"/>
          <p:cNvSpPr txBox="1">
            <a:spLocks noGrp="1"/>
          </p:cNvSpPr>
          <p:nvPr>
            <p:ph type="title" idx="3"/>
          </p:nvPr>
        </p:nvSpPr>
        <p:spPr>
          <a:xfrm>
            <a:off x="3367075" y="1754050"/>
            <a:ext cx="240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4" name="Google Shape;234;p26"/>
          <p:cNvSpPr txBox="1">
            <a:spLocks noGrp="1"/>
          </p:cNvSpPr>
          <p:nvPr>
            <p:ph type="subTitle" idx="4"/>
          </p:nvPr>
        </p:nvSpPr>
        <p:spPr>
          <a:xfrm>
            <a:off x="3284575" y="2225950"/>
            <a:ext cx="2574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a:solidFill>
                  <a:schemeClr val="accent2"/>
                </a:solidFill>
              </a:defRPr>
            </a:lvl1pPr>
            <a:lvl2pPr lvl="1" algn="ctr" rtl="0">
              <a:lnSpc>
                <a:spcPct val="100000"/>
              </a:lnSpc>
              <a:spcBef>
                <a:spcPts val="1600"/>
              </a:spcBef>
              <a:spcAft>
                <a:spcPts val="0"/>
              </a:spcAft>
              <a:buClr>
                <a:schemeClr val="accent2"/>
              </a:buClr>
              <a:buSzPts val="1600"/>
              <a:buNone/>
              <a:defRPr>
                <a:solidFill>
                  <a:schemeClr val="accent2"/>
                </a:solidFill>
              </a:defRPr>
            </a:lvl2pPr>
            <a:lvl3pPr lvl="2" algn="ctr" rtl="0">
              <a:lnSpc>
                <a:spcPct val="100000"/>
              </a:lnSpc>
              <a:spcBef>
                <a:spcPts val="1600"/>
              </a:spcBef>
              <a:spcAft>
                <a:spcPts val="0"/>
              </a:spcAft>
              <a:buClr>
                <a:schemeClr val="accent2"/>
              </a:buClr>
              <a:buSzPts val="1600"/>
              <a:buNone/>
              <a:defRPr>
                <a:solidFill>
                  <a:schemeClr val="accent2"/>
                </a:solidFill>
              </a:defRPr>
            </a:lvl3pPr>
            <a:lvl4pPr lvl="3" algn="ctr" rtl="0">
              <a:lnSpc>
                <a:spcPct val="100000"/>
              </a:lnSpc>
              <a:spcBef>
                <a:spcPts val="1600"/>
              </a:spcBef>
              <a:spcAft>
                <a:spcPts val="0"/>
              </a:spcAft>
              <a:buClr>
                <a:schemeClr val="accent2"/>
              </a:buClr>
              <a:buSzPts val="1600"/>
              <a:buNone/>
              <a:defRPr>
                <a:solidFill>
                  <a:schemeClr val="accent2"/>
                </a:solidFill>
              </a:defRPr>
            </a:lvl4pPr>
            <a:lvl5pPr lvl="4" algn="ctr" rtl="0">
              <a:lnSpc>
                <a:spcPct val="100000"/>
              </a:lnSpc>
              <a:spcBef>
                <a:spcPts val="1600"/>
              </a:spcBef>
              <a:spcAft>
                <a:spcPts val="0"/>
              </a:spcAft>
              <a:buClr>
                <a:schemeClr val="accent2"/>
              </a:buClr>
              <a:buSzPts val="1600"/>
              <a:buNone/>
              <a:defRPr>
                <a:solidFill>
                  <a:schemeClr val="accent2"/>
                </a:solidFill>
              </a:defRPr>
            </a:lvl5pPr>
            <a:lvl6pPr lvl="5" algn="ctr" rtl="0">
              <a:lnSpc>
                <a:spcPct val="100000"/>
              </a:lnSpc>
              <a:spcBef>
                <a:spcPts val="1600"/>
              </a:spcBef>
              <a:spcAft>
                <a:spcPts val="0"/>
              </a:spcAft>
              <a:buClr>
                <a:schemeClr val="accent2"/>
              </a:buClr>
              <a:buSzPts val="1600"/>
              <a:buNone/>
              <a:defRPr>
                <a:solidFill>
                  <a:schemeClr val="accent2"/>
                </a:solidFill>
              </a:defRPr>
            </a:lvl6pPr>
            <a:lvl7pPr lvl="6" algn="ctr" rtl="0">
              <a:lnSpc>
                <a:spcPct val="100000"/>
              </a:lnSpc>
              <a:spcBef>
                <a:spcPts val="1600"/>
              </a:spcBef>
              <a:spcAft>
                <a:spcPts val="0"/>
              </a:spcAft>
              <a:buClr>
                <a:schemeClr val="accent2"/>
              </a:buClr>
              <a:buSzPts val="1600"/>
              <a:buNone/>
              <a:defRPr>
                <a:solidFill>
                  <a:schemeClr val="accent2"/>
                </a:solidFill>
              </a:defRPr>
            </a:lvl7pPr>
            <a:lvl8pPr lvl="7" algn="ctr" rtl="0">
              <a:lnSpc>
                <a:spcPct val="100000"/>
              </a:lnSpc>
              <a:spcBef>
                <a:spcPts val="1600"/>
              </a:spcBef>
              <a:spcAft>
                <a:spcPts val="0"/>
              </a:spcAft>
              <a:buClr>
                <a:schemeClr val="accent2"/>
              </a:buClr>
              <a:buSzPts val="1600"/>
              <a:buNone/>
              <a:defRPr>
                <a:solidFill>
                  <a:schemeClr val="accent2"/>
                </a:solidFill>
              </a:defRPr>
            </a:lvl8pPr>
            <a:lvl9pPr lvl="8" algn="ctr" rtl="0">
              <a:lnSpc>
                <a:spcPct val="100000"/>
              </a:lnSpc>
              <a:spcBef>
                <a:spcPts val="1600"/>
              </a:spcBef>
              <a:spcAft>
                <a:spcPts val="1600"/>
              </a:spcAft>
              <a:buClr>
                <a:schemeClr val="accent2"/>
              </a:buClr>
              <a:buSzPts val="1600"/>
              <a:buNone/>
              <a:defRPr>
                <a:solidFill>
                  <a:schemeClr val="accent2"/>
                </a:solidFill>
              </a:defRPr>
            </a:lvl9pPr>
          </a:lstStyle>
          <a:p>
            <a:endParaRPr/>
          </a:p>
        </p:txBody>
      </p:sp>
      <p:sp>
        <p:nvSpPr>
          <p:cNvPr id="235" name="Google Shape;235;p26"/>
          <p:cNvSpPr txBox="1">
            <a:spLocks noGrp="1"/>
          </p:cNvSpPr>
          <p:nvPr>
            <p:ph type="title" idx="5"/>
          </p:nvPr>
        </p:nvSpPr>
        <p:spPr>
          <a:xfrm>
            <a:off x="802550" y="3594400"/>
            <a:ext cx="240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6" name="Google Shape;236;p26"/>
          <p:cNvSpPr txBox="1">
            <a:spLocks noGrp="1"/>
          </p:cNvSpPr>
          <p:nvPr>
            <p:ph type="subTitle" idx="6"/>
          </p:nvPr>
        </p:nvSpPr>
        <p:spPr>
          <a:xfrm>
            <a:off x="720050" y="4076925"/>
            <a:ext cx="2574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a:solidFill>
                  <a:schemeClr val="accent2"/>
                </a:solidFill>
              </a:defRPr>
            </a:lvl1pPr>
            <a:lvl2pPr lvl="1" algn="ctr" rtl="0">
              <a:lnSpc>
                <a:spcPct val="100000"/>
              </a:lnSpc>
              <a:spcBef>
                <a:spcPts val="1600"/>
              </a:spcBef>
              <a:spcAft>
                <a:spcPts val="0"/>
              </a:spcAft>
              <a:buClr>
                <a:schemeClr val="accent2"/>
              </a:buClr>
              <a:buSzPts val="1600"/>
              <a:buNone/>
              <a:defRPr>
                <a:solidFill>
                  <a:schemeClr val="accent2"/>
                </a:solidFill>
              </a:defRPr>
            </a:lvl2pPr>
            <a:lvl3pPr lvl="2" algn="ctr" rtl="0">
              <a:lnSpc>
                <a:spcPct val="100000"/>
              </a:lnSpc>
              <a:spcBef>
                <a:spcPts val="1600"/>
              </a:spcBef>
              <a:spcAft>
                <a:spcPts val="0"/>
              </a:spcAft>
              <a:buClr>
                <a:schemeClr val="accent2"/>
              </a:buClr>
              <a:buSzPts val="1600"/>
              <a:buNone/>
              <a:defRPr>
                <a:solidFill>
                  <a:schemeClr val="accent2"/>
                </a:solidFill>
              </a:defRPr>
            </a:lvl3pPr>
            <a:lvl4pPr lvl="3" algn="ctr" rtl="0">
              <a:lnSpc>
                <a:spcPct val="100000"/>
              </a:lnSpc>
              <a:spcBef>
                <a:spcPts val="1600"/>
              </a:spcBef>
              <a:spcAft>
                <a:spcPts val="0"/>
              </a:spcAft>
              <a:buClr>
                <a:schemeClr val="accent2"/>
              </a:buClr>
              <a:buSzPts val="1600"/>
              <a:buNone/>
              <a:defRPr>
                <a:solidFill>
                  <a:schemeClr val="accent2"/>
                </a:solidFill>
              </a:defRPr>
            </a:lvl4pPr>
            <a:lvl5pPr lvl="4" algn="ctr" rtl="0">
              <a:lnSpc>
                <a:spcPct val="100000"/>
              </a:lnSpc>
              <a:spcBef>
                <a:spcPts val="1600"/>
              </a:spcBef>
              <a:spcAft>
                <a:spcPts val="0"/>
              </a:spcAft>
              <a:buClr>
                <a:schemeClr val="accent2"/>
              </a:buClr>
              <a:buSzPts val="1600"/>
              <a:buNone/>
              <a:defRPr>
                <a:solidFill>
                  <a:schemeClr val="accent2"/>
                </a:solidFill>
              </a:defRPr>
            </a:lvl5pPr>
            <a:lvl6pPr lvl="5" algn="ctr" rtl="0">
              <a:lnSpc>
                <a:spcPct val="100000"/>
              </a:lnSpc>
              <a:spcBef>
                <a:spcPts val="1600"/>
              </a:spcBef>
              <a:spcAft>
                <a:spcPts val="0"/>
              </a:spcAft>
              <a:buClr>
                <a:schemeClr val="accent2"/>
              </a:buClr>
              <a:buSzPts val="1600"/>
              <a:buNone/>
              <a:defRPr>
                <a:solidFill>
                  <a:schemeClr val="accent2"/>
                </a:solidFill>
              </a:defRPr>
            </a:lvl6pPr>
            <a:lvl7pPr lvl="6" algn="ctr" rtl="0">
              <a:lnSpc>
                <a:spcPct val="100000"/>
              </a:lnSpc>
              <a:spcBef>
                <a:spcPts val="1600"/>
              </a:spcBef>
              <a:spcAft>
                <a:spcPts val="0"/>
              </a:spcAft>
              <a:buClr>
                <a:schemeClr val="accent2"/>
              </a:buClr>
              <a:buSzPts val="1600"/>
              <a:buNone/>
              <a:defRPr>
                <a:solidFill>
                  <a:schemeClr val="accent2"/>
                </a:solidFill>
              </a:defRPr>
            </a:lvl7pPr>
            <a:lvl8pPr lvl="7" algn="ctr" rtl="0">
              <a:lnSpc>
                <a:spcPct val="100000"/>
              </a:lnSpc>
              <a:spcBef>
                <a:spcPts val="1600"/>
              </a:spcBef>
              <a:spcAft>
                <a:spcPts val="0"/>
              </a:spcAft>
              <a:buClr>
                <a:schemeClr val="accent2"/>
              </a:buClr>
              <a:buSzPts val="1600"/>
              <a:buNone/>
              <a:defRPr>
                <a:solidFill>
                  <a:schemeClr val="accent2"/>
                </a:solidFill>
              </a:defRPr>
            </a:lvl8pPr>
            <a:lvl9pPr lvl="8" algn="ctr" rtl="0">
              <a:lnSpc>
                <a:spcPct val="100000"/>
              </a:lnSpc>
              <a:spcBef>
                <a:spcPts val="1600"/>
              </a:spcBef>
              <a:spcAft>
                <a:spcPts val="1600"/>
              </a:spcAft>
              <a:buClr>
                <a:schemeClr val="accent2"/>
              </a:buClr>
              <a:buSzPts val="1600"/>
              <a:buNone/>
              <a:defRPr>
                <a:solidFill>
                  <a:schemeClr val="accent2"/>
                </a:solidFill>
              </a:defRPr>
            </a:lvl9pPr>
          </a:lstStyle>
          <a:p>
            <a:endParaRPr/>
          </a:p>
        </p:txBody>
      </p:sp>
      <p:sp>
        <p:nvSpPr>
          <p:cNvPr id="237" name="Google Shape;237;p26"/>
          <p:cNvSpPr txBox="1">
            <a:spLocks noGrp="1"/>
          </p:cNvSpPr>
          <p:nvPr>
            <p:ph type="title" idx="7"/>
          </p:nvPr>
        </p:nvSpPr>
        <p:spPr>
          <a:xfrm>
            <a:off x="3367075" y="3594400"/>
            <a:ext cx="240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8" name="Google Shape;238;p26"/>
          <p:cNvSpPr txBox="1">
            <a:spLocks noGrp="1"/>
          </p:cNvSpPr>
          <p:nvPr>
            <p:ph type="subTitle" idx="8"/>
          </p:nvPr>
        </p:nvSpPr>
        <p:spPr>
          <a:xfrm>
            <a:off x="3284575" y="4076925"/>
            <a:ext cx="2574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39" name="Google Shape;239;p26"/>
          <p:cNvSpPr txBox="1">
            <a:spLocks noGrp="1"/>
          </p:cNvSpPr>
          <p:nvPr>
            <p:ph type="title" idx="9"/>
          </p:nvPr>
        </p:nvSpPr>
        <p:spPr>
          <a:xfrm>
            <a:off x="5936813" y="1754050"/>
            <a:ext cx="240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0" name="Google Shape;240;p26"/>
          <p:cNvSpPr txBox="1">
            <a:spLocks noGrp="1"/>
          </p:cNvSpPr>
          <p:nvPr>
            <p:ph type="subTitle" idx="13"/>
          </p:nvPr>
        </p:nvSpPr>
        <p:spPr>
          <a:xfrm>
            <a:off x="5859413" y="2225950"/>
            <a:ext cx="2564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41" name="Google Shape;241;p26"/>
          <p:cNvSpPr txBox="1">
            <a:spLocks noGrp="1"/>
          </p:cNvSpPr>
          <p:nvPr>
            <p:ph type="title" idx="14"/>
          </p:nvPr>
        </p:nvSpPr>
        <p:spPr>
          <a:xfrm>
            <a:off x="5936813" y="3594400"/>
            <a:ext cx="2409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2" name="Google Shape;242;p26"/>
          <p:cNvSpPr txBox="1">
            <a:spLocks noGrp="1"/>
          </p:cNvSpPr>
          <p:nvPr>
            <p:ph type="subTitle" idx="15"/>
          </p:nvPr>
        </p:nvSpPr>
        <p:spPr>
          <a:xfrm>
            <a:off x="5859413" y="4076925"/>
            <a:ext cx="2564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a:solidFill>
                  <a:schemeClr val="accent2"/>
                </a:solidFill>
              </a:defRPr>
            </a:lvl1pPr>
            <a:lvl2pPr lvl="1" algn="ctr" rtl="0">
              <a:lnSpc>
                <a:spcPct val="100000"/>
              </a:lnSpc>
              <a:spcBef>
                <a:spcPts val="1600"/>
              </a:spcBef>
              <a:spcAft>
                <a:spcPts val="0"/>
              </a:spcAft>
              <a:buClr>
                <a:schemeClr val="accent2"/>
              </a:buClr>
              <a:buSzPts val="1600"/>
              <a:buNone/>
              <a:defRPr>
                <a:solidFill>
                  <a:schemeClr val="accent2"/>
                </a:solidFill>
              </a:defRPr>
            </a:lvl2pPr>
            <a:lvl3pPr lvl="2" algn="ctr" rtl="0">
              <a:lnSpc>
                <a:spcPct val="100000"/>
              </a:lnSpc>
              <a:spcBef>
                <a:spcPts val="1600"/>
              </a:spcBef>
              <a:spcAft>
                <a:spcPts val="0"/>
              </a:spcAft>
              <a:buClr>
                <a:schemeClr val="accent2"/>
              </a:buClr>
              <a:buSzPts val="1600"/>
              <a:buNone/>
              <a:defRPr>
                <a:solidFill>
                  <a:schemeClr val="accent2"/>
                </a:solidFill>
              </a:defRPr>
            </a:lvl3pPr>
            <a:lvl4pPr lvl="3" algn="ctr" rtl="0">
              <a:lnSpc>
                <a:spcPct val="100000"/>
              </a:lnSpc>
              <a:spcBef>
                <a:spcPts val="1600"/>
              </a:spcBef>
              <a:spcAft>
                <a:spcPts val="0"/>
              </a:spcAft>
              <a:buClr>
                <a:schemeClr val="accent2"/>
              </a:buClr>
              <a:buSzPts val="1600"/>
              <a:buNone/>
              <a:defRPr>
                <a:solidFill>
                  <a:schemeClr val="accent2"/>
                </a:solidFill>
              </a:defRPr>
            </a:lvl4pPr>
            <a:lvl5pPr lvl="4" algn="ctr" rtl="0">
              <a:lnSpc>
                <a:spcPct val="100000"/>
              </a:lnSpc>
              <a:spcBef>
                <a:spcPts val="1600"/>
              </a:spcBef>
              <a:spcAft>
                <a:spcPts val="0"/>
              </a:spcAft>
              <a:buClr>
                <a:schemeClr val="accent2"/>
              </a:buClr>
              <a:buSzPts val="1600"/>
              <a:buNone/>
              <a:defRPr>
                <a:solidFill>
                  <a:schemeClr val="accent2"/>
                </a:solidFill>
              </a:defRPr>
            </a:lvl5pPr>
            <a:lvl6pPr lvl="5" algn="ctr" rtl="0">
              <a:lnSpc>
                <a:spcPct val="100000"/>
              </a:lnSpc>
              <a:spcBef>
                <a:spcPts val="1600"/>
              </a:spcBef>
              <a:spcAft>
                <a:spcPts val="0"/>
              </a:spcAft>
              <a:buClr>
                <a:schemeClr val="accent2"/>
              </a:buClr>
              <a:buSzPts val="1600"/>
              <a:buNone/>
              <a:defRPr>
                <a:solidFill>
                  <a:schemeClr val="accent2"/>
                </a:solidFill>
              </a:defRPr>
            </a:lvl6pPr>
            <a:lvl7pPr lvl="6" algn="ctr" rtl="0">
              <a:lnSpc>
                <a:spcPct val="100000"/>
              </a:lnSpc>
              <a:spcBef>
                <a:spcPts val="1600"/>
              </a:spcBef>
              <a:spcAft>
                <a:spcPts val="0"/>
              </a:spcAft>
              <a:buClr>
                <a:schemeClr val="accent2"/>
              </a:buClr>
              <a:buSzPts val="1600"/>
              <a:buNone/>
              <a:defRPr>
                <a:solidFill>
                  <a:schemeClr val="accent2"/>
                </a:solidFill>
              </a:defRPr>
            </a:lvl7pPr>
            <a:lvl8pPr lvl="7" algn="ctr" rtl="0">
              <a:lnSpc>
                <a:spcPct val="100000"/>
              </a:lnSpc>
              <a:spcBef>
                <a:spcPts val="1600"/>
              </a:spcBef>
              <a:spcAft>
                <a:spcPts val="0"/>
              </a:spcAft>
              <a:buClr>
                <a:schemeClr val="accent2"/>
              </a:buClr>
              <a:buSzPts val="1600"/>
              <a:buNone/>
              <a:defRPr>
                <a:solidFill>
                  <a:schemeClr val="accent2"/>
                </a:solidFill>
              </a:defRPr>
            </a:lvl8pPr>
            <a:lvl9pPr lvl="8" algn="ctr" rtl="0">
              <a:lnSpc>
                <a:spcPct val="100000"/>
              </a:lnSpc>
              <a:spcBef>
                <a:spcPts val="1600"/>
              </a:spcBef>
              <a:spcAft>
                <a:spcPts val="1600"/>
              </a:spcAft>
              <a:buClr>
                <a:schemeClr val="accent2"/>
              </a:buClr>
              <a:buSzPts val="1600"/>
              <a:buNone/>
              <a:defRPr>
                <a:solidFill>
                  <a:schemeClr val="accent2"/>
                </a:solidFill>
              </a:defRPr>
            </a:lvl9pPr>
          </a:lstStyle>
          <a:p>
            <a:endParaRPr/>
          </a:p>
        </p:txBody>
      </p:sp>
      <p:sp>
        <p:nvSpPr>
          <p:cNvPr id="243" name="Google Shape;243;p26"/>
          <p:cNvSpPr/>
          <p:nvPr/>
        </p:nvSpPr>
        <p:spPr>
          <a:xfrm rot="10800000">
            <a:off x="-352093" y="4457645"/>
            <a:ext cx="1051746" cy="1066703"/>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noFill/>
        <a:effectLst/>
      </p:bgPr>
    </p:bg>
    <p:spTree>
      <p:nvGrpSpPr>
        <p:cNvPr id="1" name="Shape 244"/>
        <p:cNvGrpSpPr/>
        <p:nvPr/>
      </p:nvGrpSpPr>
      <p:grpSpPr>
        <a:xfrm>
          <a:off x="0" y="0"/>
          <a:ext cx="0" cy="0"/>
          <a:chOff x="0" y="0"/>
          <a:chExt cx="0" cy="0"/>
        </a:xfrm>
      </p:grpSpPr>
      <p:sp>
        <p:nvSpPr>
          <p:cNvPr id="245" name="Google Shape;245;p27"/>
          <p:cNvSpPr/>
          <p:nvPr/>
        </p:nvSpPr>
        <p:spPr>
          <a:xfrm>
            <a:off x="0" y="0"/>
            <a:ext cx="9144000" cy="5143500"/>
          </a:xfrm>
          <a:prstGeom prst="rect">
            <a:avLst/>
          </a:pr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txBox="1">
            <a:spLocks noGrp="1"/>
          </p:cNvSpPr>
          <p:nvPr>
            <p:ph type="title" hasCustomPrompt="1"/>
          </p:nvPr>
        </p:nvSpPr>
        <p:spPr>
          <a:xfrm>
            <a:off x="2046000" y="1268075"/>
            <a:ext cx="52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47" name="Google Shape;247;p27"/>
          <p:cNvSpPr txBox="1">
            <a:spLocks noGrp="1"/>
          </p:cNvSpPr>
          <p:nvPr>
            <p:ph type="subTitle" idx="1"/>
          </p:nvPr>
        </p:nvSpPr>
        <p:spPr>
          <a:xfrm>
            <a:off x="2046000" y="1974097"/>
            <a:ext cx="52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accent1"/>
                </a:solidFill>
              </a:defRPr>
            </a:lvl1pPr>
            <a:lvl2pPr lvl="1" algn="ctr" rtl="0">
              <a:lnSpc>
                <a:spcPct val="100000"/>
              </a:lnSpc>
              <a:spcBef>
                <a:spcPts val="1600"/>
              </a:spcBef>
              <a:spcAft>
                <a:spcPts val="0"/>
              </a:spcAft>
              <a:buClr>
                <a:schemeClr val="dk1"/>
              </a:buClr>
              <a:buSzPts val="1600"/>
              <a:buNone/>
              <a:defRPr>
                <a:solidFill>
                  <a:schemeClr val="dk1"/>
                </a:solidFill>
              </a:defRPr>
            </a:lvl2pPr>
            <a:lvl3pPr lvl="2" algn="ctr" rtl="0">
              <a:lnSpc>
                <a:spcPct val="100000"/>
              </a:lnSpc>
              <a:spcBef>
                <a:spcPts val="1600"/>
              </a:spcBef>
              <a:spcAft>
                <a:spcPts val="0"/>
              </a:spcAft>
              <a:buClr>
                <a:schemeClr val="dk1"/>
              </a:buClr>
              <a:buSzPts val="1600"/>
              <a:buNone/>
              <a:defRPr>
                <a:solidFill>
                  <a:schemeClr val="dk1"/>
                </a:solidFill>
              </a:defRPr>
            </a:lvl3pPr>
            <a:lvl4pPr lvl="3" algn="ctr" rtl="0">
              <a:lnSpc>
                <a:spcPct val="100000"/>
              </a:lnSpc>
              <a:spcBef>
                <a:spcPts val="1600"/>
              </a:spcBef>
              <a:spcAft>
                <a:spcPts val="0"/>
              </a:spcAft>
              <a:buClr>
                <a:schemeClr val="dk1"/>
              </a:buClr>
              <a:buSzPts val="1600"/>
              <a:buNone/>
              <a:defRPr>
                <a:solidFill>
                  <a:schemeClr val="dk1"/>
                </a:solidFill>
              </a:defRPr>
            </a:lvl4pPr>
            <a:lvl5pPr lvl="4" algn="ctr" rtl="0">
              <a:lnSpc>
                <a:spcPct val="100000"/>
              </a:lnSpc>
              <a:spcBef>
                <a:spcPts val="1600"/>
              </a:spcBef>
              <a:spcAft>
                <a:spcPts val="0"/>
              </a:spcAft>
              <a:buClr>
                <a:schemeClr val="dk1"/>
              </a:buClr>
              <a:buSzPts val="1600"/>
              <a:buNone/>
              <a:defRPr>
                <a:solidFill>
                  <a:schemeClr val="dk1"/>
                </a:solidFill>
              </a:defRPr>
            </a:lvl5pPr>
            <a:lvl6pPr lvl="5" algn="ctr" rtl="0">
              <a:lnSpc>
                <a:spcPct val="100000"/>
              </a:lnSpc>
              <a:spcBef>
                <a:spcPts val="1600"/>
              </a:spcBef>
              <a:spcAft>
                <a:spcPts val="0"/>
              </a:spcAft>
              <a:buClr>
                <a:schemeClr val="dk1"/>
              </a:buClr>
              <a:buSzPts val="1600"/>
              <a:buNone/>
              <a:defRPr>
                <a:solidFill>
                  <a:schemeClr val="dk1"/>
                </a:solidFill>
              </a:defRPr>
            </a:lvl6pPr>
            <a:lvl7pPr lvl="6" algn="ctr" rtl="0">
              <a:lnSpc>
                <a:spcPct val="100000"/>
              </a:lnSpc>
              <a:spcBef>
                <a:spcPts val="1600"/>
              </a:spcBef>
              <a:spcAft>
                <a:spcPts val="0"/>
              </a:spcAft>
              <a:buClr>
                <a:schemeClr val="dk1"/>
              </a:buClr>
              <a:buSzPts val="1600"/>
              <a:buNone/>
              <a:defRPr>
                <a:solidFill>
                  <a:schemeClr val="dk1"/>
                </a:solidFill>
              </a:defRPr>
            </a:lvl7pPr>
            <a:lvl8pPr lvl="7" algn="ctr" rtl="0">
              <a:lnSpc>
                <a:spcPct val="100000"/>
              </a:lnSpc>
              <a:spcBef>
                <a:spcPts val="1600"/>
              </a:spcBef>
              <a:spcAft>
                <a:spcPts val="0"/>
              </a:spcAft>
              <a:buClr>
                <a:schemeClr val="dk1"/>
              </a:buClr>
              <a:buSzPts val="1600"/>
              <a:buNone/>
              <a:defRPr>
                <a:solidFill>
                  <a:schemeClr val="dk1"/>
                </a:solidFill>
              </a:defRPr>
            </a:lvl8pPr>
            <a:lvl9pPr lvl="8" algn="ctr" rtl="0">
              <a:lnSpc>
                <a:spcPct val="100000"/>
              </a:lnSpc>
              <a:spcBef>
                <a:spcPts val="1600"/>
              </a:spcBef>
              <a:spcAft>
                <a:spcPts val="1600"/>
              </a:spcAft>
              <a:buClr>
                <a:schemeClr val="dk1"/>
              </a:buClr>
              <a:buSzPts val="1600"/>
              <a:buNone/>
              <a:defRPr>
                <a:solidFill>
                  <a:schemeClr val="dk1"/>
                </a:solidFill>
              </a:defRPr>
            </a:lvl9pPr>
          </a:lstStyle>
          <a:p>
            <a:endParaRPr/>
          </a:p>
        </p:txBody>
      </p:sp>
      <p:sp>
        <p:nvSpPr>
          <p:cNvPr id="248" name="Google Shape;248;p27"/>
          <p:cNvSpPr txBox="1">
            <a:spLocks noGrp="1"/>
          </p:cNvSpPr>
          <p:nvPr>
            <p:ph type="title" idx="2" hasCustomPrompt="1"/>
          </p:nvPr>
        </p:nvSpPr>
        <p:spPr>
          <a:xfrm>
            <a:off x="2046000" y="2724206"/>
            <a:ext cx="52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49" name="Google Shape;249;p27"/>
          <p:cNvSpPr txBox="1">
            <a:spLocks noGrp="1"/>
          </p:cNvSpPr>
          <p:nvPr>
            <p:ph type="subTitle" idx="3"/>
          </p:nvPr>
        </p:nvSpPr>
        <p:spPr>
          <a:xfrm>
            <a:off x="2046000" y="3430227"/>
            <a:ext cx="52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accent1"/>
                </a:solidFill>
              </a:defRPr>
            </a:lvl1pPr>
            <a:lvl2pPr lvl="1" algn="ctr" rtl="0">
              <a:lnSpc>
                <a:spcPct val="100000"/>
              </a:lnSpc>
              <a:spcBef>
                <a:spcPts val="1600"/>
              </a:spcBef>
              <a:spcAft>
                <a:spcPts val="0"/>
              </a:spcAft>
              <a:buClr>
                <a:schemeClr val="dk1"/>
              </a:buClr>
              <a:buSzPts val="1600"/>
              <a:buNone/>
              <a:defRPr>
                <a:solidFill>
                  <a:schemeClr val="dk1"/>
                </a:solidFill>
              </a:defRPr>
            </a:lvl2pPr>
            <a:lvl3pPr lvl="2" algn="ctr" rtl="0">
              <a:lnSpc>
                <a:spcPct val="100000"/>
              </a:lnSpc>
              <a:spcBef>
                <a:spcPts val="1600"/>
              </a:spcBef>
              <a:spcAft>
                <a:spcPts val="0"/>
              </a:spcAft>
              <a:buClr>
                <a:schemeClr val="dk1"/>
              </a:buClr>
              <a:buSzPts val="1600"/>
              <a:buNone/>
              <a:defRPr>
                <a:solidFill>
                  <a:schemeClr val="dk1"/>
                </a:solidFill>
              </a:defRPr>
            </a:lvl3pPr>
            <a:lvl4pPr lvl="3" algn="ctr" rtl="0">
              <a:lnSpc>
                <a:spcPct val="100000"/>
              </a:lnSpc>
              <a:spcBef>
                <a:spcPts val="1600"/>
              </a:spcBef>
              <a:spcAft>
                <a:spcPts val="0"/>
              </a:spcAft>
              <a:buClr>
                <a:schemeClr val="dk1"/>
              </a:buClr>
              <a:buSzPts val="1600"/>
              <a:buNone/>
              <a:defRPr>
                <a:solidFill>
                  <a:schemeClr val="dk1"/>
                </a:solidFill>
              </a:defRPr>
            </a:lvl4pPr>
            <a:lvl5pPr lvl="4" algn="ctr" rtl="0">
              <a:lnSpc>
                <a:spcPct val="100000"/>
              </a:lnSpc>
              <a:spcBef>
                <a:spcPts val="1600"/>
              </a:spcBef>
              <a:spcAft>
                <a:spcPts val="0"/>
              </a:spcAft>
              <a:buClr>
                <a:schemeClr val="dk1"/>
              </a:buClr>
              <a:buSzPts val="1600"/>
              <a:buNone/>
              <a:defRPr>
                <a:solidFill>
                  <a:schemeClr val="dk1"/>
                </a:solidFill>
              </a:defRPr>
            </a:lvl5pPr>
            <a:lvl6pPr lvl="5" algn="ctr" rtl="0">
              <a:lnSpc>
                <a:spcPct val="100000"/>
              </a:lnSpc>
              <a:spcBef>
                <a:spcPts val="1600"/>
              </a:spcBef>
              <a:spcAft>
                <a:spcPts val="0"/>
              </a:spcAft>
              <a:buClr>
                <a:schemeClr val="dk1"/>
              </a:buClr>
              <a:buSzPts val="1600"/>
              <a:buNone/>
              <a:defRPr>
                <a:solidFill>
                  <a:schemeClr val="dk1"/>
                </a:solidFill>
              </a:defRPr>
            </a:lvl6pPr>
            <a:lvl7pPr lvl="6" algn="ctr" rtl="0">
              <a:lnSpc>
                <a:spcPct val="100000"/>
              </a:lnSpc>
              <a:spcBef>
                <a:spcPts val="1600"/>
              </a:spcBef>
              <a:spcAft>
                <a:spcPts val="0"/>
              </a:spcAft>
              <a:buClr>
                <a:schemeClr val="dk1"/>
              </a:buClr>
              <a:buSzPts val="1600"/>
              <a:buNone/>
              <a:defRPr>
                <a:solidFill>
                  <a:schemeClr val="dk1"/>
                </a:solidFill>
              </a:defRPr>
            </a:lvl7pPr>
            <a:lvl8pPr lvl="7" algn="ctr" rtl="0">
              <a:lnSpc>
                <a:spcPct val="100000"/>
              </a:lnSpc>
              <a:spcBef>
                <a:spcPts val="1600"/>
              </a:spcBef>
              <a:spcAft>
                <a:spcPts val="0"/>
              </a:spcAft>
              <a:buClr>
                <a:schemeClr val="dk1"/>
              </a:buClr>
              <a:buSzPts val="1600"/>
              <a:buNone/>
              <a:defRPr>
                <a:solidFill>
                  <a:schemeClr val="dk1"/>
                </a:solidFill>
              </a:defRPr>
            </a:lvl8pPr>
            <a:lvl9pPr lvl="8" algn="ctr" rtl="0">
              <a:lnSpc>
                <a:spcPct val="100000"/>
              </a:lnSpc>
              <a:spcBef>
                <a:spcPts val="1600"/>
              </a:spcBef>
              <a:spcAft>
                <a:spcPts val="1600"/>
              </a:spcAft>
              <a:buClr>
                <a:schemeClr val="dk1"/>
              </a:buClr>
              <a:buSzPts val="1600"/>
              <a:buNone/>
              <a:defRPr>
                <a:solidFill>
                  <a:schemeClr val="dk1"/>
                </a:solidFill>
              </a:defRPr>
            </a:lvl9pPr>
          </a:lstStyle>
          <a:p>
            <a:endParaRPr/>
          </a:p>
        </p:txBody>
      </p:sp>
      <p:sp>
        <p:nvSpPr>
          <p:cNvPr id="250" name="Google Shape;250;p27"/>
          <p:cNvSpPr/>
          <p:nvPr/>
        </p:nvSpPr>
        <p:spPr>
          <a:xfrm rot="4190285" flipH="1">
            <a:off x="-3394556" y="-2038603"/>
            <a:ext cx="5157870" cy="4202490"/>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chemeClr val="lt1"/>
          </a:solid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endParaRPr/>
          </a:p>
        </p:txBody>
      </p:sp>
      <p:sp>
        <p:nvSpPr>
          <p:cNvPr id="251" name="Google Shape;251;p27"/>
          <p:cNvSpPr/>
          <p:nvPr/>
        </p:nvSpPr>
        <p:spPr>
          <a:xfrm rot="-6002502" flipH="1">
            <a:off x="6155632" y="2446162"/>
            <a:ext cx="8396082" cy="6842206"/>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52"/>
        <p:cNvGrpSpPr/>
        <p:nvPr/>
      </p:nvGrpSpPr>
      <p:grpSpPr>
        <a:xfrm>
          <a:off x="0" y="0"/>
          <a:ext cx="0" cy="0"/>
          <a:chOff x="0" y="0"/>
          <a:chExt cx="0" cy="0"/>
        </a:xfrm>
      </p:grpSpPr>
      <p:sp>
        <p:nvSpPr>
          <p:cNvPr id="253" name="Google Shape;253;p28"/>
          <p:cNvSpPr txBox="1">
            <a:spLocks noGrp="1"/>
          </p:cNvSpPr>
          <p:nvPr>
            <p:ph type="ctrTitle"/>
          </p:nvPr>
        </p:nvSpPr>
        <p:spPr>
          <a:xfrm>
            <a:off x="720000" y="841175"/>
            <a:ext cx="3852000" cy="91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4" name="Google Shape;254;p28"/>
          <p:cNvSpPr txBox="1">
            <a:spLocks noGrp="1"/>
          </p:cNvSpPr>
          <p:nvPr>
            <p:ph type="subTitle" idx="1"/>
          </p:nvPr>
        </p:nvSpPr>
        <p:spPr>
          <a:xfrm>
            <a:off x="720000" y="1753475"/>
            <a:ext cx="3852000" cy="9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5" name="Google Shape;255;p28"/>
          <p:cNvSpPr txBox="1"/>
          <p:nvPr/>
        </p:nvSpPr>
        <p:spPr>
          <a:xfrm>
            <a:off x="720025" y="3290000"/>
            <a:ext cx="3852000" cy="9645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300">
                <a:solidFill>
                  <a:schemeClr val="accent2"/>
                </a:solidFill>
                <a:latin typeface="Carme"/>
                <a:ea typeface="Carme"/>
                <a:cs typeface="Carme"/>
                <a:sym typeface="Carme"/>
              </a:rPr>
              <a:t>CREDITS: This presentation template was created by </a:t>
            </a:r>
            <a:r>
              <a:rPr lang="en" sz="1300" b="1">
                <a:solidFill>
                  <a:schemeClr val="accent3"/>
                </a:solidFill>
                <a:uFill>
                  <a:noFill/>
                </a:uFill>
                <a:latin typeface="Carme"/>
                <a:ea typeface="Carme"/>
                <a:cs typeface="Carme"/>
                <a:sym typeface="Carme"/>
                <a:hlinkClick r:id="rId2">
                  <a:extLst>
                    <a:ext uri="{A12FA001-AC4F-418D-AE19-62706E023703}">
                      <ahyp:hlinkClr xmlns:ahyp="http://schemas.microsoft.com/office/drawing/2018/hyperlinkcolor" xmlns="" val="tx"/>
                    </a:ext>
                  </a:extLst>
                </a:hlinkClick>
              </a:rPr>
              <a:t>Slidesgo</a:t>
            </a:r>
            <a:r>
              <a:rPr lang="en" sz="1300">
                <a:solidFill>
                  <a:schemeClr val="accent2"/>
                </a:solidFill>
                <a:latin typeface="Carme"/>
                <a:ea typeface="Carme"/>
                <a:cs typeface="Carme"/>
                <a:sym typeface="Carme"/>
              </a:rPr>
              <a:t>, including icons by </a:t>
            </a:r>
            <a:r>
              <a:rPr lang="en" sz="1300" b="1">
                <a:solidFill>
                  <a:schemeClr val="accent3"/>
                </a:solidFill>
                <a:uFill>
                  <a:noFill/>
                </a:uFill>
                <a:latin typeface="Carme"/>
                <a:ea typeface="Carme"/>
                <a:cs typeface="Carme"/>
                <a:sym typeface="Carme"/>
                <a:hlinkClick r:id="rId3">
                  <a:extLst>
                    <a:ext uri="{A12FA001-AC4F-418D-AE19-62706E023703}">
                      <ahyp:hlinkClr xmlns:ahyp="http://schemas.microsoft.com/office/drawing/2018/hyperlinkcolor" xmlns="" val="tx"/>
                    </a:ext>
                  </a:extLst>
                </a:hlinkClick>
              </a:rPr>
              <a:t>Flaticon</a:t>
            </a:r>
            <a:r>
              <a:rPr lang="en" sz="1300">
                <a:solidFill>
                  <a:schemeClr val="accent2"/>
                </a:solidFill>
                <a:latin typeface="Carme"/>
                <a:ea typeface="Carme"/>
                <a:cs typeface="Carme"/>
                <a:sym typeface="Carme"/>
              </a:rPr>
              <a:t>, infographics &amp; images by </a:t>
            </a:r>
            <a:r>
              <a:rPr lang="en" sz="1300" b="1">
                <a:solidFill>
                  <a:schemeClr val="accent3"/>
                </a:solidFill>
                <a:uFill>
                  <a:noFill/>
                </a:uFill>
                <a:latin typeface="Carme"/>
                <a:ea typeface="Carme"/>
                <a:cs typeface="Carme"/>
                <a:sym typeface="Carme"/>
                <a:hlinkClick r:id="rId4">
                  <a:extLst>
                    <a:ext uri="{A12FA001-AC4F-418D-AE19-62706E023703}">
                      <ahyp:hlinkClr xmlns:ahyp="http://schemas.microsoft.com/office/drawing/2018/hyperlinkcolor" xmlns="" val="tx"/>
                    </a:ext>
                  </a:extLst>
                </a:hlinkClick>
              </a:rPr>
              <a:t>Freepik</a:t>
            </a:r>
            <a:r>
              <a:rPr lang="en" sz="1300">
                <a:solidFill>
                  <a:schemeClr val="accent2"/>
                </a:solidFill>
                <a:latin typeface="Carme"/>
                <a:ea typeface="Carme"/>
                <a:cs typeface="Carme"/>
                <a:sym typeface="Carme"/>
              </a:rPr>
              <a:t> and illustrations by </a:t>
            </a:r>
            <a:r>
              <a:rPr lang="en" sz="1300" b="1">
                <a:solidFill>
                  <a:schemeClr val="accent3"/>
                </a:solidFill>
                <a:uFill>
                  <a:noFill/>
                </a:uFill>
                <a:latin typeface="Carme"/>
                <a:ea typeface="Carme"/>
                <a:cs typeface="Carme"/>
                <a:sym typeface="Carme"/>
                <a:hlinkClick r:id="rId5">
                  <a:extLst>
                    <a:ext uri="{A12FA001-AC4F-418D-AE19-62706E023703}">
                      <ahyp:hlinkClr xmlns:ahyp="http://schemas.microsoft.com/office/drawing/2018/hyperlinkcolor" xmlns="" val="tx"/>
                    </a:ext>
                  </a:extLst>
                </a:hlinkClick>
              </a:rPr>
              <a:t>Storyset</a:t>
            </a:r>
            <a:endParaRPr sz="1300" b="1">
              <a:solidFill>
                <a:schemeClr val="accent3"/>
              </a:solidFill>
              <a:latin typeface="Carme"/>
              <a:ea typeface="Carme"/>
              <a:cs typeface="Carme"/>
              <a:sym typeface="Carme"/>
            </a:endParaRPr>
          </a:p>
          <a:p>
            <a:pPr marL="0" lvl="0" indent="0" algn="ctr" rtl="0">
              <a:spcBef>
                <a:spcPts val="0"/>
              </a:spcBef>
              <a:spcAft>
                <a:spcPts val="0"/>
              </a:spcAft>
              <a:buNone/>
            </a:pPr>
            <a:endParaRPr sz="2800">
              <a:solidFill>
                <a:schemeClr val="accent2"/>
              </a:solidFill>
            </a:endParaRPr>
          </a:p>
          <a:p>
            <a:pPr marL="0" lvl="0" indent="0" algn="ctr" rtl="0">
              <a:spcBef>
                <a:spcPts val="0"/>
              </a:spcBef>
              <a:spcAft>
                <a:spcPts val="0"/>
              </a:spcAft>
              <a:buNone/>
            </a:pPr>
            <a:endParaRPr>
              <a:solidFill>
                <a:schemeClr val="accent2"/>
              </a:solidFill>
              <a:latin typeface="Carme"/>
              <a:ea typeface="Carme"/>
              <a:cs typeface="Carme"/>
              <a:sym typeface="Carme"/>
            </a:endParaRPr>
          </a:p>
        </p:txBody>
      </p:sp>
      <p:sp>
        <p:nvSpPr>
          <p:cNvPr id="256" name="Google Shape;256;p28"/>
          <p:cNvSpPr/>
          <p:nvPr/>
        </p:nvSpPr>
        <p:spPr>
          <a:xfrm rot="-667078">
            <a:off x="4646382" y="1447735"/>
            <a:ext cx="4540176" cy="3359414"/>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flipH="1">
            <a:off x="6200635" y="659925"/>
            <a:ext cx="4072651" cy="3317645"/>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7907550" y="2218075"/>
            <a:ext cx="1032916" cy="353672"/>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5776729" y="788137"/>
            <a:ext cx="810501" cy="820086"/>
          </a:xfrm>
          <a:custGeom>
            <a:avLst/>
            <a:gdLst/>
            <a:ahLst/>
            <a:cxnLst/>
            <a:rect l="l" t="t" r="r" b="b"/>
            <a:pathLst>
              <a:path w="134300" h="183567" extrusionOk="0">
                <a:moveTo>
                  <a:pt x="67150" y="0"/>
                </a:moveTo>
                <a:lnTo>
                  <a:pt x="66278" y="12"/>
                </a:lnTo>
                <a:lnTo>
                  <a:pt x="65415" y="35"/>
                </a:lnTo>
                <a:lnTo>
                  <a:pt x="64551" y="70"/>
                </a:lnTo>
                <a:lnTo>
                  <a:pt x="63697" y="117"/>
                </a:lnTo>
                <a:lnTo>
                  <a:pt x="62833" y="187"/>
                </a:lnTo>
                <a:lnTo>
                  <a:pt x="61979" y="269"/>
                </a:lnTo>
                <a:lnTo>
                  <a:pt x="61132" y="363"/>
                </a:lnTo>
                <a:lnTo>
                  <a:pt x="60286" y="479"/>
                </a:lnTo>
                <a:lnTo>
                  <a:pt x="59440" y="596"/>
                </a:lnTo>
                <a:lnTo>
                  <a:pt x="58594" y="736"/>
                </a:lnTo>
                <a:lnTo>
                  <a:pt x="57756" y="888"/>
                </a:lnTo>
                <a:lnTo>
                  <a:pt x="56927" y="1064"/>
                </a:lnTo>
                <a:lnTo>
                  <a:pt x="56089" y="1239"/>
                </a:lnTo>
                <a:lnTo>
                  <a:pt x="55260" y="1437"/>
                </a:lnTo>
                <a:lnTo>
                  <a:pt x="54440" y="1648"/>
                </a:lnTo>
                <a:lnTo>
                  <a:pt x="53619" y="1870"/>
                </a:lnTo>
                <a:lnTo>
                  <a:pt x="52798" y="2103"/>
                </a:lnTo>
                <a:lnTo>
                  <a:pt x="51986" y="2349"/>
                </a:lnTo>
                <a:lnTo>
                  <a:pt x="51174" y="2617"/>
                </a:lnTo>
                <a:lnTo>
                  <a:pt x="50371" y="2898"/>
                </a:lnTo>
                <a:lnTo>
                  <a:pt x="49568" y="3178"/>
                </a:lnTo>
                <a:lnTo>
                  <a:pt x="48764" y="3482"/>
                </a:lnTo>
                <a:lnTo>
                  <a:pt x="47969" y="3797"/>
                </a:lnTo>
                <a:lnTo>
                  <a:pt x="47183" y="4125"/>
                </a:lnTo>
                <a:lnTo>
                  <a:pt x="46396" y="4475"/>
                </a:lnTo>
                <a:lnTo>
                  <a:pt x="45610" y="4826"/>
                </a:lnTo>
                <a:lnTo>
                  <a:pt x="44832" y="5188"/>
                </a:lnTo>
                <a:lnTo>
                  <a:pt x="44063" y="5573"/>
                </a:lnTo>
                <a:lnTo>
                  <a:pt x="43294" y="5970"/>
                </a:lnTo>
                <a:lnTo>
                  <a:pt x="42524" y="6368"/>
                </a:lnTo>
                <a:lnTo>
                  <a:pt x="41764" y="6788"/>
                </a:lnTo>
                <a:lnTo>
                  <a:pt x="41011" y="7221"/>
                </a:lnTo>
                <a:lnTo>
                  <a:pt x="40259" y="7653"/>
                </a:lnTo>
                <a:lnTo>
                  <a:pt x="39516" y="8109"/>
                </a:lnTo>
                <a:lnTo>
                  <a:pt x="38772" y="8576"/>
                </a:lnTo>
                <a:lnTo>
                  <a:pt x="38037" y="9055"/>
                </a:lnTo>
                <a:lnTo>
                  <a:pt x="37302" y="9546"/>
                </a:lnTo>
                <a:lnTo>
                  <a:pt x="36575" y="10048"/>
                </a:lnTo>
                <a:lnTo>
                  <a:pt x="35857" y="10562"/>
                </a:lnTo>
                <a:lnTo>
                  <a:pt x="35139" y="11076"/>
                </a:lnTo>
                <a:lnTo>
                  <a:pt x="34430" y="11613"/>
                </a:lnTo>
                <a:lnTo>
                  <a:pt x="33729" y="12163"/>
                </a:lnTo>
                <a:lnTo>
                  <a:pt x="33028" y="12723"/>
                </a:lnTo>
                <a:lnTo>
                  <a:pt x="32327" y="13296"/>
                </a:lnTo>
                <a:lnTo>
                  <a:pt x="31643" y="13868"/>
                </a:lnTo>
                <a:lnTo>
                  <a:pt x="30960" y="14464"/>
                </a:lnTo>
                <a:lnTo>
                  <a:pt x="30276" y="15060"/>
                </a:lnTo>
                <a:lnTo>
                  <a:pt x="29609" y="15679"/>
                </a:lnTo>
                <a:lnTo>
                  <a:pt x="28942" y="16298"/>
                </a:lnTo>
                <a:lnTo>
                  <a:pt x="28276" y="16941"/>
                </a:lnTo>
                <a:lnTo>
                  <a:pt x="27626" y="17584"/>
                </a:lnTo>
                <a:lnTo>
                  <a:pt x="26976" y="18238"/>
                </a:lnTo>
                <a:lnTo>
                  <a:pt x="26327" y="18904"/>
                </a:lnTo>
                <a:lnTo>
                  <a:pt x="25694" y="19581"/>
                </a:lnTo>
                <a:lnTo>
                  <a:pt x="25062" y="20271"/>
                </a:lnTo>
                <a:lnTo>
                  <a:pt x="24438" y="20960"/>
                </a:lnTo>
                <a:lnTo>
                  <a:pt x="23814" y="21673"/>
                </a:lnTo>
                <a:lnTo>
                  <a:pt x="23207" y="22385"/>
                </a:lnTo>
                <a:lnTo>
                  <a:pt x="22600" y="23110"/>
                </a:lnTo>
                <a:lnTo>
                  <a:pt x="22002" y="23846"/>
                </a:lnTo>
                <a:lnTo>
                  <a:pt x="21403" y="24594"/>
                </a:lnTo>
                <a:lnTo>
                  <a:pt x="20822" y="25353"/>
                </a:lnTo>
                <a:lnTo>
                  <a:pt x="20241" y="26112"/>
                </a:lnTo>
                <a:lnTo>
                  <a:pt x="19668" y="26883"/>
                </a:lnTo>
                <a:lnTo>
                  <a:pt x="19104" y="27666"/>
                </a:lnTo>
                <a:lnTo>
                  <a:pt x="18540" y="28461"/>
                </a:lnTo>
                <a:lnTo>
                  <a:pt x="17993" y="29267"/>
                </a:lnTo>
                <a:lnTo>
                  <a:pt x="17446" y="30073"/>
                </a:lnTo>
                <a:lnTo>
                  <a:pt x="16907" y="30891"/>
                </a:lnTo>
                <a:lnTo>
                  <a:pt x="16378" y="31720"/>
                </a:lnTo>
                <a:lnTo>
                  <a:pt x="15848" y="32561"/>
                </a:lnTo>
                <a:lnTo>
                  <a:pt x="15335" y="33403"/>
                </a:lnTo>
                <a:lnTo>
                  <a:pt x="14822" y="34256"/>
                </a:lnTo>
                <a:lnTo>
                  <a:pt x="14326" y="35120"/>
                </a:lnTo>
                <a:lnTo>
                  <a:pt x="13830" y="35996"/>
                </a:lnTo>
                <a:lnTo>
                  <a:pt x="13343" y="36873"/>
                </a:lnTo>
                <a:lnTo>
                  <a:pt x="12865" y="37760"/>
                </a:lnTo>
                <a:lnTo>
                  <a:pt x="12386" y="38648"/>
                </a:lnTo>
                <a:lnTo>
                  <a:pt x="11924" y="39560"/>
                </a:lnTo>
                <a:lnTo>
                  <a:pt x="11471" y="40471"/>
                </a:lnTo>
                <a:lnTo>
                  <a:pt x="11018" y="41394"/>
                </a:lnTo>
                <a:lnTo>
                  <a:pt x="10582" y="42317"/>
                </a:lnTo>
                <a:lnTo>
                  <a:pt x="10146" y="43252"/>
                </a:lnTo>
                <a:lnTo>
                  <a:pt x="9719" y="44198"/>
                </a:lnTo>
                <a:lnTo>
                  <a:pt x="9309" y="45144"/>
                </a:lnTo>
                <a:lnTo>
                  <a:pt x="8898" y="46102"/>
                </a:lnTo>
                <a:lnTo>
                  <a:pt x="8497" y="47060"/>
                </a:lnTo>
                <a:lnTo>
                  <a:pt x="8104" y="48042"/>
                </a:lnTo>
                <a:lnTo>
                  <a:pt x="7719" y="49011"/>
                </a:lnTo>
                <a:lnTo>
                  <a:pt x="7343" y="50004"/>
                </a:lnTo>
                <a:lnTo>
                  <a:pt x="6984" y="50998"/>
                </a:lnTo>
                <a:lnTo>
                  <a:pt x="6625" y="51991"/>
                </a:lnTo>
                <a:lnTo>
                  <a:pt x="6274" y="52995"/>
                </a:lnTo>
                <a:lnTo>
                  <a:pt x="5932" y="54012"/>
                </a:lnTo>
                <a:lnTo>
                  <a:pt x="5599" y="55028"/>
                </a:lnTo>
                <a:lnTo>
                  <a:pt x="5274" y="56056"/>
                </a:lnTo>
                <a:lnTo>
                  <a:pt x="4967" y="57096"/>
                </a:lnTo>
                <a:lnTo>
                  <a:pt x="4659" y="58136"/>
                </a:lnTo>
                <a:lnTo>
                  <a:pt x="4360" y="59176"/>
                </a:lnTo>
                <a:lnTo>
                  <a:pt x="4078" y="60227"/>
                </a:lnTo>
                <a:lnTo>
                  <a:pt x="3796" y="61290"/>
                </a:lnTo>
                <a:lnTo>
                  <a:pt x="3531" y="62354"/>
                </a:lnTo>
                <a:lnTo>
                  <a:pt x="3266" y="63417"/>
                </a:lnTo>
                <a:lnTo>
                  <a:pt x="3018" y="64492"/>
                </a:lnTo>
                <a:lnTo>
                  <a:pt x="2778" y="65578"/>
                </a:lnTo>
                <a:lnTo>
                  <a:pt x="2548" y="66653"/>
                </a:lnTo>
                <a:lnTo>
                  <a:pt x="2325" y="67751"/>
                </a:lnTo>
                <a:lnTo>
                  <a:pt x="2112" y="68850"/>
                </a:lnTo>
                <a:lnTo>
                  <a:pt x="1915" y="69948"/>
                </a:lnTo>
                <a:lnTo>
                  <a:pt x="1719" y="71058"/>
                </a:lnTo>
                <a:lnTo>
                  <a:pt x="1539" y="72168"/>
                </a:lnTo>
                <a:lnTo>
                  <a:pt x="1368" y="73289"/>
                </a:lnTo>
                <a:lnTo>
                  <a:pt x="1206" y="74411"/>
                </a:lnTo>
                <a:lnTo>
                  <a:pt x="1052" y="75544"/>
                </a:lnTo>
                <a:lnTo>
                  <a:pt x="907" y="76666"/>
                </a:lnTo>
                <a:lnTo>
                  <a:pt x="770" y="77811"/>
                </a:lnTo>
                <a:lnTo>
                  <a:pt x="650" y="78944"/>
                </a:lnTo>
                <a:lnTo>
                  <a:pt x="539" y="80100"/>
                </a:lnTo>
                <a:lnTo>
                  <a:pt x="436" y="81245"/>
                </a:lnTo>
                <a:lnTo>
                  <a:pt x="351" y="82402"/>
                </a:lnTo>
                <a:lnTo>
                  <a:pt x="265" y="83559"/>
                </a:lnTo>
                <a:lnTo>
                  <a:pt x="197" y="84727"/>
                </a:lnTo>
                <a:lnTo>
                  <a:pt x="137" y="85895"/>
                </a:lnTo>
                <a:lnTo>
                  <a:pt x="86" y="87064"/>
                </a:lnTo>
                <a:lnTo>
                  <a:pt x="52" y="88232"/>
                </a:lnTo>
                <a:lnTo>
                  <a:pt x="26" y="89412"/>
                </a:lnTo>
                <a:lnTo>
                  <a:pt x="9" y="90604"/>
                </a:lnTo>
                <a:lnTo>
                  <a:pt x="1" y="91784"/>
                </a:lnTo>
                <a:lnTo>
                  <a:pt x="9" y="92975"/>
                </a:lnTo>
                <a:lnTo>
                  <a:pt x="26" y="94155"/>
                </a:lnTo>
                <a:lnTo>
                  <a:pt x="52" y="95335"/>
                </a:lnTo>
                <a:lnTo>
                  <a:pt x="86" y="96504"/>
                </a:lnTo>
                <a:lnTo>
                  <a:pt x="137" y="97684"/>
                </a:lnTo>
                <a:lnTo>
                  <a:pt x="197" y="98852"/>
                </a:lnTo>
                <a:lnTo>
                  <a:pt x="265" y="100009"/>
                </a:lnTo>
                <a:lnTo>
                  <a:pt x="351" y="101165"/>
                </a:lnTo>
                <a:lnTo>
                  <a:pt x="436" y="102322"/>
                </a:lnTo>
                <a:lnTo>
                  <a:pt x="539" y="103479"/>
                </a:lnTo>
                <a:lnTo>
                  <a:pt x="650" y="104623"/>
                </a:lnTo>
                <a:lnTo>
                  <a:pt x="770" y="105768"/>
                </a:lnTo>
                <a:lnTo>
                  <a:pt x="907" y="106902"/>
                </a:lnTo>
                <a:lnTo>
                  <a:pt x="1052" y="108035"/>
                </a:lnTo>
                <a:lnTo>
                  <a:pt x="1206" y="109157"/>
                </a:lnTo>
                <a:lnTo>
                  <a:pt x="1368" y="110278"/>
                </a:lnTo>
                <a:lnTo>
                  <a:pt x="1539" y="111400"/>
                </a:lnTo>
                <a:lnTo>
                  <a:pt x="1719" y="112510"/>
                </a:lnTo>
                <a:lnTo>
                  <a:pt x="1915" y="113620"/>
                </a:lnTo>
                <a:lnTo>
                  <a:pt x="2112" y="114718"/>
                </a:lnTo>
                <a:lnTo>
                  <a:pt x="2325" y="115816"/>
                </a:lnTo>
                <a:lnTo>
                  <a:pt x="2548" y="116914"/>
                </a:lnTo>
                <a:lnTo>
                  <a:pt x="2778" y="118001"/>
                </a:lnTo>
                <a:lnTo>
                  <a:pt x="3018" y="119076"/>
                </a:lnTo>
                <a:lnTo>
                  <a:pt x="3266" y="120150"/>
                </a:lnTo>
                <a:lnTo>
                  <a:pt x="3531" y="121225"/>
                </a:lnTo>
                <a:lnTo>
                  <a:pt x="3796" y="122288"/>
                </a:lnTo>
                <a:lnTo>
                  <a:pt x="4078" y="123340"/>
                </a:lnTo>
                <a:lnTo>
                  <a:pt x="4360" y="124391"/>
                </a:lnTo>
                <a:lnTo>
                  <a:pt x="4659" y="125443"/>
                </a:lnTo>
                <a:lnTo>
                  <a:pt x="4967" y="126483"/>
                </a:lnTo>
                <a:lnTo>
                  <a:pt x="5274" y="127511"/>
                </a:lnTo>
                <a:lnTo>
                  <a:pt x="5599" y="128539"/>
                </a:lnTo>
                <a:lnTo>
                  <a:pt x="5932" y="129555"/>
                </a:lnTo>
                <a:lnTo>
                  <a:pt x="6274" y="130572"/>
                </a:lnTo>
                <a:lnTo>
                  <a:pt x="6625" y="131577"/>
                </a:lnTo>
                <a:lnTo>
                  <a:pt x="6984" y="132581"/>
                </a:lnTo>
                <a:lnTo>
                  <a:pt x="7343" y="133574"/>
                </a:lnTo>
                <a:lnTo>
                  <a:pt x="7719" y="134556"/>
                </a:lnTo>
                <a:lnTo>
                  <a:pt x="8104" y="135537"/>
                </a:lnTo>
                <a:lnTo>
                  <a:pt x="8497" y="136507"/>
                </a:lnTo>
                <a:lnTo>
                  <a:pt x="8898" y="137465"/>
                </a:lnTo>
                <a:lnTo>
                  <a:pt x="9309" y="138423"/>
                </a:lnTo>
                <a:lnTo>
                  <a:pt x="9719" y="139381"/>
                </a:lnTo>
                <a:lnTo>
                  <a:pt x="10146" y="140316"/>
                </a:lnTo>
                <a:lnTo>
                  <a:pt x="10582" y="141250"/>
                </a:lnTo>
                <a:lnTo>
                  <a:pt x="11018" y="142185"/>
                </a:lnTo>
                <a:lnTo>
                  <a:pt x="11471" y="143096"/>
                </a:lnTo>
                <a:lnTo>
                  <a:pt x="11924" y="144008"/>
                </a:lnTo>
                <a:lnTo>
                  <a:pt x="12386" y="144919"/>
                </a:lnTo>
                <a:lnTo>
                  <a:pt x="12865" y="145807"/>
                </a:lnTo>
                <a:lnTo>
                  <a:pt x="13343" y="146695"/>
                </a:lnTo>
                <a:lnTo>
                  <a:pt x="13830" y="147583"/>
                </a:lnTo>
                <a:lnTo>
                  <a:pt x="14326" y="148447"/>
                </a:lnTo>
                <a:lnTo>
                  <a:pt x="14822" y="149312"/>
                </a:lnTo>
                <a:lnTo>
                  <a:pt x="15335" y="150165"/>
                </a:lnTo>
                <a:lnTo>
                  <a:pt x="15848" y="151017"/>
                </a:lnTo>
                <a:lnTo>
                  <a:pt x="16378" y="151847"/>
                </a:lnTo>
                <a:lnTo>
                  <a:pt x="16907" y="152677"/>
                </a:lnTo>
                <a:lnTo>
                  <a:pt x="17446" y="153494"/>
                </a:lnTo>
                <a:lnTo>
                  <a:pt x="17993" y="154312"/>
                </a:lnTo>
                <a:lnTo>
                  <a:pt x="18540" y="155107"/>
                </a:lnTo>
                <a:lnTo>
                  <a:pt x="19104" y="155901"/>
                </a:lnTo>
                <a:lnTo>
                  <a:pt x="19668" y="156684"/>
                </a:lnTo>
                <a:lnTo>
                  <a:pt x="20241" y="157455"/>
                </a:lnTo>
                <a:lnTo>
                  <a:pt x="20822" y="158226"/>
                </a:lnTo>
                <a:lnTo>
                  <a:pt x="21403" y="158974"/>
                </a:lnTo>
                <a:lnTo>
                  <a:pt x="22002" y="159721"/>
                </a:lnTo>
                <a:lnTo>
                  <a:pt x="22600" y="160458"/>
                </a:lnTo>
                <a:lnTo>
                  <a:pt x="23207" y="161182"/>
                </a:lnTo>
                <a:lnTo>
                  <a:pt x="23814" y="161906"/>
                </a:lnTo>
                <a:lnTo>
                  <a:pt x="24438" y="162607"/>
                </a:lnTo>
                <a:lnTo>
                  <a:pt x="25062" y="163308"/>
                </a:lnTo>
                <a:lnTo>
                  <a:pt x="25694" y="163986"/>
                </a:lnTo>
                <a:lnTo>
                  <a:pt x="26327" y="164663"/>
                </a:lnTo>
                <a:lnTo>
                  <a:pt x="26976" y="165329"/>
                </a:lnTo>
                <a:lnTo>
                  <a:pt x="27626" y="165984"/>
                </a:lnTo>
                <a:lnTo>
                  <a:pt x="28276" y="166638"/>
                </a:lnTo>
                <a:lnTo>
                  <a:pt x="28942" y="167269"/>
                </a:lnTo>
                <a:lnTo>
                  <a:pt x="29609" y="167888"/>
                </a:lnTo>
                <a:lnTo>
                  <a:pt x="30276" y="168507"/>
                </a:lnTo>
                <a:lnTo>
                  <a:pt x="30960" y="169103"/>
                </a:lnTo>
                <a:lnTo>
                  <a:pt x="31643" y="169699"/>
                </a:lnTo>
                <a:lnTo>
                  <a:pt x="32327" y="170283"/>
                </a:lnTo>
                <a:lnTo>
                  <a:pt x="33028" y="170844"/>
                </a:lnTo>
                <a:lnTo>
                  <a:pt x="33729" y="171405"/>
                </a:lnTo>
                <a:lnTo>
                  <a:pt x="34430" y="171954"/>
                </a:lnTo>
                <a:lnTo>
                  <a:pt x="35139" y="172491"/>
                </a:lnTo>
                <a:lnTo>
                  <a:pt x="35857" y="173017"/>
                </a:lnTo>
                <a:lnTo>
                  <a:pt x="36575" y="173531"/>
                </a:lnTo>
                <a:lnTo>
                  <a:pt x="37302" y="174022"/>
                </a:lnTo>
                <a:lnTo>
                  <a:pt x="38037" y="174512"/>
                </a:lnTo>
                <a:lnTo>
                  <a:pt x="38772" y="174991"/>
                </a:lnTo>
                <a:lnTo>
                  <a:pt x="39516" y="175459"/>
                </a:lnTo>
                <a:lnTo>
                  <a:pt x="40259" y="175914"/>
                </a:lnTo>
                <a:lnTo>
                  <a:pt x="41011" y="176358"/>
                </a:lnTo>
                <a:lnTo>
                  <a:pt x="41764" y="176779"/>
                </a:lnTo>
                <a:lnTo>
                  <a:pt x="42524" y="177200"/>
                </a:lnTo>
                <a:lnTo>
                  <a:pt x="43294" y="177608"/>
                </a:lnTo>
                <a:lnTo>
                  <a:pt x="44063" y="177994"/>
                </a:lnTo>
                <a:lnTo>
                  <a:pt x="44832" y="178380"/>
                </a:lnTo>
                <a:lnTo>
                  <a:pt x="45610" y="178742"/>
                </a:lnTo>
                <a:lnTo>
                  <a:pt x="46396" y="179104"/>
                </a:lnTo>
                <a:lnTo>
                  <a:pt x="47183" y="179443"/>
                </a:lnTo>
                <a:lnTo>
                  <a:pt x="47969" y="179770"/>
                </a:lnTo>
                <a:lnTo>
                  <a:pt x="48764" y="180085"/>
                </a:lnTo>
                <a:lnTo>
                  <a:pt x="49568" y="180389"/>
                </a:lnTo>
                <a:lnTo>
                  <a:pt x="50371" y="180681"/>
                </a:lnTo>
                <a:lnTo>
                  <a:pt x="51174" y="180950"/>
                </a:lnTo>
                <a:lnTo>
                  <a:pt x="51986" y="181219"/>
                </a:lnTo>
                <a:lnTo>
                  <a:pt x="52798" y="181464"/>
                </a:lnTo>
                <a:lnTo>
                  <a:pt x="53619" y="181698"/>
                </a:lnTo>
                <a:lnTo>
                  <a:pt x="54440" y="181920"/>
                </a:lnTo>
                <a:lnTo>
                  <a:pt x="55260" y="182130"/>
                </a:lnTo>
                <a:lnTo>
                  <a:pt x="56089" y="182328"/>
                </a:lnTo>
                <a:lnTo>
                  <a:pt x="56927" y="182515"/>
                </a:lnTo>
                <a:lnTo>
                  <a:pt x="57756" y="182679"/>
                </a:lnTo>
                <a:lnTo>
                  <a:pt x="58594" y="182831"/>
                </a:lnTo>
                <a:lnTo>
                  <a:pt x="59440" y="182971"/>
                </a:lnTo>
                <a:lnTo>
                  <a:pt x="60286" y="183088"/>
                </a:lnTo>
                <a:lnTo>
                  <a:pt x="61132" y="183205"/>
                </a:lnTo>
                <a:lnTo>
                  <a:pt x="61979" y="183298"/>
                </a:lnTo>
                <a:lnTo>
                  <a:pt x="62833" y="183380"/>
                </a:lnTo>
                <a:lnTo>
                  <a:pt x="63697" y="183450"/>
                </a:lnTo>
                <a:lnTo>
                  <a:pt x="64551" y="183497"/>
                </a:lnTo>
                <a:lnTo>
                  <a:pt x="65415" y="183532"/>
                </a:lnTo>
                <a:lnTo>
                  <a:pt x="66278" y="183555"/>
                </a:lnTo>
                <a:lnTo>
                  <a:pt x="67150" y="183567"/>
                </a:lnTo>
                <a:lnTo>
                  <a:pt x="68013" y="183555"/>
                </a:lnTo>
                <a:lnTo>
                  <a:pt x="68885" y="183532"/>
                </a:lnTo>
                <a:lnTo>
                  <a:pt x="69748" y="183497"/>
                </a:lnTo>
                <a:lnTo>
                  <a:pt x="70603" y="183450"/>
                </a:lnTo>
                <a:lnTo>
                  <a:pt x="71458" y="183380"/>
                </a:lnTo>
                <a:lnTo>
                  <a:pt x="72312" y="183298"/>
                </a:lnTo>
                <a:lnTo>
                  <a:pt x="73167" y="183205"/>
                </a:lnTo>
                <a:lnTo>
                  <a:pt x="74013" y="183088"/>
                </a:lnTo>
                <a:lnTo>
                  <a:pt x="74860" y="182971"/>
                </a:lnTo>
                <a:lnTo>
                  <a:pt x="75697" y="182831"/>
                </a:lnTo>
                <a:lnTo>
                  <a:pt x="76543" y="182679"/>
                </a:lnTo>
                <a:lnTo>
                  <a:pt x="77373" y="182515"/>
                </a:lnTo>
                <a:lnTo>
                  <a:pt x="78210" y="182328"/>
                </a:lnTo>
                <a:lnTo>
                  <a:pt x="79039" y="182130"/>
                </a:lnTo>
                <a:lnTo>
                  <a:pt x="79860" y="181920"/>
                </a:lnTo>
                <a:lnTo>
                  <a:pt x="80680" y="181698"/>
                </a:lnTo>
                <a:lnTo>
                  <a:pt x="81501" y="181464"/>
                </a:lnTo>
                <a:lnTo>
                  <a:pt x="82313" y="181219"/>
                </a:lnTo>
                <a:lnTo>
                  <a:pt x="83125" y="180950"/>
                </a:lnTo>
                <a:lnTo>
                  <a:pt x="83929" y="180681"/>
                </a:lnTo>
                <a:lnTo>
                  <a:pt x="84732" y="180389"/>
                </a:lnTo>
                <a:lnTo>
                  <a:pt x="85535" y="180085"/>
                </a:lnTo>
                <a:lnTo>
                  <a:pt x="86330" y="179770"/>
                </a:lnTo>
                <a:lnTo>
                  <a:pt x="87117" y="179443"/>
                </a:lnTo>
                <a:lnTo>
                  <a:pt x="87903" y="179104"/>
                </a:lnTo>
                <a:lnTo>
                  <a:pt x="88689" y="178742"/>
                </a:lnTo>
                <a:lnTo>
                  <a:pt x="89467" y="178380"/>
                </a:lnTo>
                <a:lnTo>
                  <a:pt x="90237" y="177994"/>
                </a:lnTo>
                <a:lnTo>
                  <a:pt x="91006" y="177608"/>
                </a:lnTo>
                <a:lnTo>
                  <a:pt x="91767" y="177200"/>
                </a:lnTo>
                <a:lnTo>
                  <a:pt x="92527" y="176779"/>
                </a:lnTo>
                <a:lnTo>
                  <a:pt x="93288" y="176358"/>
                </a:lnTo>
                <a:lnTo>
                  <a:pt x="94040" y="175914"/>
                </a:lnTo>
                <a:lnTo>
                  <a:pt x="94784" y="175459"/>
                </a:lnTo>
                <a:lnTo>
                  <a:pt x="95527" y="174991"/>
                </a:lnTo>
                <a:lnTo>
                  <a:pt x="96263" y="174512"/>
                </a:lnTo>
                <a:lnTo>
                  <a:pt x="96989" y="174022"/>
                </a:lnTo>
                <a:lnTo>
                  <a:pt x="97716" y="173531"/>
                </a:lnTo>
                <a:lnTo>
                  <a:pt x="98442" y="173017"/>
                </a:lnTo>
                <a:lnTo>
                  <a:pt x="99152" y="172491"/>
                </a:lnTo>
                <a:lnTo>
                  <a:pt x="99870" y="171954"/>
                </a:lnTo>
                <a:lnTo>
                  <a:pt x="100571" y="171405"/>
                </a:lnTo>
                <a:lnTo>
                  <a:pt x="101271" y="170844"/>
                </a:lnTo>
                <a:lnTo>
                  <a:pt x="101964" y="170283"/>
                </a:lnTo>
                <a:lnTo>
                  <a:pt x="102656" y="169699"/>
                </a:lnTo>
                <a:lnTo>
                  <a:pt x="103340" y="169103"/>
                </a:lnTo>
                <a:lnTo>
                  <a:pt x="104024" y="168507"/>
                </a:lnTo>
                <a:lnTo>
                  <a:pt x="104690" y="167888"/>
                </a:lnTo>
                <a:lnTo>
                  <a:pt x="105357" y="167269"/>
                </a:lnTo>
                <a:lnTo>
                  <a:pt x="106024" y="166638"/>
                </a:lnTo>
                <a:lnTo>
                  <a:pt x="106673" y="165984"/>
                </a:lnTo>
                <a:lnTo>
                  <a:pt x="107323" y="165329"/>
                </a:lnTo>
                <a:lnTo>
                  <a:pt x="107964" y="164663"/>
                </a:lnTo>
                <a:lnTo>
                  <a:pt x="108605" y="163986"/>
                </a:lnTo>
                <a:lnTo>
                  <a:pt x="109238" y="163308"/>
                </a:lnTo>
                <a:lnTo>
                  <a:pt x="109862" y="162607"/>
                </a:lnTo>
                <a:lnTo>
                  <a:pt x="110477" y="161906"/>
                </a:lnTo>
                <a:lnTo>
                  <a:pt x="111093" y="161182"/>
                </a:lnTo>
                <a:lnTo>
                  <a:pt x="111699" y="160458"/>
                </a:lnTo>
                <a:lnTo>
                  <a:pt x="112298" y="159721"/>
                </a:lnTo>
                <a:lnTo>
                  <a:pt x="112887" y="158974"/>
                </a:lnTo>
                <a:lnTo>
                  <a:pt x="113477" y="158226"/>
                </a:lnTo>
                <a:lnTo>
                  <a:pt x="114058" y="157455"/>
                </a:lnTo>
                <a:lnTo>
                  <a:pt x="114631" y="156684"/>
                </a:lnTo>
                <a:lnTo>
                  <a:pt x="115195" y="155901"/>
                </a:lnTo>
                <a:lnTo>
                  <a:pt x="115759" y="155107"/>
                </a:lnTo>
                <a:lnTo>
                  <a:pt x="116306" y="154312"/>
                </a:lnTo>
                <a:lnTo>
                  <a:pt x="116854" y="153494"/>
                </a:lnTo>
                <a:lnTo>
                  <a:pt x="117392" y="152677"/>
                </a:lnTo>
                <a:lnTo>
                  <a:pt x="117922" y="151847"/>
                </a:lnTo>
                <a:lnTo>
                  <a:pt x="118443" y="151017"/>
                </a:lnTo>
                <a:lnTo>
                  <a:pt x="118965" y="150165"/>
                </a:lnTo>
                <a:lnTo>
                  <a:pt x="119478" y="149312"/>
                </a:lnTo>
                <a:lnTo>
                  <a:pt x="119973" y="148447"/>
                </a:lnTo>
                <a:lnTo>
                  <a:pt x="120469" y="147583"/>
                </a:lnTo>
                <a:lnTo>
                  <a:pt x="120956" y="146695"/>
                </a:lnTo>
                <a:lnTo>
                  <a:pt x="121435" y="145807"/>
                </a:lnTo>
                <a:lnTo>
                  <a:pt x="121905" y="144919"/>
                </a:lnTo>
                <a:lnTo>
                  <a:pt x="122375" y="144008"/>
                </a:lnTo>
                <a:lnTo>
                  <a:pt x="122828" y="143096"/>
                </a:lnTo>
                <a:lnTo>
                  <a:pt x="123281" y="142185"/>
                </a:lnTo>
                <a:lnTo>
                  <a:pt x="123717" y="141250"/>
                </a:lnTo>
                <a:lnTo>
                  <a:pt x="124153" y="140316"/>
                </a:lnTo>
                <a:lnTo>
                  <a:pt x="124572" y="139381"/>
                </a:lnTo>
                <a:lnTo>
                  <a:pt x="124991" y="138423"/>
                </a:lnTo>
                <a:lnTo>
                  <a:pt x="125401" y="137465"/>
                </a:lnTo>
                <a:lnTo>
                  <a:pt x="125803" y="136507"/>
                </a:lnTo>
                <a:lnTo>
                  <a:pt x="126196" y="135537"/>
                </a:lnTo>
                <a:lnTo>
                  <a:pt x="126572" y="134556"/>
                </a:lnTo>
                <a:lnTo>
                  <a:pt x="126948" y="133574"/>
                </a:lnTo>
                <a:lnTo>
                  <a:pt x="127316" y="132581"/>
                </a:lnTo>
                <a:lnTo>
                  <a:pt x="127675" y="131577"/>
                </a:lnTo>
                <a:lnTo>
                  <a:pt x="128025" y="130572"/>
                </a:lnTo>
                <a:lnTo>
                  <a:pt x="128367" y="129555"/>
                </a:lnTo>
                <a:lnTo>
                  <a:pt x="128700" y="128539"/>
                </a:lnTo>
                <a:lnTo>
                  <a:pt x="129017" y="127511"/>
                </a:lnTo>
                <a:lnTo>
                  <a:pt x="129333" y="126483"/>
                </a:lnTo>
                <a:lnTo>
                  <a:pt x="129641" y="125443"/>
                </a:lnTo>
                <a:lnTo>
                  <a:pt x="129940" y="124391"/>
                </a:lnTo>
                <a:lnTo>
                  <a:pt x="130222" y="123340"/>
                </a:lnTo>
                <a:lnTo>
                  <a:pt x="130504" y="122288"/>
                </a:lnTo>
                <a:lnTo>
                  <a:pt x="130769" y="121225"/>
                </a:lnTo>
                <a:lnTo>
                  <a:pt x="131025" y="120150"/>
                </a:lnTo>
                <a:lnTo>
                  <a:pt x="131282" y="119076"/>
                </a:lnTo>
                <a:lnTo>
                  <a:pt x="131521" y="118001"/>
                </a:lnTo>
                <a:lnTo>
                  <a:pt x="131752" y="116914"/>
                </a:lnTo>
                <a:lnTo>
                  <a:pt x="131974" y="115816"/>
                </a:lnTo>
                <a:lnTo>
                  <a:pt x="132179" y="114718"/>
                </a:lnTo>
                <a:lnTo>
                  <a:pt x="132384" y="113620"/>
                </a:lnTo>
                <a:lnTo>
                  <a:pt x="132581" y="112510"/>
                </a:lnTo>
                <a:lnTo>
                  <a:pt x="132760" y="111400"/>
                </a:lnTo>
                <a:lnTo>
                  <a:pt x="132931" y="110278"/>
                </a:lnTo>
                <a:lnTo>
                  <a:pt x="133094" y="109157"/>
                </a:lnTo>
                <a:lnTo>
                  <a:pt x="133248" y="108035"/>
                </a:lnTo>
                <a:lnTo>
                  <a:pt x="133393" y="106902"/>
                </a:lnTo>
                <a:lnTo>
                  <a:pt x="133521" y="105768"/>
                </a:lnTo>
                <a:lnTo>
                  <a:pt x="133649" y="104623"/>
                </a:lnTo>
                <a:lnTo>
                  <a:pt x="133761" y="103479"/>
                </a:lnTo>
                <a:lnTo>
                  <a:pt x="133863" y="102322"/>
                </a:lnTo>
                <a:lnTo>
                  <a:pt x="133949" y="101165"/>
                </a:lnTo>
                <a:lnTo>
                  <a:pt x="134034" y="100009"/>
                </a:lnTo>
                <a:lnTo>
                  <a:pt x="134102" y="98852"/>
                </a:lnTo>
                <a:lnTo>
                  <a:pt x="134162" y="97684"/>
                </a:lnTo>
                <a:lnTo>
                  <a:pt x="134214" y="96504"/>
                </a:lnTo>
                <a:lnTo>
                  <a:pt x="134248" y="95335"/>
                </a:lnTo>
                <a:lnTo>
                  <a:pt x="134273" y="94155"/>
                </a:lnTo>
                <a:lnTo>
                  <a:pt x="134290" y="92975"/>
                </a:lnTo>
                <a:lnTo>
                  <a:pt x="134299" y="91784"/>
                </a:lnTo>
                <a:lnTo>
                  <a:pt x="134290" y="90604"/>
                </a:lnTo>
                <a:lnTo>
                  <a:pt x="134273" y="89412"/>
                </a:lnTo>
                <a:lnTo>
                  <a:pt x="134248" y="88232"/>
                </a:lnTo>
                <a:lnTo>
                  <a:pt x="134214" y="87064"/>
                </a:lnTo>
                <a:lnTo>
                  <a:pt x="134162" y="85895"/>
                </a:lnTo>
                <a:lnTo>
                  <a:pt x="134102" y="84727"/>
                </a:lnTo>
                <a:lnTo>
                  <a:pt x="134034" y="83559"/>
                </a:lnTo>
                <a:lnTo>
                  <a:pt x="133949" y="82402"/>
                </a:lnTo>
                <a:lnTo>
                  <a:pt x="133863" y="81245"/>
                </a:lnTo>
                <a:lnTo>
                  <a:pt x="133761" y="80100"/>
                </a:lnTo>
                <a:lnTo>
                  <a:pt x="133649" y="78944"/>
                </a:lnTo>
                <a:lnTo>
                  <a:pt x="133521" y="77811"/>
                </a:lnTo>
                <a:lnTo>
                  <a:pt x="133393" y="76666"/>
                </a:lnTo>
                <a:lnTo>
                  <a:pt x="133248" y="75544"/>
                </a:lnTo>
                <a:lnTo>
                  <a:pt x="133094" y="74411"/>
                </a:lnTo>
                <a:lnTo>
                  <a:pt x="132931" y="73289"/>
                </a:lnTo>
                <a:lnTo>
                  <a:pt x="132760" y="72168"/>
                </a:lnTo>
                <a:lnTo>
                  <a:pt x="132581" y="71058"/>
                </a:lnTo>
                <a:lnTo>
                  <a:pt x="132384" y="69948"/>
                </a:lnTo>
                <a:lnTo>
                  <a:pt x="132179" y="68850"/>
                </a:lnTo>
                <a:lnTo>
                  <a:pt x="131974" y="67751"/>
                </a:lnTo>
                <a:lnTo>
                  <a:pt x="131752" y="66653"/>
                </a:lnTo>
                <a:lnTo>
                  <a:pt x="131521" y="65578"/>
                </a:lnTo>
                <a:lnTo>
                  <a:pt x="131282" y="64492"/>
                </a:lnTo>
                <a:lnTo>
                  <a:pt x="131025" y="63417"/>
                </a:lnTo>
                <a:lnTo>
                  <a:pt x="130769" y="62354"/>
                </a:lnTo>
                <a:lnTo>
                  <a:pt x="130504" y="61290"/>
                </a:lnTo>
                <a:lnTo>
                  <a:pt x="130222" y="60227"/>
                </a:lnTo>
                <a:lnTo>
                  <a:pt x="129940" y="59176"/>
                </a:lnTo>
                <a:lnTo>
                  <a:pt x="129641" y="58136"/>
                </a:lnTo>
                <a:lnTo>
                  <a:pt x="129333" y="57096"/>
                </a:lnTo>
                <a:lnTo>
                  <a:pt x="129017" y="56056"/>
                </a:lnTo>
                <a:lnTo>
                  <a:pt x="128700" y="55028"/>
                </a:lnTo>
                <a:lnTo>
                  <a:pt x="128367" y="54012"/>
                </a:lnTo>
                <a:lnTo>
                  <a:pt x="128025" y="52995"/>
                </a:lnTo>
                <a:lnTo>
                  <a:pt x="127675" y="51991"/>
                </a:lnTo>
                <a:lnTo>
                  <a:pt x="127316" y="50998"/>
                </a:lnTo>
                <a:lnTo>
                  <a:pt x="126948" y="50004"/>
                </a:lnTo>
                <a:lnTo>
                  <a:pt x="126572" y="49011"/>
                </a:lnTo>
                <a:lnTo>
                  <a:pt x="126196" y="48042"/>
                </a:lnTo>
                <a:lnTo>
                  <a:pt x="125803" y="47060"/>
                </a:lnTo>
                <a:lnTo>
                  <a:pt x="125401" y="46102"/>
                </a:lnTo>
                <a:lnTo>
                  <a:pt x="124991" y="45144"/>
                </a:lnTo>
                <a:lnTo>
                  <a:pt x="124572" y="44198"/>
                </a:lnTo>
                <a:lnTo>
                  <a:pt x="124153" y="43252"/>
                </a:lnTo>
                <a:lnTo>
                  <a:pt x="123717" y="42317"/>
                </a:lnTo>
                <a:lnTo>
                  <a:pt x="123281" y="41394"/>
                </a:lnTo>
                <a:lnTo>
                  <a:pt x="122828" y="40471"/>
                </a:lnTo>
                <a:lnTo>
                  <a:pt x="122375" y="39560"/>
                </a:lnTo>
                <a:lnTo>
                  <a:pt x="121905" y="38648"/>
                </a:lnTo>
                <a:lnTo>
                  <a:pt x="121435" y="37760"/>
                </a:lnTo>
                <a:lnTo>
                  <a:pt x="120956" y="36873"/>
                </a:lnTo>
                <a:lnTo>
                  <a:pt x="120469" y="35996"/>
                </a:lnTo>
                <a:lnTo>
                  <a:pt x="119973" y="35120"/>
                </a:lnTo>
                <a:lnTo>
                  <a:pt x="119478" y="34256"/>
                </a:lnTo>
                <a:lnTo>
                  <a:pt x="118965" y="33403"/>
                </a:lnTo>
                <a:lnTo>
                  <a:pt x="118443" y="32561"/>
                </a:lnTo>
                <a:lnTo>
                  <a:pt x="117922" y="31720"/>
                </a:lnTo>
                <a:lnTo>
                  <a:pt x="117392" y="30891"/>
                </a:lnTo>
                <a:lnTo>
                  <a:pt x="116854" y="30073"/>
                </a:lnTo>
                <a:lnTo>
                  <a:pt x="116306" y="29267"/>
                </a:lnTo>
                <a:lnTo>
                  <a:pt x="115759" y="28461"/>
                </a:lnTo>
                <a:lnTo>
                  <a:pt x="115195" y="27666"/>
                </a:lnTo>
                <a:lnTo>
                  <a:pt x="114631" y="26883"/>
                </a:lnTo>
                <a:lnTo>
                  <a:pt x="114058" y="26112"/>
                </a:lnTo>
                <a:lnTo>
                  <a:pt x="113477" y="25353"/>
                </a:lnTo>
                <a:lnTo>
                  <a:pt x="112887" y="24594"/>
                </a:lnTo>
                <a:lnTo>
                  <a:pt x="112298" y="23846"/>
                </a:lnTo>
                <a:lnTo>
                  <a:pt x="111699" y="23110"/>
                </a:lnTo>
                <a:lnTo>
                  <a:pt x="111093" y="22385"/>
                </a:lnTo>
                <a:lnTo>
                  <a:pt x="110477" y="21673"/>
                </a:lnTo>
                <a:lnTo>
                  <a:pt x="109862" y="20960"/>
                </a:lnTo>
                <a:lnTo>
                  <a:pt x="109238" y="20271"/>
                </a:lnTo>
                <a:lnTo>
                  <a:pt x="108605" y="19581"/>
                </a:lnTo>
                <a:lnTo>
                  <a:pt x="107964" y="18904"/>
                </a:lnTo>
                <a:lnTo>
                  <a:pt x="107323" y="18238"/>
                </a:lnTo>
                <a:lnTo>
                  <a:pt x="106673" y="17584"/>
                </a:lnTo>
                <a:lnTo>
                  <a:pt x="106024" y="16941"/>
                </a:lnTo>
                <a:lnTo>
                  <a:pt x="105357" y="16298"/>
                </a:lnTo>
                <a:lnTo>
                  <a:pt x="104690" y="15679"/>
                </a:lnTo>
                <a:lnTo>
                  <a:pt x="104024" y="15060"/>
                </a:lnTo>
                <a:lnTo>
                  <a:pt x="103340" y="14464"/>
                </a:lnTo>
                <a:lnTo>
                  <a:pt x="102656" y="13868"/>
                </a:lnTo>
                <a:lnTo>
                  <a:pt x="101964" y="13296"/>
                </a:lnTo>
                <a:lnTo>
                  <a:pt x="101271" y="12723"/>
                </a:lnTo>
                <a:lnTo>
                  <a:pt x="100571" y="12163"/>
                </a:lnTo>
                <a:lnTo>
                  <a:pt x="99870" y="11613"/>
                </a:lnTo>
                <a:lnTo>
                  <a:pt x="99152" y="11076"/>
                </a:lnTo>
                <a:lnTo>
                  <a:pt x="98442" y="10562"/>
                </a:lnTo>
                <a:lnTo>
                  <a:pt x="97716" y="10048"/>
                </a:lnTo>
                <a:lnTo>
                  <a:pt x="96989" y="9546"/>
                </a:lnTo>
                <a:lnTo>
                  <a:pt x="96263" y="9055"/>
                </a:lnTo>
                <a:lnTo>
                  <a:pt x="95527" y="8576"/>
                </a:lnTo>
                <a:lnTo>
                  <a:pt x="94784" y="8109"/>
                </a:lnTo>
                <a:lnTo>
                  <a:pt x="94040" y="7653"/>
                </a:lnTo>
                <a:lnTo>
                  <a:pt x="93288" y="7221"/>
                </a:lnTo>
                <a:lnTo>
                  <a:pt x="92527" y="6788"/>
                </a:lnTo>
                <a:lnTo>
                  <a:pt x="91767" y="6368"/>
                </a:lnTo>
                <a:lnTo>
                  <a:pt x="91006" y="5970"/>
                </a:lnTo>
                <a:lnTo>
                  <a:pt x="90237" y="5573"/>
                </a:lnTo>
                <a:lnTo>
                  <a:pt x="89467" y="5188"/>
                </a:lnTo>
                <a:lnTo>
                  <a:pt x="88689" y="4826"/>
                </a:lnTo>
                <a:lnTo>
                  <a:pt x="87903" y="4475"/>
                </a:lnTo>
                <a:lnTo>
                  <a:pt x="87117" y="4125"/>
                </a:lnTo>
                <a:lnTo>
                  <a:pt x="86330" y="3797"/>
                </a:lnTo>
                <a:lnTo>
                  <a:pt x="85535" y="3482"/>
                </a:lnTo>
                <a:lnTo>
                  <a:pt x="84732" y="3178"/>
                </a:lnTo>
                <a:lnTo>
                  <a:pt x="83929" y="2898"/>
                </a:lnTo>
                <a:lnTo>
                  <a:pt x="83125" y="2617"/>
                </a:lnTo>
                <a:lnTo>
                  <a:pt x="82313" y="2349"/>
                </a:lnTo>
                <a:lnTo>
                  <a:pt x="81501" y="2103"/>
                </a:lnTo>
                <a:lnTo>
                  <a:pt x="80680" y="1870"/>
                </a:lnTo>
                <a:lnTo>
                  <a:pt x="79860" y="1648"/>
                </a:lnTo>
                <a:lnTo>
                  <a:pt x="79039" y="1437"/>
                </a:lnTo>
                <a:lnTo>
                  <a:pt x="78210" y="1239"/>
                </a:lnTo>
                <a:lnTo>
                  <a:pt x="77373" y="1064"/>
                </a:lnTo>
                <a:lnTo>
                  <a:pt x="76543" y="888"/>
                </a:lnTo>
                <a:lnTo>
                  <a:pt x="75697" y="736"/>
                </a:lnTo>
                <a:lnTo>
                  <a:pt x="74860" y="596"/>
                </a:lnTo>
                <a:lnTo>
                  <a:pt x="74013" y="479"/>
                </a:lnTo>
                <a:lnTo>
                  <a:pt x="73167" y="363"/>
                </a:lnTo>
                <a:lnTo>
                  <a:pt x="72312" y="269"/>
                </a:lnTo>
                <a:lnTo>
                  <a:pt x="71458" y="187"/>
                </a:lnTo>
                <a:lnTo>
                  <a:pt x="70603" y="117"/>
                </a:lnTo>
                <a:lnTo>
                  <a:pt x="69748" y="70"/>
                </a:lnTo>
                <a:lnTo>
                  <a:pt x="68885" y="35"/>
                </a:lnTo>
                <a:lnTo>
                  <a:pt x="68013" y="12"/>
                </a:lnTo>
                <a:lnTo>
                  <a:pt x="67150" y="0"/>
                </a:ln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rot="10800000">
            <a:off x="6040828" y="997388"/>
            <a:ext cx="282291" cy="444464"/>
          </a:xfrm>
          <a:custGeom>
            <a:avLst/>
            <a:gdLst/>
            <a:ahLst/>
            <a:cxnLst/>
            <a:rect l="l" t="t" r="r" b="b"/>
            <a:pathLst>
              <a:path w="71693" h="146446" extrusionOk="0">
                <a:moveTo>
                  <a:pt x="27456" y="0"/>
                </a:moveTo>
                <a:lnTo>
                  <a:pt x="27456" y="19607"/>
                </a:lnTo>
                <a:lnTo>
                  <a:pt x="26634" y="19722"/>
                </a:lnTo>
                <a:lnTo>
                  <a:pt x="25835" y="19850"/>
                </a:lnTo>
                <a:lnTo>
                  <a:pt x="25025" y="20007"/>
                </a:lnTo>
                <a:lnTo>
                  <a:pt x="24227" y="20164"/>
                </a:lnTo>
                <a:lnTo>
                  <a:pt x="23416" y="20336"/>
                </a:lnTo>
                <a:lnTo>
                  <a:pt x="22630" y="20536"/>
                </a:lnTo>
                <a:lnTo>
                  <a:pt x="21831" y="20735"/>
                </a:lnTo>
                <a:lnTo>
                  <a:pt x="21044" y="20950"/>
                </a:lnTo>
                <a:lnTo>
                  <a:pt x="20293" y="21178"/>
                </a:lnTo>
                <a:lnTo>
                  <a:pt x="19553" y="21435"/>
                </a:lnTo>
                <a:lnTo>
                  <a:pt x="18825" y="21692"/>
                </a:lnTo>
                <a:lnTo>
                  <a:pt x="18108" y="21964"/>
                </a:lnTo>
                <a:lnTo>
                  <a:pt x="17404" y="22263"/>
                </a:lnTo>
                <a:lnTo>
                  <a:pt x="16699" y="22578"/>
                </a:lnTo>
                <a:lnTo>
                  <a:pt x="16018" y="22906"/>
                </a:lnTo>
                <a:lnTo>
                  <a:pt x="15337" y="23249"/>
                </a:lnTo>
                <a:lnTo>
                  <a:pt x="14679" y="23620"/>
                </a:lnTo>
                <a:lnTo>
                  <a:pt x="14022" y="23991"/>
                </a:lnTo>
                <a:lnTo>
                  <a:pt x="13388" y="24391"/>
                </a:lnTo>
                <a:lnTo>
                  <a:pt x="12754" y="24805"/>
                </a:lnTo>
                <a:lnTo>
                  <a:pt x="12131" y="25234"/>
                </a:lnTo>
                <a:lnTo>
                  <a:pt x="11521" y="25676"/>
                </a:lnTo>
                <a:lnTo>
                  <a:pt x="10922" y="26148"/>
                </a:lnTo>
                <a:lnTo>
                  <a:pt x="10335" y="26619"/>
                </a:lnTo>
                <a:lnTo>
                  <a:pt x="9759" y="27119"/>
                </a:lnTo>
                <a:lnTo>
                  <a:pt x="9195" y="27647"/>
                </a:lnTo>
                <a:lnTo>
                  <a:pt x="8643" y="28176"/>
                </a:lnTo>
                <a:lnTo>
                  <a:pt x="8115" y="28732"/>
                </a:lnTo>
                <a:lnTo>
                  <a:pt x="7598" y="29304"/>
                </a:lnTo>
                <a:lnTo>
                  <a:pt x="7093" y="29903"/>
                </a:lnTo>
                <a:lnTo>
                  <a:pt x="6600" y="30517"/>
                </a:lnTo>
                <a:lnTo>
                  <a:pt x="6130" y="31146"/>
                </a:lnTo>
                <a:lnTo>
                  <a:pt x="5661" y="31803"/>
                </a:lnTo>
                <a:lnTo>
                  <a:pt x="5214" y="32460"/>
                </a:lnTo>
                <a:lnTo>
                  <a:pt x="4780" y="33159"/>
                </a:lnTo>
                <a:lnTo>
                  <a:pt x="4369" y="33859"/>
                </a:lnTo>
                <a:lnTo>
                  <a:pt x="3958" y="34587"/>
                </a:lnTo>
                <a:lnTo>
                  <a:pt x="3570" y="35344"/>
                </a:lnTo>
                <a:lnTo>
                  <a:pt x="3195" y="36101"/>
                </a:lnTo>
                <a:lnTo>
                  <a:pt x="2831" y="36887"/>
                </a:lnTo>
                <a:lnTo>
                  <a:pt x="2490" y="37701"/>
                </a:lnTo>
                <a:lnTo>
                  <a:pt x="2173" y="38529"/>
                </a:lnTo>
                <a:lnTo>
                  <a:pt x="1868" y="39371"/>
                </a:lnTo>
                <a:lnTo>
                  <a:pt x="1598" y="40242"/>
                </a:lnTo>
                <a:lnTo>
                  <a:pt x="1339" y="41142"/>
                </a:lnTo>
                <a:lnTo>
                  <a:pt x="1104" y="42056"/>
                </a:lnTo>
                <a:lnTo>
                  <a:pt x="893" y="42999"/>
                </a:lnTo>
                <a:lnTo>
                  <a:pt x="705" y="43955"/>
                </a:lnTo>
                <a:lnTo>
                  <a:pt x="541" y="44941"/>
                </a:lnTo>
                <a:lnTo>
                  <a:pt x="400" y="45940"/>
                </a:lnTo>
                <a:lnTo>
                  <a:pt x="282" y="46968"/>
                </a:lnTo>
                <a:lnTo>
                  <a:pt x="177" y="48025"/>
                </a:lnTo>
                <a:lnTo>
                  <a:pt x="94" y="49096"/>
                </a:lnTo>
                <a:lnTo>
                  <a:pt x="48" y="50196"/>
                </a:lnTo>
                <a:lnTo>
                  <a:pt x="12" y="51310"/>
                </a:lnTo>
                <a:lnTo>
                  <a:pt x="1" y="52438"/>
                </a:lnTo>
                <a:lnTo>
                  <a:pt x="12" y="53366"/>
                </a:lnTo>
                <a:lnTo>
                  <a:pt x="36" y="54280"/>
                </a:lnTo>
                <a:lnTo>
                  <a:pt x="71" y="55180"/>
                </a:lnTo>
                <a:lnTo>
                  <a:pt x="118" y="56065"/>
                </a:lnTo>
                <a:lnTo>
                  <a:pt x="188" y="56922"/>
                </a:lnTo>
                <a:lnTo>
                  <a:pt x="271" y="57764"/>
                </a:lnTo>
                <a:lnTo>
                  <a:pt x="376" y="58607"/>
                </a:lnTo>
                <a:lnTo>
                  <a:pt x="494" y="59407"/>
                </a:lnTo>
                <a:lnTo>
                  <a:pt x="623" y="60206"/>
                </a:lnTo>
                <a:lnTo>
                  <a:pt x="764" y="60992"/>
                </a:lnTo>
                <a:lnTo>
                  <a:pt x="928" y="61749"/>
                </a:lnTo>
                <a:lnTo>
                  <a:pt x="1104" y="62491"/>
                </a:lnTo>
                <a:lnTo>
                  <a:pt x="1292" y="63220"/>
                </a:lnTo>
                <a:lnTo>
                  <a:pt x="1492" y="63934"/>
                </a:lnTo>
                <a:lnTo>
                  <a:pt x="1715" y="64633"/>
                </a:lnTo>
                <a:lnTo>
                  <a:pt x="1950" y="65319"/>
                </a:lnTo>
                <a:lnTo>
                  <a:pt x="2208" y="65976"/>
                </a:lnTo>
                <a:lnTo>
                  <a:pt x="2467" y="66633"/>
                </a:lnTo>
                <a:lnTo>
                  <a:pt x="2748" y="67261"/>
                </a:lnTo>
                <a:lnTo>
                  <a:pt x="3030" y="67889"/>
                </a:lnTo>
                <a:lnTo>
                  <a:pt x="3336" y="68503"/>
                </a:lnTo>
                <a:lnTo>
                  <a:pt x="3653" y="69103"/>
                </a:lnTo>
                <a:lnTo>
                  <a:pt x="3981" y="69703"/>
                </a:lnTo>
                <a:lnTo>
                  <a:pt x="4322" y="70274"/>
                </a:lnTo>
                <a:lnTo>
                  <a:pt x="4674" y="70831"/>
                </a:lnTo>
                <a:lnTo>
                  <a:pt x="5038" y="71388"/>
                </a:lnTo>
                <a:lnTo>
                  <a:pt x="5414" y="71931"/>
                </a:lnTo>
                <a:lnTo>
                  <a:pt x="5802" y="72459"/>
                </a:lnTo>
                <a:lnTo>
                  <a:pt x="6213" y="72959"/>
                </a:lnTo>
                <a:lnTo>
                  <a:pt x="6624" y="73473"/>
                </a:lnTo>
                <a:lnTo>
                  <a:pt x="7058" y="73958"/>
                </a:lnTo>
                <a:lnTo>
                  <a:pt x="7493" y="74430"/>
                </a:lnTo>
                <a:lnTo>
                  <a:pt x="7951" y="74901"/>
                </a:lnTo>
                <a:lnTo>
                  <a:pt x="8420" y="75344"/>
                </a:lnTo>
                <a:lnTo>
                  <a:pt x="8902" y="75801"/>
                </a:lnTo>
                <a:lnTo>
                  <a:pt x="9395" y="76229"/>
                </a:lnTo>
                <a:lnTo>
                  <a:pt x="9900" y="76657"/>
                </a:lnTo>
                <a:lnTo>
                  <a:pt x="10417" y="77071"/>
                </a:lnTo>
                <a:lnTo>
                  <a:pt x="10945" y="77486"/>
                </a:lnTo>
                <a:lnTo>
                  <a:pt x="11485" y="77871"/>
                </a:lnTo>
                <a:lnTo>
                  <a:pt x="12037" y="78271"/>
                </a:lnTo>
                <a:lnTo>
                  <a:pt x="12601" y="78642"/>
                </a:lnTo>
                <a:lnTo>
                  <a:pt x="13176" y="79014"/>
                </a:lnTo>
                <a:lnTo>
                  <a:pt x="13775" y="79371"/>
                </a:lnTo>
                <a:lnTo>
                  <a:pt x="14374" y="79728"/>
                </a:lnTo>
                <a:lnTo>
                  <a:pt x="14985" y="80056"/>
                </a:lnTo>
                <a:lnTo>
                  <a:pt x="15619" y="80399"/>
                </a:lnTo>
                <a:lnTo>
                  <a:pt x="16253" y="80713"/>
                </a:lnTo>
                <a:lnTo>
                  <a:pt x="17568" y="81341"/>
                </a:lnTo>
                <a:lnTo>
                  <a:pt x="18919" y="81955"/>
                </a:lnTo>
                <a:lnTo>
                  <a:pt x="20304" y="82555"/>
                </a:lnTo>
                <a:lnTo>
                  <a:pt x="21737" y="83141"/>
                </a:lnTo>
                <a:lnTo>
                  <a:pt x="23205" y="83726"/>
                </a:lnTo>
                <a:lnTo>
                  <a:pt x="24708" y="84283"/>
                </a:lnTo>
                <a:lnTo>
                  <a:pt x="26258" y="84840"/>
                </a:lnTo>
                <a:lnTo>
                  <a:pt x="27844" y="85383"/>
                </a:lnTo>
                <a:lnTo>
                  <a:pt x="30110" y="86125"/>
                </a:lnTo>
                <a:lnTo>
                  <a:pt x="32224" y="86839"/>
                </a:lnTo>
                <a:lnTo>
                  <a:pt x="34197" y="87510"/>
                </a:lnTo>
                <a:lnTo>
                  <a:pt x="36040" y="88139"/>
                </a:lnTo>
                <a:lnTo>
                  <a:pt x="36897" y="88453"/>
                </a:lnTo>
                <a:lnTo>
                  <a:pt x="37731" y="88767"/>
                </a:lnTo>
                <a:lnTo>
                  <a:pt x="38518" y="89096"/>
                </a:lnTo>
                <a:lnTo>
                  <a:pt x="39270" y="89424"/>
                </a:lnTo>
                <a:lnTo>
                  <a:pt x="39974" y="89767"/>
                </a:lnTo>
                <a:lnTo>
                  <a:pt x="40655" y="90109"/>
                </a:lnTo>
                <a:lnTo>
                  <a:pt x="41289" y="90466"/>
                </a:lnTo>
                <a:lnTo>
                  <a:pt x="41900" y="90823"/>
                </a:lnTo>
                <a:lnTo>
                  <a:pt x="42464" y="91195"/>
                </a:lnTo>
                <a:lnTo>
                  <a:pt x="42992" y="91580"/>
                </a:lnTo>
                <a:lnTo>
                  <a:pt x="43485" y="91966"/>
                </a:lnTo>
                <a:lnTo>
                  <a:pt x="43720" y="92166"/>
                </a:lnTo>
                <a:lnTo>
                  <a:pt x="43943" y="92380"/>
                </a:lnTo>
                <a:lnTo>
                  <a:pt x="44155" y="92580"/>
                </a:lnTo>
                <a:lnTo>
                  <a:pt x="44366" y="92794"/>
                </a:lnTo>
                <a:lnTo>
                  <a:pt x="44566" y="93008"/>
                </a:lnTo>
                <a:lnTo>
                  <a:pt x="44754" y="93223"/>
                </a:lnTo>
                <a:lnTo>
                  <a:pt x="44930" y="93437"/>
                </a:lnTo>
                <a:lnTo>
                  <a:pt x="45106" y="93665"/>
                </a:lnTo>
                <a:lnTo>
                  <a:pt x="45270" y="93894"/>
                </a:lnTo>
                <a:lnTo>
                  <a:pt x="45423" y="94122"/>
                </a:lnTo>
                <a:lnTo>
                  <a:pt x="45564" y="94351"/>
                </a:lnTo>
                <a:lnTo>
                  <a:pt x="45705" y="94593"/>
                </a:lnTo>
                <a:lnTo>
                  <a:pt x="45834" y="94836"/>
                </a:lnTo>
                <a:lnTo>
                  <a:pt x="45951" y="95093"/>
                </a:lnTo>
                <a:lnTo>
                  <a:pt x="46057" y="95365"/>
                </a:lnTo>
                <a:lnTo>
                  <a:pt x="46151" y="95622"/>
                </a:lnTo>
                <a:lnTo>
                  <a:pt x="46245" y="95907"/>
                </a:lnTo>
                <a:lnTo>
                  <a:pt x="46315" y="96193"/>
                </a:lnTo>
                <a:lnTo>
                  <a:pt x="46386" y="96478"/>
                </a:lnTo>
                <a:lnTo>
                  <a:pt x="46456" y="96778"/>
                </a:lnTo>
                <a:lnTo>
                  <a:pt x="46503" y="97078"/>
                </a:lnTo>
                <a:lnTo>
                  <a:pt x="46550" y="97392"/>
                </a:lnTo>
                <a:lnTo>
                  <a:pt x="46574" y="97721"/>
                </a:lnTo>
                <a:lnTo>
                  <a:pt x="46597" y="98035"/>
                </a:lnTo>
                <a:lnTo>
                  <a:pt x="46621" y="98378"/>
                </a:lnTo>
                <a:lnTo>
                  <a:pt x="46621" y="98720"/>
                </a:lnTo>
                <a:lnTo>
                  <a:pt x="46609" y="99277"/>
                </a:lnTo>
                <a:lnTo>
                  <a:pt x="46574" y="99806"/>
                </a:lnTo>
                <a:lnTo>
                  <a:pt x="46527" y="100334"/>
                </a:lnTo>
                <a:lnTo>
                  <a:pt x="46445" y="100834"/>
                </a:lnTo>
                <a:lnTo>
                  <a:pt x="46351" y="101320"/>
                </a:lnTo>
                <a:lnTo>
                  <a:pt x="46233" y="101791"/>
                </a:lnTo>
                <a:lnTo>
                  <a:pt x="46092" y="102233"/>
                </a:lnTo>
                <a:lnTo>
                  <a:pt x="45928" y="102676"/>
                </a:lnTo>
                <a:lnTo>
                  <a:pt x="45740" y="103090"/>
                </a:lnTo>
                <a:lnTo>
                  <a:pt x="45540" y="103490"/>
                </a:lnTo>
                <a:lnTo>
                  <a:pt x="45306" y="103861"/>
                </a:lnTo>
                <a:lnTo>
                  <a:pt x="45059" y="104218"/>
                </a:lnTo>
                <a:lnTo>
                  <a:pt x="44789" y="104575"/>
                </a:lnTo>
                <a:lnTo>
                  <a:pt x="44495" y="104890"/>
                </a:lnTo>
                <a:lnTo>
                  <a:pt x="44178" y="105204"/>
                </a:lnTo>
                <a:lnTo>
                  <a:pt x="43849" y="105489"/>
                </a:lnTo>
                <a:lnTo>
                  <a:pt x="43485" y="105775"/>
                </a:lnTo>
                <a:lnTo>
                  <a:pt x="43110" y="106032"/>
                </a:lnTo>
                <a:lnTo>
                  <a:pt x="42710" y="106261"/>
                </a:lnTo>
                <a:lnTo>
                  <a:pt x="42288" y="106489"/>
                </a:lnTo>
                <a:lnTo>
                  <a:pt x="41841" y="106689"/>
                </a:lnTo>
                <a:lnTo>
                  <a:pt x="41383" y="106875"/>
                </a:lnTo>
                <a:lnTo>
                  <a:pt x="40890" y="107046"/>
                </a:lnTo>
                <a:lnTo>
                  <a:pt x="40385" y="107189"/>
                </a:lnTo>
                <a:lnTo>
                  <a:pt x="39857" y="107317"/>
                </a:lnTo>
                <a:lnTo>
                  <a:pt x="39305" y="107446"/>
                </a:lnTo>
                <a:lnTo>
                  <a:pt x="38729" y="107531"/>
                </a:lnTo>
                <a:lnTo>
                  <a:pt x="38131" y="107617"/>
                </a:lnTo>
                <a:lnTo>
                  <a:pt x="37520" y="107674"/>
                </a:lnTo>
                <a:lnTo>
                  <a:pt x="36874" y="107717"/>
                </a:lnTo>
                <a:lnTo>
                  <a:pt x="36216" y="107746"/>
                </a:lnTo>
                <a:lnTo>
                  <a:pt x="35535" y="107760"/>
                </a:lnTo>
                <a:lnTo>
                  <a:pt x="35030" y="107746"/>
                </a:lnTo>
                <a:lnTo>
                  <a:pt x="34525" y="107731"/>
                </a:lnTo>
                <a:lnTo>
                  <a:pt x="34020" y="107703"/>
                </a:lnTo>
                <a:lnTo>
                  <a:pt x="33515" y="107674"/>
                </a:lnTo>
                <a:lnTo>
                  <a:pt x="33011" y="107617"/>
                </a:lnTo>
                <a:lnTo>
                  <a:pt x="32506" y="107560"/>
                </a:lnTo>
                <a:lnTo>
                  <a:pt x="32001" y="107489"/>
                </a:lnTo>
                <a:lnTo>
                  <a:pt x="31496" y="107417"/>
                </a:lnTo>
                <a:lnTo>
                  <a:pt x="31002" y="107317"/>
                </a:lnTo>
                <a:lnTo>
                  <a:pt x="30497" y="107217"/>
                </a:lnTo>
                <a:lnTo>
                  <a:pt x="29993" y="107103"/>
                </a:lnTo>
                <a:lnTo>
                  <a:pt x="29488" y="106975"/>
                </a:lnTo>
                <a:lnTo>
                  <a:pt x="28983" y="106846"/>
                </a:lnTo>
                <a:lnTo>
                  <a:pt x="28478" y="106703"/>
                </a:lnTo>
                <a:lnTo>
                  <a:pt x="27973" y="106546"/>
                </a:lnTo>
                <a:lnTo>
                  <a:pt x="27468" y="106375"/>
                </a:lnTo>
                <a:lnTo>
                  <a:pt x="26470" y="106032"/>
                </a:lnTo>
                <a:lnTo>
                  <a:pt x="25495" y="105661"/>
                </a:lnTo>
                <a:lnTo>
                  <a:pt x="24532" y="105275"/>
                </a:lnTo>
                <a:lnTo>
                  <a:pt x="23593" y="104890"/>
                </a:lnTo>
                <a:lnTo>
                  <a:pt x="22677" y="104475"/>
                </a:lnTo>
                <a:lnTo>
                  <a:pt x="21772" y="104047"/>
                </a:lnTo>
                <a:lnTo>
                  <a:pt x="20892" y="103619"/>
                </a:lnTo>
                <a:lnTo>
                  <a:pt x="20034" y="103162"/>
                </a:lnTo>
                <a:lnTo>
                  <a:pt x="19201" y="102705"/>
                </a:lnTo>
                <a:lnTo>
                  <a:pt x="18402" y="102248"/>
                </a:lnTo>
                <a:lnTo>
                  <a:pt x="17639" y="101805"/>
                </a:lnTo>
                <a:lnTo>
                  <a:pt x="16911" y="101362"/>
                </a:lnTo>
                <a:lnTo>
                  <a:pt x="16230" y="100920"/>
                </a:lnTo>
                <a:lnTo>
                  <a:pt x="15572" y="100491"/>
                </a:lnTo>
                <a:lnTo>
                  <a:pt x="14950" y="100063"/>
                </a:lnTo>
                <a:lnTo>
                  <a:pt x="14362" y="99634"/>
                </a:lnTo>
                <a:lnTo>
                  <a:pt x="13822" y="99235"/>
                </a:lnTo>
                <a:lnTo>
                  <a:pt x="13352" y="98863"/>
                </a:lnTo>
                <a:lnTo>
                  <a:pt x="12930" y="98521"/>
                </a:lnTo>
                <a:lnTo>
                  <a:pt x="12566" y="98221"/>
                </a:lnTo>
                <a:lnTo>
                  <a:pt x="12272" y="97949"/>
                </a:lnTo>
                <a:lnTo>
                  <a:pt x="12026" y="97707"/>
                </a:lnTo>
                <a:lnTo>
                  <a:pt x="11838" y="97507"/>
                </a:lnTo>
                <a:lnTo>
                  <a:pt x="11720" y="97335"/>
                </a:lnTo>
                <a:lnTo>
                  <a:pt x="2643" y="118170"/>
                </a:lnTo>
                <a:lnTo>
                  <a:pt x="3406" y="118713"/>
                </a:lnTo>
                <a:lnTo>
                  <a:pt x="4193" y="119241"/>
                </a:lnTo>
                <a:lnTo>
                  <a:pt x="4991" y="119784"/>
                </a:lnTo>
                <a:lnTo>
                  <a:pt x="5813" y="120312"/>
                </a:lnTo>
                <a:lnTo>
                  <a:pt x="6647" y="120855"/>
                </a:lnTo>
                <a:lnTo>
                  <a:pt x="7504" y="121398"/>
                </a:lnTo>
                <a:lnTo>
                  <a:pt x="8373" y="121926"/>
                </a:lnTo>
                <a:lnTo>
                  <a:pt x="9266" y="122469"/>
                </a:lnTo>
                <a:lnTo>
                  <a:pt x="10170" y="122997"/>
                </a:lnTo>
                <a:lnTo>
                  <a:pt x="11098" y="123511"/>
                </a:lnTo>
                <a:lnTo>
                  <a:pt x="12037" y="124011"/>
                </a:lnTo>
                <a:lnTo>
                  <a:pt x="12988" y="124497"/>
                </a:lnTo>
                <a:lnTo>
                  <a:pt x="13975" y="124968"/>
                </a:lnTo>
                <a:lnTo>
                  <a:pt x="14961" y="125425"/>
                </a:lnTo>
                <a:lnTo>
                  <a:pt x="15983" y="125867"/>
                </a:lnTo>
                <a:lnTo>
                  <a:pt x="17016" y="126296"/>
                </a:lnTo>
                <a:lnTo>
                  <a:pt x="18061" y="126710"/>
                </a:lnTo>
                <a:lnTo>
                  <a:pt x="19118" y="127096"/>
                </a:lnTo>
                <a:lnTo>
                  <a:pt x="20187" y="127481"/>
                </a:lnTo>
                <a:lnTo>
                  <a:pt x="21267" y="127824"/>
                </a:lnTo>
                <a:lnTo>
                  <a:pt x="22359" y="128167"/>
                </a:lnTo>
                <a:lnTo>
                  <a:pt x="23463" y="128481"/>
                </a:lnTo>
                <a:lnTo>
                  <a:pt x="24579" y="128781"/>
                </a:lnTo>
                <a:lnTo>
                  <a:pt x="25706" y="129052"/>
                </a:lnTo>
                <a:lnTo>
                  <a:pt x="26575" y="129238"/>
                </a:lnTo>
                <a:lnTo>
                  <a:pt x="27456" y="129409"/>
                </a:lnTo>
                <a:lnTo>
                  <a:pt x="27456" y="146445"/>
                </a:lnTo>
                <a:lnTo>
                  <a:pt x="44249" y="146445"/>
                </a:lnTo>
                <a:lnTo>
                  <a:pt x="44249" y="128895"/>
                </a:lnTo>
                <a:lnTo>
                  <a:pt x="45082" y="128666"/>
                </a:lnTo>
                <a:lnTo>
                  <a:pt x="45916" y="128409"/>
                </a:lnTo>
                <a:lnTo>
                  <a:pt x="46750" y="128124"/>
                </a:lnTo>
                <a:lnTo>
                  <a:pt x="47560" y="127824"/>
                </a:lnTo>
                <a:lnTo>
                  <a:pt x="48312" y="127538"/>
                </a:lnTo>
                <a:lnTo>
                  <a:pt x="49040" y="127224"/>
                </a:lnTo>
                <a:lnTo>
                  <a:pt x="49756" y="126896"/>
                </a:lnTo>
                <a:lnTo>
                  <a:pt x="50473" y="126539"/>
                </a:lnTo>
                <a:lnTo>
                  <a:pt x="51165" y="126182"/>
                </a:lnTo>
                <a:lnTo>
                  <a:pt x="51847" y="125796"/>
                </a:lnTo>
                <a:lnTo>
                  <a:pt x="52528" y="125396"/>
                </a:lnTo>
                <a:lnTo>
                  <a:pt x="53185" y="124968"/>
                </a:lnTo>
                <a:lnTo>
                  <a:pt x="53843" y="124539"/>
                </a:lnTo>
                <a:lnTo>
                  <a:pt x="54477" y="124082"/>
                </a:lnTo>
                <a:lnTo>
                  <a:pt x="55111" y="123611"/>
                </a:lnTo>
                <a:lnTo>
                  <a:pt x="55733" y="123126"/>
                </a:lnTo>
                <a:lnTo>
                  <a:pt x="56332" y="122626"/>
                </a:lnTo>
                <a:lnTo>
                  <a:pt x="56931" y="122112"/>
                </a:lnTo>
                <a:lnTo>
                  <a:pt x="57518" y="121569"/>
                </a:lnTo>
                <a:lnTo>
                  <a:pt x="58082" y="121012"/>
                </a:lnTo>
                <a:lnTo>
                  <a:pt x="58646" y="120441"/>
                </a:lnTo>
                <a:lnTo>
                  <a:pt x="59186" y="119841"/>
                </a:lnTo>
                <a:lnTo>
                  <a:pt x="59726" y="119241"/>
                </a:lnTo>
                <a:lnTo>
                  <a:pt x="60231" y="118613"/>
                </a:lnTo>
                <a:lnTo>
                  <a:pt x="60736" y="117985"/>
                </a:lnTo>
                <a:lnTo>
                  <a:pt x="61218" y="117328"/>
                </a:lnTo>
                <a:lnTo>
                  <a:pt x="61699" y="116657"/>
                </a:lnTo>
                <a:lnTo>
                  <a:pt x="62145" y="115971"/>
                </a:lnTo>
                <a:lnTo>
                  <a:pt x="62591" y="115271"/>
                </a:lnTo>
                <a:lnTo>
                  <a:pt x="63014" y="114557"/>
                </a:lnTo>
                <a:lnTo>
                  <a:pt x="63425" y="113815"/>
                </a:lnTo>
                <a:lnTo>
                  <a:pt x="63825" y="113072"/>
                </a:lnTo>
                <a:lnTo>
                  <a:pt x="64212" y="112301"/>
                </a:lnTo>
                <a:lnTo>
                  <a:pt x="64576" y="111516"/>
                </a:lnTo>
                <a:lnTo>
                  <a:pt x="64928" y="110716"/>
                </a:lnTo>
                <a:lnTo>
                  <a:pt x="65269" y="109902"/>
                </a:lnTo>
                <a:lnTo>
                  <a:pt x="65586" y="109074"/>
                </a:lnTo>
                <a:lnTo>
                  <a:pt x="65891" y="108217"/>
                </a:lnTo>
                <a:lnTo>
                  <a:pt x="66173" y="107360"/>
                </a:lnTo>
                <a:lnTo>
                  <a:pt x="66431" y="106475"/>
                </a:lnTo>
                <a:lnTo>
                  <a:pt x="66666" y="105589"/>
                </a:lnTo>
                <a:lnTo>
                  <a:pt x="66878" y="104675"/>
                </a:lnTo>
                <a:lnTo>
                  <a:pt x="67077" y="103747"/>
                </a:lnTo>
                <a:lnTo>
                  <a:pt x="67254" y="102819"/>
                </a:lnTo>
                <a:lnTo>
                  <a:pt x="67406" y="101862"/>
                </a:lnTo>
                <a:lnTo>
                  <a:pt x="67547" y="100891"/>
                </a:lnTo>
                <a:lnTo>
                  <a:pt x="67653" y="99906"/>
                </a:lnTo>
                <a:lnTo>
                  <a:pt x="67747" y="98892"/>
                </a:lnTo>
                <a:lnTo>
                  <a:pt x="67817" y="97878"/>
                </a:lnTo>
                <a:lnTo>
                  <a:pt x="67876" y="96850"/>
                </a:lnTo>
                <a:lnTo>
                  <a:pt x="67899" y="95793"/>
                </a:lnTo>
                <a:lnTo>
                  <a:pt x="67911" y="94736"/>
                </a:lnTo>
                <a:lnTo>
                  <a:pt x="67911" y="93965"/>
                </a:lnTo>
                <a:lnTo>
                  <a:pt x="67888" y="93223"/>
                </a:lnTo>
                <a:lnTo>
                  <a:pt x="67864" y="92494"/>
                </a:lnTo>
                <a:lnTo>
                  <a:pt x="67829" y="91766"/>
                </a:lnTo>
                <a:lnTo>
                  <a:pt x="67770" y="91052"/>
                </a:lnTo>
                <a:lnTo>
                  <a:pt x="67711" y="90352"/>
                </a:lnTo>
                <a:lnTo>
                  <a:pt x="67641" y="89667"/>
                </a:lnTo>
                <a:lnTo>
                  <a:pt x="67547" y="88981"/>
                </a:lnTo>
                <a:lnTo>
                  <a:pt x="67453" y="88324"/>
                </a:lnTo>
                <a:lnTo>
                  <a:pt x="67347" y="87667"/>
                </a:lnTo>
                <a:lnTo>
                  <a:pt x="67230" y="87025"/>
                </a:lnTo>
                <a:lnTo>
                  <a:pt x="67101" y="86397"/>
                </a:lnTo>
                <a:lnTo>
                  <a:pt x="66960" y="85782"/>
                </a:lnTo>
                <a:lnTo>
                  <a:pt x="66807" y="85183"/>
                </a:lnTo>
                <a:lnTo>
                  <a:pt x="66643" y="84583"/>
                </a:lnTo>
                <a:lnTo>
                  <a:pt x="66467" y="84012"/>
                </a:lnTo>
                <a:lnTo>
                  <a:pt x="66279" y="83441"/>
                </a:lnTo>
                <a:lnTo>
                  <a:pt x="66079" y="82869"/>
                </a:lnTo>
                <a:lnTo>
                  <a:pt x="65868" y="82327"/>
                </a:lnTo>
                <a:lnTo>
                  <a:pt x="65645" y="81770"/>
                </a:lnTo>
                <a:lnTo>
                  <a:pt x="65410" y="81241"/>
                </a:lnTo>
                <a:lnTo>
                  <a:pt x="65163" y="80713"/>
                </a:lnTo>
                <a:lnTo>
                  <a:pt x="64905" y="80185"/>
                </a:lnTo>
                <a:lnTo>
                  <a:pt x="64635" y="79685"/>
                </a:lnTo>
                <a:lnTo>
                  <a:pt x="64353" y="79171"/>
                </a:lnTo>
                <a:lnTo>
                  <a:pt x="64059" y="78685"/>
                </a:lnTo>
                <a:lnTo>
                  <a:pt x="63754" y="78200"/>
                </a:lnTo>
                <a:lnTo>
                  <a:pt x="63437" y="77714"/>
                </a:lnTo>
                <a:lnTo>
                  <a:pt x="63108" y="77243"/>
                </a:lnTo>
                <a:lnTo>
                  <a:pt x="62768" y="76786"/>
                </a:lnTo>
                <a:lnTo>
                  <a:pt x="62415" y="76329"/>
                </a:lnTo>
                <a:lnTo>
                  <a:pt x="62051" y="75886"/>
                </a:lnTo>
                <a:lnTo>
                  <a:pt x="61676" y="75444"/>
                </a:lnTo>
                <a:lnTo>
                  <a:pt x="61288" y="75015"/>
                </a:lnTo>
                <a:lnTo>
                  <a:pt x="60889" y="74587"/>
                </a:lnTo>
                <a:lnTo>
                  <a:pt x="60478" y="74173"/>
                </a:lnTo>
                <a:lnTo>
                  <a:pt x="60055" y="73758"/>
                </a:lnTo>
                <a:lnTo>
                  <a:pt x="59609" y="73359"/>
                </a:lnTo>
                <a:lnTo>
                  <a:pt x="59162" y="72959"/>
                </a:lnTo>
                <a:lnTo>
                  <a:pt x="58704" y="72573"/>
                </a:lnTo>
                <a:lnTo>
                  <a:pt x="58223" y="72188"/>
                </a:lnTo>
                <a:lnTo>
                  <a:pt x="57742" y="71802"/>
                </a:lnTo>
                <a:lnTo>
                  <a:pt x="57237" y="71431"/>
                </a:lnTo>
                <a:lnTo>
                  <a:pt x="56732" y="71074"/>
                </a:lnTo>
                <a:lnTo>
                  <a:pt x="56203" y="70717"/>
                </a:lnTo>
                <a:lnTo>
                  <a:pt x="55663" y="70360"/>
                </a:lnTo>
                <a:lnTo>
                  <a:pt x="55123" y="70017"/>
                </a:lnTo>
                <a:lnTo>
                  <a:pt x="54559" y="69674"/>
                </a:lnTo>
                <a:lnTo>
                  <a:pt x="53984" y="69346"/>
                </a:lnTo>
                <a:lnTo>
                  <a:pt x="53397" y="69017"/>
                </a:lnTo>
                <a:lnTo>
                  <a:pt x="52798" y="68689"/>
                </a:lnTo>
                <a:lnTo>
                  <a:pt x="52187" y="68360"/>
                </a:lnTo>
                <a:lnTo>
                  <a:pt x="51565" y="68046"/>
                </a:lnTo>
                <a:lnTo>
                  <a:pt x="50931" y="67718"/>
                </a:lnTo>
                <a:lnTo>
                  <a:pt x="49615" y="67090"/>
                </a:lnTo>
                <a:lnTo>
                  <a:pt x="48253" y="66475"/>
                </a:lnTo>
                <a:lnTo>
                  <a:pt x="46832" y="65876"/>
                </a:lnTo>
                <a:lnTo>
                  <a:pt x="45364" y="65276"/>
                </a:lnTo>
                <a:lnTo>
                  <a:pt x="43849" y="64705"/>
                </a:lnTo>
                <a:lnTo>
                  <a:pt x="39364" y="63091"/>
                </a:lnTo>
                <a:lnTo>
                  <a:pt x="35218" y="61634"/>
                </a:lnTo>
                <a:lnTo>
                  <a:pt x="34244" y="61292"/>
                </a:lnTo>
                <a:lnTo>
                  <a:pt x="33304" y="60935"/>
                </a:lnTo>
                <a:lnTo>
                  <a:pt x="32388" y="60563"/>
                </a:lnTo>
                <a:lnTo>
                  <a:pt x="31519" y="60206"/>
                </a:lnTo>
                <a:lnTo>
                  <a:pt x="30674" y="59821"/>
                </a:lnTo>
                <a:lnTo>
                  <a:pt x="29863" y="59435"/>
                </a:lnTo>
                <a:lnTo>
                  <a:pt x="29088" y="59050"/>
                </a:lnTo>
                <a:lnTo>
                  <a:pt x="28348" y="58650"/>
                </a:lnTo>
                <a:lnTo>
                  <a:pt x="27644" y="58236"/>
                </a:lnTo>
                <a:lnTo>
                  <a:pt x="26986" y="57822"/>
                </a:lnTo>
                <a:lnTo>
                  <a:pt x="26352" y="57393"/>
                </a:lnTo>
                <a:lnTo>
                  <a:pt x="26059" y="57165"/>
                </a:lnTo>
                <a:lnTo>
                  <a:pt x="25765" y="56936"/>
                </a:lnTo>
                <a:lnTo>
                  <a:pt x="25495" y="56722"/>
                </a:lnTo>
                <a:lnTo>
                  <a:pt x="25225" y="56493"/>
                </a:lnTo>
                <a:lnTo>
                  <a:pt x="24966" y="56251"/>
                </a:lnTo>
                <a:lnTo>
                  <a:pt x="24708" y="56022"/>
                </a:lnTo>
                <a:lnTo>
                  <a:pt x="24473" y="55779"/>
                </a:lnTo>
                <a:lnTo>
                  <a:pt x="24238" y="55537"/>
                </a:lnTo>
                <a:lnTo>
                  <a:pt x="24027" y="55294"/>
                </a:lnTo>
                <a:lnTo>
                  <a:pt x="23816" y="55051"/>
                </a:lnTo>
                <a:lnTo>
                  <a:pt x="23616" y="54794"/>
                </a:lnTo>
                <a:lnTo>
                  <a:pt x="23428" y="54537"/>
                </a:lnTo>
                <a:lnTo>
                  <a:pt x="23264" y="54266"/>
                </a:lnTo>
                <a:lnTo>
                  <a:pt x="23099" y="53980"/>
                </a:lnTo>
                <a:lnTo>
                  <a:pt x="22947" y="53695"/>
                </a:lnTo>
                <a:lnTo>
                  <a:pt x="22817" y="53395"/>
                </a:lnTo>
                <a:lnTo>
                  <a:pt x="22700" y="53095"/>
                </a:lnTo>
                <a:lnTo>
                  <a:pt x="22583" y="52781"/>
                </a:lnTo>
                <a:lnTo>
                  <a:pt x="22489" y="52466"/>
                </a:lnTo>
                <a:lnTo>
                  <a:pt x="22406" y="52138"/>
                </a:lnTo>
                <a:lnTo>
                  <a:pt x="22336" y="51795"/>
                </a:lnTo>
                <a:lnTo>
                  <a:pt x="22277" y="51453"/>
                </a:lnTo>
                <a:lnTo>
                  <a:pt x="22230" y="51095"/>
                </a:lnTo>
                <a:lnTo>
                  <a:pt x="22207" y="50738"/>
                </a:lnTo>
                <a:lnTo>
                  <a:pt x="22183" y="50367"/>
                </a:lnTo>
                <a:lnTo>
                  <a:pt x="22172" y="49996"/>
                </a:lnTo>
                <a:lnTo>
                  <a:pt x="22183" y="49496"/>
                </a:lnTo>
                <a:lnTo>
                  <a:pt x="22219" y="49011"/>
                </a:lnTo>
                <a:lnTo>
                  <a:pt x="22277" y="48539"/>
                </a:lnTo>
                <a:lnTo>
                  <a:pt x="22348" y="48082"/>
                </a:lnTo>
                <a:lnTo>
                  <a:pt x="22442" y="47654"/>
                </a:lnTo>
                <a:lnTo>
                  <a:pt x="22559" y="47226"/>
                </a:lnTo>
                <a:lnTo>
                  <a:pt x="22700" y="46826"/>
                </a:lnTo>
                <a:lnTo>
                  <a:pt x="22864" y="46440"/>
                </a:lnTo>
                <a:lnTo>
                  <a:pt x="23041" y="46069"/>
                </a:lnTo>
                <a:lnTo>
                  <a:pt x="23252" y="45712"/>
                </a:lnTo>
                <a:lnTo>
                  <a:pt x="23475" y="45369"/>
                </a:lnTo>
                <a:lnTo>
                  <a:pt x="23722" y="45041"/>
                </a:lnTo>
                <a:lnTo>
                  <a:pt x="23980" y="44726"/>
                </a:lnTo>
                <a:lnTo>
                  <a:pt x="24274" y="44441"/>
                </a:lnTo>
                <a:lnTo>
                  <a:pt x="24591" y="44155"/>
                </a:lnTo>
                <a:lnTo>
                  <a:pt x="24919" y="43898"/>
                </a:lnTo>
                <a:lnTo>
                  <a:pt x="25272" y="43655"/>
                </a:lnTo>
                <a:lnTo>
                  <a:pt x="25648" y="43427"/>
                </a:lnTo>
                <a:lnTo>
                  <a:pt x="26047" y="43213"/>
                </a:lnTo>
                <a:lnTo>
                  <a:pt x="26458" y="43013"/>
                </a:lnTo>
                <a:lnTo>
                  <a:pt x="26892" y="42827"/>
                </a:lnTo>
                <a:lnTo>
                  <a:pt x="27362" y="42670"/>
                </a:lnTo>
                <a:lnTo>
                  <a:pt x="27844" y="42513"/>
                </a:lnTo>
                <a:lnTo>
                  <a:pt x="28337" y="42384"/>
                </a:lnTo>
                <a:lnTo>
                  <a:pt x="28865" y="42256"/>
                </a:lnTo>
                <a:lnTo>
                  <a:pt x="29417" y="42156"/>
                </a:lnTo>
                <a:lnTo>
                  <a:pt x="29981" y="42070"/>
                </a:lnTo>
                <a:lnTo>
                  <a:pt x="30568" y="41999"/>
                </a:lnTo>
                <a:lnTo>
                  <a:pt x="31179" y="41942"/>
                </a:lnTo>
                <a:lnTo>
                  <a:pt x="31813" y="41899"/>
                </a:lnTo>
                <a:lnTo>
                  <a:pt x="32459" y="41885"/>
                </a:lnTo>
                <a:lnTo>
                  <a:pt x="33140" y="41870"/>
                </a:lnTo>
                <a:lnTo>
                  <a:pt x="33786" y="41870"/>
                </a:lnTo>
                <a:lnTo>
                  <a:pt x="34431" y="41899"/>
                </a:lnTo>
                <a:lnTo>
                  <a:pt x="35077" y="41928"/>
                </a:lnTo>
                <a:lnTo>
                  <a:pt x="35711" y="41970"/>
                </a:lnTo>
                <a:lnTo>
                  <a:pt x="36357" y="42042"/>
                </a:lnTo>
                <a:lnTo>
                  <a:pt x="36991" y="42113"/>
                </a:lnTo>
                <a:lnTo>
                  <a:pt x="37637" y="42199"/>
                </a:lnTo>
                <a:lnTo>
                  <a:pt x="38271" y="42285"/>
                </a:lnTo>
                <a:lnTo>
                  <a:pt x="38906" y="42399"/>
                </a:lnTo>
                <a:lnTo>
                  <a:pt x="39551" y="42527"/>
                </a:lnTo>
                <a:lnTo>
                  <a:pt x="40186" y="42670"/>
                </a:lnTo>
                <a:lnTo>
                  <a:pt x="40820" y="42813"/>
                </a:lnTo>
                <a:lnTo>
                  <a:pt x="41454" y="42984"/>
                </a:lnTo>
                <a:lnTo>
                  <a:pt x="42088" y="43156"/>
                </a:lnTo>
                <a:lnTo>
                  <a:pt x="42710" y="43356"/>
                </a:lnTo>
                <a:lnTo>
                  <a:pt x="43344" y="43555"/>
                </a:lnTo>
                <a:lnTo>
                  <a:pt x="44589" y="43984"/>
                </a:lnTo>
                <a:lnTo>
                  <a:pt x="45811" y="44427"/>
                </a:lnTo>
                <a:lnTo>
                  <a:pt x="46997" y="44884"/>
                </a:lnTo>
                <a:lnTo>
                  <a:pt x="48147" y="45355"/>
                </a:lnTo>
                <a:lnTo>
                  <a:pt x="49275" y="45840"/>
                </a:lnTo>
                <a:lnTo>
                  <a:pt x="50379" y="46340"/>
                </a:lnTo>
                <a:lnTo>
                  <a:pt x="51447" y="46854"/>
                </a:lnTo>
                <a:lnTo>
                  <a:pt x="52481" y="47383"/>
                </a:lnTo>
                <a:lnTo>
                  <a:pt x="53479" y="47925"/>
                </a:lnTo>
                <a:lnTo>
                  <a:pt x="54442" y="48454"/>
                </a:lnTo>
                <a:lnTo>
                  <a:pt x="55369" y="48996"/>
                </a:lnTo>
                <a:lnTo>
                  <a:pt x="56238" y="49525"/>
                </a:lnTo>
                <a:lnTo>
                  <a:pt x="57084" y="50067"/>
                </a:lnTo>
                <a:lnTo>
                  <a:pt x="57882" y="50610"/>
                </a:lnTo>
                <a:lnTo>
                  <a:pt x="58634" y="51138"/>
                </a:lnTo>
                <a:lnTo>
                  <a:pt x="59350" y="51681"/>
                </a:lnTo>
                <a:lnTo>
                  <a:pt x="60008" y="52195"/>
                </a:lnTo>
                <a:lnTo>
                  <a:pt x="60595" y="52666"/>
                </a:lnTo>
                <a:lnTo>
                  <a:pt x="61112" y="53095"/>
                </a:lnTo>
                <a:lnTo>
                  <a:pt x="61546" y="53480"/>
                </a:lnTo>
                <a:lnTo>
                  <a:pt x="61922" y="53823"/>
                </a:lnTo>
                <a:lnTo>
                  <a:pt x="62227" y="54123"/>
                </a:lnTo>
                <a:lnTo>
                  <a:pt x="62462" y="54380"/>
                </a:lnTo>
                <a:lnTo>
                  <a:pt x="62556" y="54494"/>
                </a:lnTo>
                <a:lnTo>
                  <a:pt x="62627" y="54594"/>
                </a:lnTo>
                <a:lnTo>
                  <a:pt x="71692" y="32674"/>
                </a:lnTo>
                <a:lnTo>
                  <a:pt x="71199" y="32274"/>
                </a:lnTo>
                <a:lnTo>
                  <a:pt x="70706" y="31888"/>
                </a:lnTo>
                <a:lnTo>
                  <a:pt x="69696" y="31117"/>
                </a:lnTo>
                <a:lnTo>
                  <a:pt x="68663" y="30375"/>
                </a:lnTo>
                <a:lnTo>
                  <a:pt x="67618" y="29646"/>
                </a:lnTo>
                <a:lnTo>
                  <a:pt x="66537" y="28947"/>
                </a:lnTo>
                <a:lnTo>
                  <a:pt x="65445" y="28275"/>
                </a:lnTo>
                <a:lnTo>
                  <a:pt x="64329" y="27633"/>
                </a:lnTo>
                <a:lnTo>
                  <a:pt x="63190" y="27005"/>
                </a:lnTo>
                <a:lnTo>
                  <a:pt x="62040" y="26405"/>
                </a:lnTo>
                <a:lnTo>
                  <a:pt x="60865" y="25819"/>
                </a:lnTo>
                <a:lnTo>
                  <a:pt x="59691" y="25262"/>
                </a:lnTo>
                <a:lnTo>
                  <a:pt x="58517" y="24734"/>
                </a:lnTo>
                <a:lnTo>
                  <a:pt x="57319" y="24206"/>
                </a:lnTo>
                <a:lnTo>
                  <a:pt x="56109" y="23720"/>
                </a:lnTo>
                <a:lnTo>
                  <a:pt x="54900" y="23249"/>
                </a:lnTo>
                <a:lnTo>
                  <a:pt x="53678" y="22792"/>
                </a:lnTo>
                <a:lnTo>
                  <a:pt x="52516" y="22392"/>
                </a:lnTo>
                <a:lnTo>
                  <a:pt x="51365" y="22021"/>
                </a:lnTo>
                <a:lnTo>
                  <a:pt x="50191" y="21664"/>
                </a:lnTo>
                <a:lnTo>
                  <a:pt x="49016" y="21335"/>
                </a:lnTo>
                <a:lnTo>
                  <a:pt x="47830" y="21021"/>
                </a:lnTo>
                <a:lnTo>
                  <a:pt x="46644" y="20735"/>
                </a:lnTo>
                <a:lnTo>
                  <a:pt x="45446" y="20478"/>
                </a:lnTo>
                <a:lnTo>
                  <a:pt x="44249" y="20236"/>
                </a:lnTo>
                <a:lnTo>
                  <a:pt x="44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5808500" y="818054"/>
            <a:ext cx="606276" cy="738402"/>
          </a:xfrm>
          <a:custGeom>
            <a:avLst/>
            <a:gdLst/>
            <a:ahLst/>
            <a:cxnLst/>
            <a:rect l="l" t="t" r="r" b="b"/>
            <a:pathLst>
              <a:path w="100460" h="165283" extrusionOk="0">
                <a:moveTo>
                  <a:pt x="63038" y="1"/>
                </a:moveTo>
                <a:lnTo>
                  <a:pt x="62226" y="12"/>
                </a:lnTo>
                <a:lnTo>
                  <a:pt x="61414" y="36"/>
                </a:lnTo>
                <a:lnTo>
                  <a:pt x="60602" y="71"/>
                </a:lnTo>
                <a:lnTo>
                  <a:pt x="59799" y="118"/>
                </a:lnTo>
                <a:lnTo>
                  <a:pt x="58995" y="176"/>
                </a:lnTo>
                <a:lnTo>
                  <a:pt x="58192" y="258"/>
                </a:lnTo>
                <a:lnTo>
                  <a:pt x="57397" y="339"/>
                </a:lnTo>
                <a:lnTo>
                  <a:pt x="56602" y="445"/>
                </a:lnTo>
                <a:lnTo>
                  <a:pt x="55807" y="561"/>
                </a:lnTo>
                <a:lnTo>
                  <a:pt x="55021" y="702"/>
                </a:lnTo>
                <a:lnTo>
                  <a:pt x="54234" y="842"/>
                </a:lnTo>
                <a:lnTo>
                  <a:pt x="53448" y="994"/>
                </a:lnTo>
                <a:lnTo>
                  <a:pt x="52670" y="1169"/>
                </a:lnTo>
                <a:lnTo>
                  <a:pt x="51892" y="1356"/>
                </a:lnTo>
                <a:lnTo>
                  <a:pt x="51123" y="1543"/>
                </a:lnTo>
                <a:lnTo>
                  <a:pt x="50354" y="1753"/>
                </a:lnTo>
                <a:lnTo>
                  <a:pt x="49584" y="1975"/>
                </a:lnTo>
                <a:lnTo>
                  <a:pt x="48824" y="2209"/>
                </a:lnTo>
                <a:lnTo>
                  <a:pt x="48063" y="2466"/>
                </a:lnTo>
                <a:lnTo>
                  <a:pt x="47302" y="2723"/>
                </a:lnTo>
                <a:lnTo>
                  <a:pt x="46550" y="2992"/>
                </a:lnTo>
                <a:lnTo>
                  <a:pt x="45798" y="3272"/>
                </a:lnTo>
                <a:lnTo>
                  <a:pt x="45054" y="3576"/>
                </a:lnTo>
                <a:lnTo>
                  <a:pt x="44311" y="3880"/>
                </a:lnTo>
                <a:lnTo>
                  <a:pt x="43576" y="4207"/>
                </a:lnTo>
                <a:lnTo>
                  <a:pt x="42840" y="4534"/>
                </a:lnTo>
                <a:lnTo>
                  <a:pt x="42114" y="4884"/>
                </a:lnTo>
                <a:lnTo>
                  <a:pt x="41387" y="5235"/>
                </a:lnTo>
                <a:lnTo>
                  <a:pt x="40661" y="5609"/>
                </a:lnTo>
                <a:lnTo>
                  <a:pt x="39951" y="5994"/>
                </a:lnTo>
                <a:lnTo>
                  <a:pt x="39233" y="6380"/>
                </a:lnTo>
                <a:lnTo>
                  <a:pt x="38524" y="6789"/>
                </a:lnTo>
                <a:lnTo>
                  <a:pt x="37823" y="7198"/>
                </a:lnTo>
                <a:lnTo>
                  <a:pt x="37122" y="7630"/>
                </a:lnTo>
                <a:lnTo>
                  <a:pt x="36421" y="8062"/>
                </a:lnTo>
                <a:lnTo>
                  <a:pt x="35737" y="8518"/>
                </a:lnTo>
                <a:lnTo>
                  <a:pt x="35045" y="8973"/>
                </a:lnTo>
                <a:lnTo>
                  <a:pt x="34361" y="9441"/>
                </a:lnTo>
                <a:lnTo>
                  <a:pt x="33686" y="9920"/>
                </a:lnTo>
                <a:lnTo>
                  <a:pt x="33019" y="10422"/>
                </a:lnTo>
                <a:lnTo>
                  <a:pt x="32353" y="10924"/>
                </a:lnTo>
                <a:lnTo>
                  <a:pt x="31686" y="11439"/>
                </a:lnTo>
                <a:lnTo>
                  <a:pt x="31028" y="11964"/>
                </a:lnTo>
                <a:lnTo>
                  <a:pt x="30378" y="12490"/>
                </a:lnTo>
                <a:lnTo>
                  <a:pt x="29729" y="13039"/>
                </a:lnTo>
                <a:lnTo>
                  <a:pt x="29088" y="13600"/>
                </a:lnTo>
                <a:lnTo>
                  <a:pt x="28446" y="14161"/>
                </a:lnTo>
                <a:lnTo>
                  <a:pt x="27822" y="14733"/>
                </a:lnTo>
                <a:lnTo>
                  <a:pt x="27190" y="15329"/>
                </a:lnTo>
                <a:lnTo>
                  <a:pt x="26575" y="15925"/>
                </a:lnTo>
                <a:lnTo>
                  <a:pt x="25959" y="16521"/>
                </a:lnTo>
                <a:lnTo>
                  <a:pt x="25344" y="17140"/>
                </a:lnTo>
                <a:lnTo>
                  <a:pt x="24745" y="17771"/>
                </a:lnTo>
                <a:lnTo>
                  <a:pt x="24147" y="18402"/>
                </a:lnTo>
                <a:lnTo>
                  <a:pt x="23549" y="19044"/>
                </a:lnTo>
                <a:lnTo>
                  <a:pt x="22967" y="19699"/>
                </a:lnTo>
                <a:lnTo>
                  <a:pt x="22386" y="20365"/>
                </a:lnTo>
                <a:lnTo>
                  <a:pt x="21805" y="21042"/>
                </a:lnTo>
                <a:lnTo>
                  <a:pt x="21241" y="21720"/>
                </a:lnTo>
                <a:lnTo>
                  <a:pt x="20677" y="22409"/>
                </a:lnTo>
                <a:lnTo>
                  <a:pt x="20121" y="23110"/>
                </a:lnTo>
                <a:lnTo>
                  <a:pt x="19566" y="23823"/>
                </a:lnTo>
                <a:lnTo>
                  <a:pt x="19027" y="24535"/>
                </a:lnTo>
                <a:lnTo>
                  <a:pt x="18489" y="25271"/>
                </a:lnTo>
                <a:lnTo>
                  <a:pt x="17950" y="26007"/>
                </a:lnTo>
                <a:lnTo>
                  <a:pt x="17429" y="26744"/>
                </a:lnTo>
                <a:lnTo>
                  <a:pt x="16907" y="27503"/>
                </a:lnTo>
                <a:lnTo>
                  <a:pt x="16394" y="28262"/>
                </a:lnTo>
                <a:lnTo>
                  <a:pt x="15890" y="29033"/>
                </a:lnTo>
                <a:lnTo>
                  <a:pt x="15394" y="29805"/>
                </a:lnTo>
                <a:lnTo>
                  <a:pt x="14899" y="30599"/>
                </a:lnTo>
                <a:lnTo>
                  <a:pt x="14411" y="31393"/>
                </a:lnTo>
                <a:lnTo>
                  <a:pt x="13933" y="32188"/>
                </a:lnTo>
                <a:lnTo>
                  <a:pt x="13463" y="33006"/>
                </a:lnTo>
                <a:lnTo>
                  <a:pt x="13001" y="33824"/>
                </a:lnTo>
                <a:lnTo>
                  <a:pt x="12540" y="34641"/>
                </a:lnTo>
                <a:lnTo>
                  <a:pt x="12095" y="35483"/>
                </a:lnTo>
                <a:lnTo>
                  <a:pt x="11651" y="36324"/>
                </a:lnTo>
                <a:lnTo>
                  <a:pt x="11215" y="37165"/>
                </a:lnTo>
                <a:lnTo>
                  <a:pt x="10779" y="38030"/>
                </a:lnTo>
                <a:lnTo>
                  <a:pt x="10360" y="38882"/>
                </a:lnTo>
                <a:lnTo>
                  <a:pt x="9950" y="39759"/>
                </a:lnTo>
                <a:lnTo>
                  <a:pt x="9539" y="40635"/>
                </a:lnTo>
                <a:lnTo>
                  <a:pt x="9138" y="41523"/>
                </a:lnTo>
                <a:lnTo>
                  <a:pt x="8753" y="42411"/>
                </a:lnTo>
                <a:lnTo>
                  <a:pt x="8368" y="43310"/>
                </a:lnTo>
                <a:lnTo>
                  <a:pt x="7992" y="44222"/>
                </a:lnTo>
                <a:lnTo>
                  <a:pt x="7625" y="45133"/>
                </a:lnTo>
                <a:lnTo>
                  <a:pt x="7257" y="46044"/>
                </a:lnTo>
                <a:lnTo>
                  <a:pt x="6907" y="46967"/>
                </a:lnTo>
                <a:lnTo>
                  <a:pt x="6565" y="47902"/>
                </a:lnTo>
                <a:lnTo>
                  <a:pt x="6231" y="48848"/>
                </a:lnTo>
                <a:lnTo>
                  <a:pt x="5898" y="49783"/>
                </a:lnTo>
                <a:lnTo>
                  <a:pt x="5582" y="50741"/>
                </a:lnTo>
                <a:lnTo>
                  <a:pt x="5266" y="51699"/>
                </a:lnTo>
                <a:lnTo>
                  <a:pt x="4966" y="52657"/>
                </a:lnTo>
                <a:lnTo>
                  <a:pt x="4667" y="53627"/>
                </a:lnTo>
                <a:lnTo>
                  <a:pt x="4385" y="54596"/>
                </a:lnTo>
                <a:lnTo>
                  <a:pt x="4103" y="55578"/>
                </a:lnTo>
                <a:lnTo>
                  <a:pt x="3830" y="56571"/>
                </a:lnTo>
                <a:lnTo>
                  <a:pt x="3573" y="57564"/>
                </a:lnTo>
                <a:lnTo>
                  <a:pt x="3317" y="58557"/>
                </a:lnTo>
                <a:lnTo>
                  <a:pt x="3077" y="59562"/>
                </a:lnTo>
                <a:lnTo>
                  <a:pt x="2838" y="60566"/>
                </a:lnTo>
                <a:lnTo>
                  <a:pt x="2616" y="61583"/>
                </a:lnTo>
                <a:lnTo>
                  <a:pt x="2394" y="62599"/>
                </a:lnTo>
                <a:lnTo>
                  <a:pt x="2188" y="63627"/>
                </a:lnTo>
                <a:lnTo>
                  <a:pt x="1992" y="64656"/>
                </a:lnTo>
                <a:lnTo>
                  <a:pt x="1804" y="65695"/>
                </a:lnTo>
                <a:lnTo>
                  <a:pt x="1616" y="66723"/>
                </a:lnTo>
                <a:lnTo>
                  <a:pt x="1445" y="67775"/>
                </a:lnTo>
                <a:lnTo>
                  <a:pt x="1282" y="68826"/>
                </a:lnTo>
                <a:lnTo>
                  <a:pt x="1129" y="69878"/>
                </a:lnTo>
                <a:lnTo>
                  <a:pt x="992" y="70929"/>
                </a:lnTo>
                <a:lnTo>
                  <a:pt x="855" y="71993"/>
                </a:lnTo>
                <a:lnTo>
                  <a:pt x="727" y="73056"/>
                </a:lnTo>
                <a:lnTo>
                  <a:pt x="616" y="74131"/>
                </a:lnTo>
                <a:lnTo>
                  <a:pt x="513" y="75205"/>
                </a:lnTo>
                <a:lnTo>
                  <a:pt x="411" y="76280"/>
                </a:lnTo>
                <a:lnTo>
                  <a:pt x="325" y="77367"/>
                </a:lnTo>
                <a:lnTo>
                  <a:pt x="248" y="78453"/>
                </a:lnTo>
                <a:lnTo>
                  <a:pt x="188" y="79540"/>
                </a:lnTo>
                <a:lnTo>
                  <a:pt x="129" y="80638"/>
                </a:lnTo>
                <a:lnTo>
                  <a:pt x="86" y="81736"/>
                </a:lnTo>
                <a:lnTo>
                  <a:pt x="52" y="82835"/>
                </a:lnTo>
                <a:lnTo>
                  <a:pt x="26" y="83945"/>
                </a:lnTo>
                <a:lnTo>
                  <a:pt x="9" y="85054"/>
                </a:lnTo>
                <a:lnTo>
                  <a:pt x="0" y="86164"/>
                </a:lnTo>
                <a:lnTo>
                  <a:pt x="9" y="86994"/>
                </a:lnTo>
                <a:lnTo>
                  <a:pt x="17" y="87823"/>
                </a:lnTo>
                <a:lnTo>
                  <a:pt x="26" y="88641"/>
                </a:lnTo>
                <a:lnTo>
                  <a:pt x="52" y="89471"/>
                </a:lnTo>
                <a:lnTo>
                  <a:pt x="77" y="90289"/>
                </a:lnTo>
                <a:lnTo>
                  <a:pt x="103" y="91106"/>
                </a:lnTo>
                <a:lnTo>
                  <a:pt x="146" y="91924"/>
                </a:lnTo>
                <a:lnTo>
                  <a:pt x="180" y="92742"/>
                </a:lnTo>
                <a:lnTo>
                  <a:pt x="231" y="93560"/>
                </a:lnTo>
                <a:lnTo>
                  <a:pt x="282" y="94366"/>
                </a:lnTo>
                <a:lnTo>
                  <a:pt x="342" y="95172"/>
                </a:lnTo>
                <a:lnTo>
                  <a:pt x="411" y="95978"/>
                </a:lnTo>
                <a:lnTo>
                  <a:pt x="479" y="96784"/>
                </a:lnTo>
                <a:lnTo>
                  <a:pt x="556" y="97591"/>
                </a:lnTo>
                <a:lnTo>
                  <a:pt x="633" y="98385"/>
                </a:lnTo>
                <a:lnTo>
                  <a:pt x="718" y="99191"/>
                </a:lnTo>
                <a:lnTo>
                  <a:pt x="812" y="99986"/>
                </a:lnTo>
                <a:lnTo>
                  <a:pt x="906" y="100780"/>
                </a:lnTo>
                <a:lnTo>
                  <a:pt x="1009" y="101563"/>
                </a:lnTo>
                <a:lnTo>
                  <a:pt x="1120" y="102357"/>
                </a:lnTo>
                <a:lnTo>
                  <a:pt x="1231" y="103140"/>
                </a:lnTo>
                <a:lnTo>
                  <a:pt x="1351" y="103923"/>
                </a:lnTo>
                <a:lnTo>
                  <a:pt x="1470" y="104706"/>
                </a:lnTo>
                <a:lnTo>
                  <a:pt x="1599" y="105477"/>
                </a:lnTo>
                <a:lnTo>
                  <a:pt x="1735" y="106259"/>
                </a:lnTo>
                <a:lnTo>
                  <a:pt x="1872" y="107031"/>
                </a:lnTo>
                <a:lnTo>
                  <a:pt x="2018" y="107802"/>
                </a:lnTo>
                <a:lnTo>
                  <a:pt x="2163" y="108561"/>
                </a:lnTo>
                <a:lnTo>
                  <a:pt x="2317" y="109332"/>
                </a:lnTo>
                <a:lnTo>
                  <a:pt x="2479" y="110092"/>
                </a:lnTo>
                <a:lnTo>
                  <a:pt x="2642" y="110851"/>
                </a:lnTo>
                <a:lnTo>
                  <a:pt x="2804" y="111599"/>
                </a:lnTo>
                <a:lnTo>
                  <a:pt x="2983" y="112358"/>
                </a:lnTo>
                <a:lnTo>
                  <a:pt x="3154" y="113106"/>
                </a:lnTo>
                <a:lnTo>
                  <a:pt x="3342" y="113854"/>
                </a:lnTo>
                <a:lnTo>
                  <a:pt x="3530" y="114601"/>
                </a:lnTo>
                <a:lnTo>
                  <a:pt x="3718" y="115337"/>
                </a:lnTo>
                <a:lnTo>
                  <a:pt x="3924" y="116073"/>
                </a:lnTo>
                <a:lnTo>
                  <a:pt x="4120" y="116809"/>
                </a:lnTo>
                <a:lnTo>
                  <a:pt x="4325" y="117534"/>
                </a:lnTo>
                <a:lnTo>
                  <a:pt x="4539" y="118270"/>
                </a:lnTo>
                <a:lnTo>
                  <a:pt x="4761" y="118994"/>
                </a:lnTo>
                <a:lnTo>
                  <a:pt x="4975" y="119707"/>
                </a:lnTo>
                <a:lnTo>
                  <a:pt x="5206" y="120431"/>
                </a:lnTo>
                <a:lnTo>
                  <a:pt x="5437" y="121144"/>
                </a:lnTo>
                <a:lnTo>
                  <a:pt x="5667" y="121857"/>
                </a:lnTo>
                <a:lnTo>
                  <a:pt x="5907" y="122569"/>
                </a:lnTo>
                <a:lnTo>
                  <a:pt x="6155" y="123270"/>
                </a:lnTo>
                <a:lnTo>
                  <a:pt x="6402" y="123971"/>
                </a:lnTo>
                <a:lnTo>
                  <a:pt x="6659" y="124672"/>
                </a:lnTo>
                <a:lnTo>
                  <a:pt x="6915" y="125361"/>
                </a:lnTo>
                <a:lnTo>
                  <a:pt x="7172" y="126051"/>
                </a:lnTo>
                <a:lnTo>
                  <a:pt x="7445" y="126740"/>
                </a:lnTo>
                <a:lnTo>
                  <a:pt x="7710" y="127418"/>
                </a:lnTo>
                <a:lnTo>
                  <a:pt x="8266" y="128773"/>
                </a:lnTo>
                <a:lnTo>
                  <a:pt x="8838" y="130117"/>
                </a:lnTo>
                <a:lnTo>
                  <a:pt x="9428" y="131437"/>
                </a:lnTo>
                <a:lnTo>
                  <a:pt x="10035" y="132745"/>
                </a:lnTo>
                <a:lnTo>
                  <a:pt x="10659" y="134042"/>
                </a:lnTo>
                <a:lnTo>
                  <a:pt x="11292" y="135316"/>
                </a:lnTo>
                <a:lnTo>
                  <a:pt x="11950" y="136577"/>
                </a:lnTo>
                <a:lnTo>
                  <a:pt x="12625" y="137816"/>
                </a:lnTo>
                <a:lnTo>
                  <a:pt x="13309" y="139043"/>
                </a:lnTo>
                <a:lnTo>
                  <a:pt x="14010" y="140246"/>
                </a:lnTo>
                <a:lnTo>
                  <a:pt x="14728" y="141438"/>
                </a:lnTo>
                <a:lnTo>
                  <a:pt x="15463" y="142618"/>
                </a:lnTo>
                <a:lnTo>
                  <a:pt x="16206" y="143774"/>
                </a:lnTo>
                <a:lnTo>
                  <a:pt x="16976" y="144907"/>
                </a:lnTo>
                <a:lnTo>
                  <a:pt x="17745" y="146017"/>
                </a:lnTo>
                <a:lnTo>
                  <a:pt x="18540" y="147116"/>
                </a:lnTo>
                <a:lnTo>
                  <a:pt x="19343" y="148202"/>
                </a:lnTo>
                <a:lnTo>
                  <a:pt x="20164" y="149254"/>
                </a:lnTo>
                <a:lnTo>
                  <a:pt x="21002" y="150293"/>
                </a:lnTo>
                <a:lnTo>
                  <a:pt x="21848" y="151322"/>
                </a:lnTo>
                <a:lnTo>
                  <a:pt x="22703" y="152315"/>
                </a:lnTo>
                <a:lnTo>
                  <a:pt x="23574" y="153296"/>
                </a:lnTo>
                <a:lnTo>
                  <a:pt x="24463" y="154254"/>
                </a:lnTo>
                <a:lnTo>
                  <a:pt x="25361" y="155189"/>
                </a:lnTo>
                <a:lnTo>
                  <a:pt x="26275" y="156100"/>
                </a:lnTo>
                <a:lnTo>
                  <a:pt x="27199" y="156988"/>
                </a:lnTo>
                <a:lnTo>
                  <a:pt x="28130" y="157864"/>
                </a:lnTo>
                <a:lnTo>
                  <a:pt x="29079" y="158705"/>
                </a:lnTo>
                <a:lnTo>
                  <a:pt x="30036" y="159535"/>
                </a:lnTo>
                <a:lnTo>
                  <a:pt x="31011" y="160341"/>
                </a:lnTo>
                <a:lnTo>
                  <a:pt x="31994" y="161112"/>
                </a:lnTo>
                <a:lnTo>
                  <a:pt x="32985" y="161872"/>
                </a:lnTo>
                <a:lnTo>
                  <a:pt x="33481" y="162245"/>
                </a:lnTo>
                <a:lnTo>
                  <a:pt x="33985" y="162608"/>
                </a:lnTo>
                <a:lnTo>
                  <a:pt x="34490" y="162958"/>
                </a:lnTo>
                <a:lnTo>
                  <a:pt x="35002" y="163309"/>
                </a:lnTo>
                <a:lnTo>
                  <a:pt x="35515" y="163659"/>
                </a:lnTo>
                <a:lnTo>
                  <a:pt x="36028" y="163998"/>
                </a:lnTo>
                <a:lnTo>
                  <a:pt x="36541" y="164325"/>
                </a:lnTo>
                <a:lnTo>
                  <a:pt x="37062" y="164652"/>
                </a:lnTo>
                <a:lnTo>
                  <a:pt x="37584" y="164968"/>
                </a:lnTo>
                <a:lnTo>
                  <a:pt x="38105" y="165283"/>
                </a:lnTo>
                <a:lnTo>
                  <a:pt x="100459" y="16883"/>
                </a:lnTo>
                <a:lnTo>
                  <a:pt x="99963" y="16381"/>
                </a:lnTo>
                <a:lnTo>
                  <a:pt x="99468" y="15902"/>
                </a:lnTo>
                <a:lnTo>
                  <a:pt x="98963" y="15411"/>
                </a:lnTo>
                <a:lnTo>
                  <a:pt x="98468" y="14944"/>
                </a:lnTo>
                <a:lnTo>
                  <a:pt x="97955" y="14476"/>
                </a:lnTo>
                <a:lnTo>
                  <a:pt x="97450" y="14009"/>
                </a:lnTo>
                <a:lnTo>
                  <a:pt x="96929" y="13553"/>
                </a:lnTo>
                <a:lnTo>
                  <a:pt x="96416" y="13109"/>
                </a:lnTo>
                <a:lnTo>
                  <a:pt x="95895" y="12665"/>
                </a:lnTo>
                <a:lnTo>
                  <a:pt x="95373" y="12233"/>
                </a:lnTo>
                <a:lnTo>
                  <a:pt x="94844" y="11812"/>
                </a:lnTo>
                <a:lnTo>
                  <a:pt x="94314" y="11380"/>
                </a:lnTo>
                <a:lnTo>
                  <a:pt x="93784" y="10971"/>
                </a:lnTo>
                <a:lnTo>
                  <a:pt x="93245" y="10562"/>
                </a:lnTo>
                <a:lnTo>
                  <a:pt x="92707" y="10165"/>
                </a:lnTo>
                <a:lnTo>
                  <a:pt x="92160" y="9768"/>
                </a:lnTo>
                <a:lnTo>
                  <a:pt x="91613" y="9382"/>
                </a:lnTo>
                <a:lnTo>
                  <a:pt x="91066" y="9008"/>
                </a:lnTo>
                <a:lnTo>
                  <a:pt x="90510" y="8635"/>
                </a:lnTo>
                <a:lnTo>
                  <a:pt x="89954" y="8272"/>
                </a:lnTo>
                <a:lnTo>
                  <a:pt x="89399" y="7910"/>
                </a:lnTo>
                <a:lnTo>
                  <a:pt x="88835" y="7560"/>
                </a:lnTo>
                <a:lnTo>
                  <a:pt x="88270" y="7221"/>
                </a:lnTo>
                <a:lnTo>
                  <a:pt x="87706" y="6882"/>
                </a:lnTo>
                <a:lnTo>
                  <a:pt x="87134" y="6555"/>
                </a:lnTo>
                <a:lnTo>
                  <a:pt x="86561" y="6228"/>
                </a:lnTo>
                <a:lnTo>
                  <a:pt x="85988" y="5924"/>
                </a:lnTo>
                <a:lnTo>
                  <a:pt x="85407" y="5609"/>
                </a:lnTo>
                <a:lnTo>
                  <a:pt x="84826" y="5317"/>
                </a:lnTo>
                <a:lnTo>
                  <a:pt x="84245" y="5024"/>
                </a:lnTo>
                <a:lnTo>
                  <a:pt x="83655" y="4744"/>
                </a:lnTo>
                <a:lnTo>
                  <a:pt x="83074" y="4464"/>
                </a:lnTo>
                <a:lnTo>
                  <a:pt x="82475" y="4195"/>
                </a:lnTo>
                <a:lnTo>
                  <a:pt x="81885" y="3938"/>
                </a:lnTo>
                <a:lnTo>
                  <a:pt x="81287" y="3693"/>
                </a:lnTo>
                <a:lnTo>
                  <a:pt x="80689" y="3447"/>
                </a:lnTo>
                <a:lnTo>
                  <a:pt x="80090" y="3214"/>
                </a:lnTo>
                <a:lnTo>
                  <a:pt x="79484" y="2980"/>
                </a:lnTo>
                <a:lnTo>
                  <a:pt x="78877" y="2758"/>
                </a:lnTo>
                <a:lnTo>
                  <a:pt x="78270" y="2548"/>
                </a:lnTo>
                <a:lnTo>
                  <a:pt x="77654" y="2349"/>
                </a:lnTo>
                <a:lnTo>
                  <a:pt x="77048" y="2150"/>
                </a:lnTo>
                <a:lnTo>
                  <a:pt x="76432" y="1963"/>
                </a:lnTo>
                <a:lnTo>
                  <a:pt x="75808" y="1788"/>
                </a:lnTo>
                <a:lnTo>
                  <a:pt x="75193" y="1613"/>
                </a:lnTo>
                <a:lnTo>
                  <a:pt x="74569" y="1449"/>
                </a:lnTo>
                <a:lnTo>
                  <a:pt x="73945" y="1298"/>
                </a:lnTo>
                <a:lnTo>
                  <a:pt x="73321" y="1146"/>
                </a:lnTo>
                <a:lnTo>
                  <a:pt x="72688" y="1017"/>
                </a:lnTo>
                <a:lnTo>
                  <a:pt x="72056" y="889"/>
                </a:lnTo>
                <a:lnTo>
                  <a:pt x="71423" y="760"/>
                </a:lnTo>
                <a:lnTo>
                  <a:pt x="70791" y="655"/>
                </a:lnTo>
                <a:lnTo>
                  <a:pt x="70158" y="550"/>
                </a:lnTo>
                <a:lnTo>
                  <a:pt x="69517" y="456"/>
                </a:lnTo>
                <a:lnTo>
                  <a:pt x="68876" y="375"/>
                </a:lnTo>
                <a:lnTo>
                  <a:pt x="68235" y="293"/>
                </a:lnTo>
                <a:lnTo>
                  <a:pt x="67594" y="223"/>
                </a:lnTo>
                <a:lnTo>
                  <a:pt x="66944" y="164"/>
                </a:lnTo>
                <a:lnTo>
                  <a:pt x="66303" y="118"/>
                </a:lnTo>
                <a:lnTo>
                  <a:pt x="65654" y="71"/>
                </a:lnTo>
                <a:lnTo>
                  <a:pt x="64996" y="47"/>
                </a:lnTo>
                <a:lnTo>
                  <a:pt x="64346" y="24"/>
                </a:lnTo>
                <a:lnTo>
                  <a:pt x="63696" y="12"/>
                </a:lnTo>
                <a:lnTo>
                  <a:pt x="63038"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rot="10800000">
            <a:off x="4837945" y="1438465"/>
            <a:ext cx="654681" cy="663822"/>
          </a:xfrm>
          <a:custGeom>
            <a:avLst/>
            <a:gdLst/>
            <a:ahLst/>
            <a:cxnLst/>
            <a:rect l="l" t="t" r="r" b="b"/>
            <a:pathLst>
              <a:path w="69499" h="31652" extrusionOk="0">
                <a:moveTo>
                  <a:pt x="35185" y="9123"/>
                </a:moveTo>
                <a:lnTo>
                  <a:pt x="35891" y="9142"/>
                </a:lnTo>
                <a:lnTo>
                  <a:pt x="36597" y="9180"/>
                </a:lnTo>
                <a:lnTo>
                  <a:pt x="37302" y="9227"/>
                </a:lnTo>
                <a:lnTo>
                  <a:pt x="38008" y="9293"/>
                </a:lnTo>
                <a:lnTo>
                  <a:pt x="38714" y="9369"/>
                </a:lnTo>
                <a:lnTo>
                  <a:pt x="39399" y="9464"/>
                </a:lnTo>
                <a:lnTo>
                  <a:pt x="40105" y="9577"/>
                </a:lnTo>
                <a:lnTo>
                  <a:pt x="40769" y="9709"/>
                </a:lnTo>
                <a:lnTo>
                  <a:pt x="41433" y="9861"/>
                </a:lnTo>
                <a:lnTo>
                  <a:pt x="42098" y="10021"/>
                </a:lnTo>
                <a:lnTo>
                  <a:pt x="42741" y="10201"/>
                </a:lnTo>
                <a:lnTo>
                  <a:pt x="43364" y="10399"/>
                </a:lnTo>
                <a:lnTo>
                  <a:pt x="43966" y="10598"/>
                </a:lnTo>
                <a:lnTo>
                  <a:pt x="44547" y="10815"/>
                </a:lnTo>
                <a:lnTo>
                  <a:pt x="45066" y="11052"/>
                </a:lnTo>
                <a:lnTo>
                  <a:pt x="45585" y="11288"/>
                </a:lnTo>
                <a:lnTo>
                  <a:pt x="46062" y="11534"/>
                </a:lnTo>
                <a:lnTo>
                  <a:pt x="46519" y="11789"/>
                </a:lnTo>
                <a:lnTo>
                  <a:pt x="46934" y="12063"/>
                </a:lnTo>
                <a:lnTo>
                  <a:pt x="47308" y="12337"/>
                </a:lnTo>
                <a:lnTo>
                  <a:pt x="47681" y="12612"/>
                </a:lnTo>
                <a:lnTo>
                  <a:pt x="47993" y="12905"/>
                </a:lnTo>
                <a:lnTo>
                  <a:pt x="48283" y="13198"/>
                </a:lnTo>
                <a:lnTo>
                  <a:pt x="48553" y="13500"/>
                </a:lnTo>
                <a:lnTo>
                  <a:pt x="48782" y="13803"/>
                </a:lnTo>
                <a:lnTo>
                  <a:pt x="48989" y="14115"/>
                </a:lnTo>
                <a:lnTo>
                  <a:pt x="49135" y="14427"/>
                </a:lnTo>
                <a:lnTo>
                  <a:pt x="49280" y="14739"/>
                </a:lnTo>
                <a:lnTo>
                  <a:pt x="49363" y="15060"/>
                </a:lnTo>
                <a:lnTo>
                  <a:pt x="49446" y="15382"/>
                </a:lnTo>
                <a:lnTo>
                  <a:pt x="49467" y="15703"/>
                </a:lnTo>
                <a:lnTo>
                  <a:pt x="49467" y="16024"/>
                </a:lnTo>
                <a:lnTo>
                  <a:pt x="49425" y="16346"/>
                </a:lnTo>
                <a:lnTo>
                  <a:pt x="49363" y="16667"/>
                </a:lnTo>
                <a:lnTo>
                  <a:pt x="49259" y="16989"/>
                </a:lnTo>
                <a:lnTo>
                  <a:pt x="49114" y="17310"/>
                </a:lnTo>
                <a:lnTo>
                  <a:pt x="48927" y="17631"/>
                </a:lnTo>
                <a:lnTo>
                  <a:pt x="48719" y="17943"/>
                </a:lnTo>
                <a:lnTo>
                  <a:pt x="48470" y="18265"/>
                </a:lnTo>
                <a:lnTo>
                  <a:pt x="48180" y="18567"/>
                </a:lnTo>
                <a:lnTo>
                  <a:pt x="47868" y="18879"/>
                </a:lnTo>
                <a:lnTo>
                  <a:pt x="47495" y="19172"/>
                </a:lnTo>
                <a:lnTo>
                  <a:pt x="47100" y="19466"/>
                </a:lnTo>
                <a:lnTo>
                  <a:pt x="46685" y="19749"/>
                </a:lnTo>
                <a:lnTo>
                  <a:pt x="46228" y="20023"/>
                </a:lnTo>
                <a:lnTo>
                  <a:pt x="45751" y="20288"/>
                </a:lnTo>
                <a:lnTo>
                  <a:pt x="45253" y="20524"/>
                </a:lnTo>
                <a:lnTo>
                  <a:pt x="44713" y="20761"/>
                </a:lnTo>
                <a:lnTo>
                  <a:pt x="44173" y="20978"/>
                </a:lnTo>
                <a:lnTo>
                  <a:pt x="43613" y="21186"/>
                </a:lnTo>
                <a:lnTo>
                  <a:pt x="43032" y="21375"/>
                </a:lnTo>
                <a:lnTo>
                  <a:pt x="42430" y="21545"/>
                </a:lnTo>
                <a:lnTo>
                  <a:pt x="41807" y="21715"/>
                </a:lnTo>
                <a:lnTo>
                  <a:pt x="41184" y="21857"/>
                </a:lnTo>
                <a:lnTo>
                  <a:pt x="40520" y="21990"/>
                </a:lnTo>
                <a:lnTo>
                  <a:pt x="39876" y="22113"/>
                </a:lnTo>
                <a:lnTo>
                  <a:pt x="39212" y="22217"/>
                </a:lnTo>
                <a:lnTo>
                  <a:pt x="38527" y="22311"/>
                </a:lnTo>
                <a:lnTo>
                  <a:pt x="37842" y="22377"/>
                </a:lnTo>
                <a:lnTo>
                  <a:pt x="37136" y="22443"/>
                </a:lnTo>
                <a:lnTo>
                  <a:pt x="36451" y="22491"/>
                </a:lnTo>
                <a:lnTo>
                  <a:pt x="35746" y="22519"/>
                </a:lnTo>
                <a:lnTo>
                  <a:pt x="35040" y="22528"/>
                </a:lnTo>
                <a:lnTo>
                  <a:pt x="34313" y="22528"/>
                </a:lnTo>
                <a:lnTo>
                  <a:pt x="33607" y="22510"/>
                </a:lnTo>
                <a:lnTo>
                  <a:pt x="32902" y="22481"/>
                </a:lnTo>
                <a:lnTo>
                  <a:pt x="32196" y="22434"/>
                </a:lnTo>
                <a:lnTo>
                  <a:pt x="31490" y="22368"/>
                </a:lnTo>
                <a:lnTo>
                  <a:pt x="30784" y="22283"/>
                </a:lnTo>
                <a:lnTo>
                  <a:pt x="30099" y="22188"/>
                </a:lnTo>
                <a:lnTo>
                  <a:pt x="29414" y="22075"/>
                </a:lnTo>
                <a:lnTo>
                  <a:pt x="28729" y="21942"/>
                </a:lnTo>
                <a:lnTo>
                  <a:pt x="28065" y="21801"/>
                </a:lnTo>
                <a:lnTo>
                  <a:pt x="27401" y="21630"/>
                </a:lnTo>
                <a:lnTo>
                  <a:pt x="26757" y="21451"/>
                </a:lnTo>
                <a:lnTo>
                  <a:pt x="26135" y="21262"/>
                </a:lnTo>
                <a:lnTo>
                  <a:pt x="25533" y="21054"/>
                </a:lnTo>
                <a:lnTo>
                  <a:pt x="24972" y="20836"/>
                </a:lnTo>
                <a:lnTo>
                  <a:pt x="24432" y="20609"/>
                </a:lnTo>
                <a:lnTo>
                  <a:pt x="23913" y="20364"/>
                </a:lnTo>
                <a:lnTo>
                  <a:pt x="23436" y="20118"/>
                </a:lnTo>
                <a:lnTo>
                  <a:pt x="23000" y="19863"/>
                </a:lnTo>
                <a:lnTo>
                  <a:pt x="22585" y="19598"/>
                </a:lnTo>
                <a:lnTo>
                  <a:pt x="22191" y="19324"/>
                </a:lnTo>
                <a:lnTo>
                  <a:pt x="21838" y="19040"/>
                </a:lnTo>
                <a:lnTo>
                  <a:pt x="21506" y="18756"/>
                </a:lnTo>
                <a:lnTo>
                  <a:pt x="21215" y="18454"/>
                </a:lnTo>
                <a:lnTo>
                  <a:pt x="20945" y="18161"/>
                </a:lnTo>
                <a:lnTo>
                  <a:pt x="20717" y="17858"/>
                </a:lnTo>
                <a:lnTo>
                  <a:pt x="20530" y="17546"/>
                </a:lnTo>
                <a:lnTo>
                  <a:pt x="20364" y="17234"/>
                </a:lnTo>
                <a:lnTo>
                  <a:pt x="20239" y="16913"/>
                </a:lnTo>
                <a:lnTo>
                  <a:pt x="20135" y="16601"/>
                </a:lnTo>
                <a:lnTo>
                  <a:pt x="20073" y="16280"/>
                </a:lnTo>
                <a:lnTo>
                  <a:pt x="20032" y="15958"/>
                </a:lnTo>
                <a:lnTo>
                  <a:pt x="20032" y="15627"/>
                </a:lnTo>
                <a:lnTo>
                  <a:pt x="20073" y="15306"/>
                </a:lnTo>
                <a:lnTo>
                  <a:pt x="20156" y="14984"/>
                </a:lnTo>
                <a:lnTo>
                  <a:pt x="20260" y="14663"/>
                </a:lnTo>
                <a:lnTo>
                  <a:pt x="20405" y="14342"/>
                </a:lnTo>
                <a:lnTo>
                  <a:pt x="20571" y="14020"/>
                </a:lnTo>
                <a:lnTo>
                  <a:pt x="20779" y="13708"/>
                </a:lnTo>
                <a:lnTo>
                  <a:pt x="21028" y="13396"/>
                </a:lnTo>
                <a:lnTo>
                  <a:pt x="21319" y="13084"/>
                </a:lnTo>
                <a:lnTo>
                  <a:pt x="21651" y="12782"/>
                </a:lnTo>
                <a:lnTo>
                  <a:pt x="22004" y="12479"/>
                </a:lnTo>
                <a:lnTo>
                  <a:pt x="22398" y="12186"/>
                </a:lnTo>
                <a:lnTo>
                  <a:pt x="22834" y="11903"/>
                </a:lnTo>
                <a:lnTo>
                  <a:pt x="23270" y="11628"/>
                </a:lnTo>
                <a:lnTo>
                  <a:pt x="23747" y="11373"/>
                </a:lnTo>
                <a:lnTo>
                  <a:pt x="24266" y="11127"/>
                </a:lnTo>
                <a:lnTo>
                  <a:pt x="24785" y="10891"/>
                </a:lnTo>
                <a:lnTo>
                  <a:pt x="25325" y="10674"/>
                </a:lnTo>
                <a:lnTo>
                  <a:pt x="25885" y="10475"/>
                </a:lnTo>
                <a:lnTo>
                  <a:pt x="26487" y="10286"/>
                </a:lnTo>
                <a:lnTo>
                  <a:pt x="27089" y="10106"/>
                </a:lnTo>
                <a:lnTo>
                  <a:pt x="27691" y="9946"/>
                </a:lnTo>
                <a:lnTo>
                  <a:pt x="28335" y="9794"/>
                </a:lnTo>
                <a:lnTo>
                  <a:pt x="28978" y="9662"/>
                </a:lnTo>
                <a:lnTo>
                  <a:pt x="29643" y="9539"/>
                </a:lnTo>
                <a:lnTo>
                  <a:pt x="30307" y="9435"/>
                </a:lnTo>
                <a:lnTo>
                  <a:pt x="30992" y="9350"/>
                </a:lnTo>
                <a:lnTo>
                  <a:pt x="31677" y="9274"/>
                </a:lnTo>
                <a:lnTo>
                  <a:pt x="32362" y="9218"/>
                </a:lnTo>
                <a:lnTo>
                  <a:pt x="33068" y="9170"/>
                </a:lnTo>
                <a:lnTo>
                  <a:pt x="33774" y="9142"/>
                </a:lnTo>
                <a:lnTo>
                  <a:pt x="34479" y="9123"/>
                </a:lnTo>
                <a:close/>
                <a:moveTo>
                  <a:pt x="33794" y="0"/>
                </a:moveTo>
                <a:lnTo>
                  <a:pt x="21381" y="1210"/>
                </a:lnTo>
                <a:lnTo>
                  <a:pt x="22398" y="3366"/>
                </a:lnTo>
                <a:lnTo>
                  <a:pt x="21796" y="3498"/>
                </a:lnTo>
                <a:lnTo>
                  <a:pt x="21194" y="3631"/>
                </a:lnTo>
                <a:lnTo>
                  <a:pt x="20592" y="3772"/>
                </a:lnTo>
                <a:lnTo>
                  <a:pt x="20011" y="3914"/>
                </a:lnTo>
                <a:lnTo>
                  <a:pt x="19430" y="4065"/>
                </a:lnTo>
                <a:lnTo>
                  <a:pt x="18869" y="4226"/>
                </a:lnTo>
                <a:lnTo>
                  <a:pt x="18288" y="4387"/>
                </a:lnTo>
                <a:lnTo>
                  <a:pt x="17748" y="4557"/>
                </a:lnTo>
                <a:lnTo>
                  <a:pt x="17188" y="4737"/>
                </a:lnTo>
                <a:lnTo>
                  <a:pt x="16648" y="4916"/>
                </a:lnTo>
                <a:lnTo>
                  <a:pt x="16108" y="5105"/>
                </a:lnTo>
                <a:lnTo>
                  <a:pt x="15589" y="5304"/>
                </a:lnTo>
                <a:lnTo>
                  <a:pt x="15070" y="5502"/>
                </a:lnTo>
                <a:lnTo>
                  <a:pt x="14552" y="5710"/>
                </a:lnTo>
                <a:lnTo>
                  <a:pt x="14053" y="5918"/>
                </a:lnTo>
                <a:lnTo>
                  <a:pt x="13555" y="6145"/>
                </a:lnTo>
                <a:lnTo>
                  <a:pt x="9507" y="4945"/>
                </a:lnTo>
                <a:lnTo>
                  <a:pt x="2616" y="9804"/>
                </a:lnTo>
                <a:lnTo>
                  <a:pt x="6663" y="10995"/>
                </a:lnTo>
                <a:lnTo>
                  <a:pt x="6435" y="11288"/>
                </a:lnTo>
                <a:lnTo>
                  <a:pt x="6207" y="11581"/>
                </a:lnTo>
                <a:lnTo>
                  <a:pt x="5999" y="11884"/>
                </a:lnTo>
                <a:lnTo>
                  <a:pt x="5812" y="12177"/>
                </a:lnTo>
                <a:lnTo>
                  <a:pt x="5646" y="12479"/>
                </a:lnTo>
                <a:lnTo>
                  <a:pt x="5480" y="12772"/>
                </a:lnTo>
                <a:lnTo>
                  <a:pt x="5335" y="13075"/>
                </a:lnTo>
                <a:lnTo>
                  <a:pt x="5210" y="13377"/>
                </a:lnTo>
                <a:lnTo>
                  <a:pt x="5107" y="13680"/>
                </a:lnTo>
                <a:lnTo>
                  <a:pt x="5003" y="13982"/>
                </a:lnTo>
                <a:lnTo>
                  <a:pt x="4920" y="14285"/>
                </a:lnTo>
                <a:lnTo>
                  <a:pt x="4857" y="14587"/>
                </a:lnTo>
                <a:lnTo>
                  <a:pt x="4795" y="14890"/>
                </a:lnTo>
                <a:lnTo>
                  <a:pt x="4754" y="15192"/>
                </a:lnTo>
                <a:lnTo>
                  <a:pt x="4733" y="15495"/>
                </a:lnTo>
                <a:lnTo>
                  <a:pt x="4733" y="15797"/>
                </a:lnTo>
                <a:lnTo>
                  <a:pt x="0" y="16261"/>
                </a:lnTo>
                <a:lnTo>
                  <a:pt x="2657" y="21914"/>
                </a:lnTo>
                <a:lnTo>
                  <a:pt x="7390" y="21451"/>
                </a:lnTo>
                <a:lnTo>
                  <a:pt x="7681" y="21734"/>
                </a:lnTo>
                <a:lnTo>
                  <a:pt x="7971" y="21999"/>
                </a:lnTo>
                <a:lnTo>
                  <a:pt x="8283" y="22273"/>
                </a:lnTo>
                <a:lnTo>
                  <a:pt x="8594" y="22538"/>
                </a:lnTo>
                <a:lnTo>
                  <a:pt x="8926" y="22803"/>
                </a:lnTo>
                <a:lnTo>
                  <a:pt x="9279" y="23067"/>
                </a:lnTo>
                <a:lnTo>
                  <a:pt x="9632" y="23323"/>
                </a:lnTo>
                <a:lnTo>
                  <a:pt x="10006" y="23578"/>
                </a:lnTo>
                <a:lnTo>
                  <a:pt x="10400" y="23824"/>
                </a:lnTo>
                <a:lnTo>
                  <a:pt x="10794" y="24069"/>
                </a:lnTo>
                <a:lnTo>
                  <a:pt x="11209" y="24315"/>
                </a:lnTo>
                <a:lnTo>
                  <a:pt x="11645" y="24561"/>
                </a:lnTo>
                <a:lnTo>
                  <a:pt x="12081" y="24797"/>
                </a:lnTo>
                <a:lnTo>
                  <a:pt x="12538" y="25024"/>
                </a:lnTo>
                <a:lnTo>
                  <a:pt x="12995" y="25251"/>
                </a:lnTo>
                <a:lnTo>
                  <a:pt x="13472" y="25478"/>
                </a:lnTo>
                <a:lnTo>
                  <a:pt x="10857" y="27322"/>
                </a:lnTo>
                <a:lnTo>
                  <a:pt x="21526" y="30470"/>
                </a:lnTo>
                <a:lnTo>
                  <a:pt x="24142" y="28617"/>
                </a:lnTo>
                <a:lnTo>
                  <a:pt x="24785" y="28730"/>
                </a:lnTo>
                <a:lnTo>
                  <a:pt x="25429" y="28825"/>
                </a:lnTo>
                <a:lnTo>
                  <a:pt x="26093" y="28919"/>
                </a:lnTo>
                <a:lnTo>
                  <a:pt x="26737" y="29004"/>
                </a:lnTo>
                <a:lnTo>
                  <a:pt x="27401" y="29080"/>
                </a:lnTo>
                <a:lnTo>
                  <a:pt x="28044" y="29156"/>
                </a:lnTo>
                <a:lnTo>
                  <a:pt x="28709" y="29222"/>
                </a:lnTo>
                <a:lnTo>
                  <a:pt x="29373" y="29278"/>
                </a:lnTo>
                <a:lnTo>
                  <a:pt x="30037" y="29335"/>
                </a:lnTo>
                <a:lnTo>
                  <a:pt x="30701" y="29373"/>
                </a:lnTo>
                <a:lnTo>
                  <a:pt x="31366" y="29411"/>
                </a:lnTo>
                <a:lnTo>
                  <a:pt x="32030" y="29449"/>
                </a:lnTo>
                <a:lnTo>
                  <a:pt x="32694" y="29467"/>
                </a:lnTo>
                <a:lnTo>
                  <a:pt x="33358" y="29486"/>
                </a:lnTo>
                <a:lnTo>
                  <a:pt x="34023" y="29496"/>
                </a:lnTo>
                <a:lnTo>
                  <a:pt x="34687" y="29496"/>
                </a:lnTo>
                <a:lnTo>
                  <a:pt x="35704" y="31651"/>
                </a:lnTo>
                <a:lnTo>
                  <a:pt x="48117" y="30441"/>
                </a:lnTo>
                <a:lnTo>
                  <a:pt x="47100" y="28286"/>
                </a:lnTo>
                <a:lnTo>
                  <a:pt x="47702" y="28163"/>
                </a:lnTo>
                <a:lnTo>
                  <a:pt x="48304" y="28031"/>
                </a:lnTo>
                <a:lnTo>
                  <a:pt x="48906" y="27889"/>
                </a:lnTo>
                <a:lnTo>
                  <a:pt x="49487" y="27737"/>
                </a:lnTo>
                <a:lnTo>
                  <a:pt x="50069" y="27586"/>
                </a:lnTo>
                <a:lnTo>
                  <a:pt x="50650" y="27425"/>
                </a:lnTo>
                <a:lnTo>
                  <a:pt x="51210" y="27265"/>
                </a:lnTo>
                <a:lnTo>
                  <a:pt x="51771" y="27095"/>
                </a:lnTo>
                <a:lnTo>
                  <a:pt x="52311" y="26915"/>
                </a:lnTo>
                <a:lnTo>
                  <a:pt x="52850" y="26735"/>
                </a:lnTo>
                <a:lnTo>
                  <a:pt x="53390" y="26546"/>
                </a:lnTo>
                <a:lnTo>
                  <a:pt x="53930" y="26348"/>
                </a:lnTo>
                <a:lnTo>
                  <a:pt x="54449" y="26149"/>
                </a:lnTo>
                <a:lnTo>
                  <a:pt x="54947" y="25941"/>
                </a:lnTo>
                <a:lnTo>
                  <a:pt x="55445" y="25733"/>
                </a:lnTo>
                <a:lnTo>
                  <a:pt x="55943" y="25516"/>
                </a:lnTo>
                <a:lnTo>
                  <a:pt x="59991" y="26707"/>
                </a:lnTo>
                <a:lnTo>
                  <a:pt x="66904" y="21857"/>
                </a:lnTo>
                <a:lnTo>
                  <a:pt x="62835" y="20657"/>
                </a:lnTo>
                <a:lnTo>
                  <a:pt x="63063" y="20364"/>
                </a:lnTo>
                <a:lnTo>
                  <a:pt x="63292" y="20071"/>
                </a:lnTo>
                <a:lnTo>
                  <a:pt x="63499" y="19777"/>
                </a:lnTo>
                <a:lnTo>
                  <a:pt x="63686" y="19475"/>
                </a:lnTo>
                <a:lnTo>
                  <a:pt x="63852" y="19182"/>
                </a:lnTo>
                <a:lnTo>
                  <a:pt x="64018" y="18879"/>
                </a:lnTo>
                <a:lnTo>
                  <a:pt x="64163" y="18577"/>
                </a:lnTo>
                <a:lnTo>
                  <a:pt x="64288" y="18274"/>
                </a:lnTo>
                <a:lnTo>
                  <a:pt x="64413" y="17972"/>
                </a:lnTo>
                <a:lnTo>
                  <a:pt x="64496" y="17669"/>
                </a:lnTo>
                <a:lnTo>
                  <a:pt x="64579" y="17367"/>
                </a:lnTo>
                <a:lnTo>
                  <a:pt x="64662" y="17064"/>
                </a:lnTo>
                <a:lnTo>
                  <a:pt x="64703" y="16762"/>
                </a:lnTo>
                <a:lnTo>
                  <a:pt x="64745" y="16459"/>
                </a:lnTo>
                <a:lnTo>
                  <a:pt x="64765" y="16157"/>
                </a:lnTo>
                <a:lnTo>
                  <a:pt x="64765" y="15854"/>
                </a:lnTo>
                <a:lnTo>
                  <a:pt x="69498" y="15391"/>
                </a:lnTo>
                <a:lnTo>
                  <a:pt x="66841" y="9738"/>
                </a:lnTo>
                <a:lnTo>
                  <a:pt x="62108" y="10201"/>
                </a:lnTo>
                <a:lnTo>
                  <a:pt x="61839" y="9927"/>
                </a:lnTo>
                <a:lnTo>
                  <a:pt x="61548" y="9653"/>
                </a:lnTo>
                <a:lnTo>
                  <a:pt x="61237" y="9388"/>
                </a:lnTo>
                <a:lnTo>
                  <a:pt x="60904" y="9114"/>
                </a:lnTo>
                <a:lnTo>
                  <a:pt x="60572" y="8849"/>
                </a:lnTo>
                <a:lnTo>
                  <a:pt x="60219" y="8594"/>
                </a:lnTo>
                <a:lnTo>
                  <a:pt x="59867" y="8339"/>
                </a:lnTo>
                <a:lnTo>
                  <a:pt x="59493" y="8083"/>
                </a:lnTo>
                <a:lnTo>
                  <a:pt x="59098" y="7828"/>
                </a:lnTo>
                <a:lnTo>
                  <a:pt x="58704" y="7582"/>
                </a:lnTo>
                <a:lnTo>
                  <a:pt x="58289" y="7336"/>
                </a:lnTo>
                <a:lnTo>
                  <a:pt x="57853" y="7100"/>
                </a:lnTo>
                <a:lnTo>
                  <a:pt x="57417" y="6864"/>
                </a:lnTo>
                <a:lnTo>
                  <a:pt x="56960" y="6627"/>
                </a:lnTo>
                <a:lnTo>
                  <a:pt x="56504" y="6401"/>
                </a:lnTo>
                <a:lnTo>
                  <a:pt x="56026" y="6174"/>
                </a:lnTo>
                <a:lnTo>
                  <a:pt x="58642" y="4330"/>
                </a:lnTo>
                <a:lnTo>
                  <a:pt x="47993" y="1192"/>
                </a:lnTo>
                <a:lnTo>
                  <a:pt x="45357" y="3035"/>
                </a:lnTo>
                <a:lnTo>
                  <a:pt x="44713" y="2931"/>
                </a:lnTo>
                <a:lnTo>
                  <a:pt x="44070" y="2827"/>
                </a:lnTo>
                <a:lnTo>
                  <a:pt x="43426" y="2733"/>
                </a:lnTo>
                <a:lnTo>
                  <a:pt x="42762" y="2647"/>
                </a:lnTo>
                <a:lnTo>
                  <a:pt x="42118" y="2572"/>
                </a:lnTo>
                <a:lnTo>
                  <a:pt x="41454" y="2496"/>
                </a:lnTo>
                <a:lnTo>
                  <a:pt x="40790" y="2430"/>
                </a:lnTo>
                <a:lnTo>
                  <a:pt x="40126" y="2373"/>
                </a:lnTo>
                <a:lnTo>
                  <a:pt x="39461" y="2326"/>
                </a:lnTo>
                <a:lnTo>
                  <a:pt x="38797" y="2279"/>
                </a:lnTo>
                <a:lnTo>
                  <a:pt x="38133" y="2241"/>
                </a:lnTo>
                <a:lnTo>
                  <a:pt x="37469" y="2213"/>
                </a:lnTo>
                <a:lnTo>
                  <a:pt x="36804" y="2184"/>
                </a:lnTo>
                <a:lnTo>
                  <a:pt x="36140" y="2165"/>
                </a:lnTo>
                <a:lnTo>
                  <a:pt x="35476" y="2156"/>
                </a:lnTo>
                <a:lnTo>
                  <a:pt x="34811" y="2156"/>
                </a:lnTo>
                <a:lnTo>
                  <a:pt x="33794" y="0"/>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rot="10800000">
            <a:off x="8128276" y="1224109"/>
            <a:ext cx="591436" cy="599726"/>
          </a:xfrm>
          <a:custGeom>
            <a:avLst/>
            <a:gdLst/>
            <a:ahLst/>
            <a:cxnLst/>
            <a:rect l="l" t="t" r="r" b="b"/>
            <a:pathLst>
              <a:path w="69499" h="31652" extrusionOk="0">
                <a:moveTo>
                  <a:pt x="35185" y="9123"/>
                </a:moveTo>
                <a:lnTo>
                  <a:pt x="35891" y="9142"/>
                </a:lnTo>
                <a:lnTo>
                  <a:pt x="36597" y="9180"/>
                </a:lnTo>
                <a:lnTo>
                  <a:pt x="37302" y="9227"/>
                </a:lnTo>
                <a:lnTo>
                  <a:pt x="38008" y="9293"/>
                </a:lnTo>
                <a:lnTo>
                  <a:pt x="38714" y="9369"/>
                </a:lnTo>
                <a:lnTo>
                  <a:pt x="39399" y="9464"/>
                </a:lnTo>
                <a:lnTo>
                  <a:pt x="40105" y="9577"/>
                </a:lnTo>
                <a:lnTo>
                  <a:pt x="40769" y="9709"/>
                </a:lnTo>
                <a:lnTo>
                  <a:pt x="41433" y="9861"/>
                </a:lnTo>
                <a:lnTo>
                  <a:pt x="42098" y="10021"/>
                </a:lnTo>
                <a:lnTo>
                  <a:pt x="42741" y="10201"/>
                </a:lnTo>
                <a:lnTo>
                  <a:pt x="43364" y="10399"/>
                </a:lnTo>
                <a:lnTo>
                  <a:pt x="43966" y="10598"/>
                </a:lnTo>
                <a:lnTo>
                  <a:pt x="44547" y="10815"/>
                </a:lnTo>
                <a:lnTo>
                  <a:pt x="45066" y="11052"/>
                </a:lnTo>
                <a:lnTo>
                  <a:pt x="45585" y="11288"/>
                </a:lnTo>
                <a:lnTo>
                  <a:pt x="46062" y="11534"/>
                </a:lnTo>
                <a:lnTo>
                  <a:pt x="46519" y="11789"/>
                </a:lnTo>
                <a:lnTo>
                  <a:pt x="46934" y="12063"/>
                </a:lnTo>
                <a:lnTo>
                  <a:pt x="47308" y="12337"/>
                </a:lnTo>
                <a:lnTo>
                  <a:pt x="47681" y="12612"/>
                </a:lnTo>
                <a:lnTo>
                  <a:pt x="47993" y="12905"/>
                </a:lnTo>
                <a:lnTo>
                  <a:pt x="48283" y="13198"/>
                </a:lnTo>
                <a:lnTo>
                  <a:pt x="48553" y="13500"/>
                </a:lnTo>
                <a:lnTo>
                  <a:pt x="48782" y="13803"/>
                </a:lnTo>
                <a:lnTo>
                  <a:pt x="48989" y="14115"/>
                </a:lnTo>
                <a:lnTo>
                  <a:pt x="49135" y="14427"/>
                </a:lnTo>
                <a:lnTo>
                  <a:pt x="49280" y="14739"/>
                </a:lnTo>
                <a:lnTo>
                  <a:pt x="49363" y="15060"/>
                </a:lnTo>
                <a:lnTo>
                  <a:pt x="49446" y="15382"/>
                </a:lnTo>
                <a:lnTo>
                  <a:pt x="49467" y="15703"/>
                </a:lnTo>
                <a:lnTo>
                  <a:pt x="49467" y="16024"/>
                </a:lnTo>
                <a:lnTo>
                  <a:pt x="49425" y="16346"/>
                </a:lnTo>
                <a:lnTo>
                  <a:pt x="49363" y="16667"/>
                </a:lnTo>
                <a:lnTo>
                  <a:pt x="49259" y="16989"/>
                </a:lnTo>
                <a:lnTo>
                  <a:pt x="49114" y="17310"/>
                </a:lnTo>
                <a:lnTo>
                  <a:pt x="48927" y="17631"/>
                </a:lnTo>
                <a:lnTo>
                  <a:pt x="48719" y="17943"/>
                </a:lnTo>
                <a:lnTo>
                  <a:pt x="48470" y="18265"/>
                </a:lnTo>
                <a:lnTo>
                  <a:pt x="48180" y="18567"/>
                </a:lnTo>
                <a:lnTo>
                  <a:pt x="47868" y="18879"/>
                </a:lnTo>
                <a:lnTo>
                  <a:pt x="47495" y="19172"/>
                </a:lnTo>
                <a:lnTo>
                  <a:pt x="47100" y="19466"/>
                </a:lnTo>
                <a:lnTo>
                  <a:pt x="46685" y="19749"/>
                </a:lnTo>
                <a:lnTo>
                  <a:pt x="46228" y="20023"/>
                </a:lnTo>
                <a:lnTo>
                  <a:pt x="45751" y="20288"/>
                </a:lnTo>
                <a:lnTo>
                  <a:pt x="45253" y="20524"/>
                </a:lnTo>
                <a:lnTo>
                  <a:pt x="44713" y="20761"/>
                </a:lnTo>
                <a:lnTo>
                  <a:pt x="44173" y="20978"/>
                </a:lnTo>
                <a:lnTo>
                  <a:pt x="43613" y="21186"/>
                </a:lnTo>
                <a:lnTo>
                  <a:pt x="43032" y="21375"/>
                </a:lnTo>
                <a:lnTo>
                  <a:pt x="42430" y="21545"/>
                </a:lnTo>
                <a:lnTo>
                  <a:pt x="41807" y="21715"/>
                </a:lnTo>
                <a:lnTo>
                  <a:pt x="41184" y="21857"/>
                </a:lnTo>
                <a:lnTo>
                  <a:pt x="40520" y="21990"/>
                </a:lnTo>
                <a:lnTo>
                  <a:pt x="39876" y="22113"/>
                </a:lnTo>
                <a:lnTo>
                  <a:pt x="39212" y="22217"/>
                </a:lnTo>
                <a:lnTo>
                  <a:pt x="38527" y="22311"/>
                </a:lnTo>
                <a:lnTo>
                  <a:pt x="37842" y="22377"/>
                </a:lnTo>
                <a:lnTo>
                  <a:pt x="37136" y="22443"/>
                </a:lnTo>
                <a:lnTo>
                  <a:pt x="36451" y="22491"/>
                </a:lnTo>
                <a:lnTo>
                  <a:pt x="35746" y="22519"/>
                </a:lnTo>
                <a:lnTo>
                  <a:pt x="35040" y="22528"/>
                </a:lnTo>
                <a:lnTo>
                  <a:pt x="34313" y="22528"/>
                </a:lnTo>
                <a:lnTo>
                  <a:pt x="33607" y="22510"/>
                </a:lnTo>
                <a:lnTo>
                  <a:pt x="32902" y="22481"/>
                </a:lnTo>
                <a:lnTo>
                  <a:pt x="32196" y="22434"/>
                </a:lnTo>
                <a:lnTo>
                  <a:pt x="31490" y="22368"/>
                </a:lnTo>
                <a:lnTo>
                  <a:pt x="30784" y="22283"/>
                </a:lnTo>
                <a:lnTo>
                  <a:pt x="30099" y="22188"/>
                </a:lnTo>
                <a:lnTo>
                  <a:pt x="29414" y="22075"/>
                </a:lnTo>
                <a:lnTo>
                  <a:pt x="28729" y="21942"/>
                </a:lnTo>
                <a:lnTo>
                  <a:pt x="28065" y="21801"/>
                </a:lnTo>
                <a:lnTo>
                  <a:pt x="27401" y="21630"/>
                </a:lnTo>
                <a:lnTo>
                  <a:pt x="26757" y="21451"/>
                </a:lnTo>
                <a:lnTo>
                  <a:pt x="26135" y="21262"/>
                </a:lnTo>
                <a:lnTo>
                  <a:pt x="25533" y="21054"/>
                </a:lnTo>
                <a:lnTo>
                  <a:pt x="24972" y="20836"/>
                </a:lnTo>
                <a:lnTo>
                  <a:pt x="24432" y="20609"/>
                </a:lnTo>
                <a:lnTo>
                  <a:pt x="23913" y="20364"/>
                </a:lnTo>
                <a:lnTo>
                  <a:pt x="23436" y="20118"/>
                </a:lnTo>
                <a:lnTo>
                  <a:pt x="23000" y="19863"/>
                </a:lnTo>
                <a:lnTo>
                  <a:pt x="22585" y="19598"/>
                </a:lnTo>
                <a:lnTo>
                  <a:pt x="22191" y="19324"/>
                </a:lnTo>
                <a:lnTo>
                  <a:pt x="21838" y="19040"/>
                </a:lnTo>
                <a:lnTo>
                  <a:pt x="21506" y="18756"/>
                </a:lnTo>
                <a:lnTo>
                  <a:pt x="21215" y="18454"/>
                </a:lnTo>
                <a:lnTo>
                  <a:pt x="20945" y="18161"/>
                </a:lnTo>
                <a:lnTo>
                  <a:pt x="20717" y="17858"/>
                </a:lnTo>
                <a:lnTo>
                  <a:pt x="20530" y="17546"/>
                </a:lnTo>
                <a:lnTo>
                  <a:pt x="20364" y="17234"/>
                </a:lnTo>
                <a:lnTo>
                  <a:pt x="20239" y="16913"/>
                </a:lnTo>
                <a:lnTo>
                  <a:pt x="20135" y="16601"/>
                </a:lnTo>
                <a:lnTo>
                  <a:pt x="20073" y="16280"/>
                </a:lnTo>
                <a:lnTo>
                  <a:pt x="20032" y="15958"/>
                </a:lnTo>
                <a:lnTo>
                  <a:pt x="20032" y="15627"/>
                </a:lnTo>
                <a:lnTo>
                  <a:pt x="20073" y="15306"/>
                </a:lnTo>
                <a:lnTo>
                  <a:pt x="20156" y="14984"/>
                </a:lnTo>
                <a:lnTo>
                  <a:pt x="20260" y="14663"/>
                </a:lnTo>
                <a:lnTo>
                  <a:pt x="20405" y="14342"/>
                </a:lnTo>
                <a:lnTo>
                  <a:pt x="20571" y="14020"/>
                </a:lnTo>
                <a:lnTo>
                  <a:pt x="20779" y="13708"/>
                </a:lnTo>
                <a:lnTo>
                  <a:pt x="21028" y="13396"/>
                </a:lnTo>
                <a:lnTo>
                  <a:pt x="21319" y="13084"/>
                </a:lnTo>
                <a:lnTo>
                  <a:pt x="21651" y="12782"/>
                </a:lnTo>
                <a:lnTo>
                  <a:pt x="22004" y="12479"/>
                </a:lnTo>
                <a:lnTo>
                  <a:pt x="22398" y="12186"/>
                </a:lnTo>
                <a:lnTo>
                  <a:pt x="22834" y="11903"/>
                </a:lnTo>
                <a:lnTo>
                  <a:pt x="23270" y="11628"/>
                </a:lnTo>
                <a:lnTo>
                  <a:pt x="23747" y="11373"/>
                </a:lnTo>
                <a:lnTo>
                  <a:pt x="24266" y="11127"/>
                </a:lnTo>
                <a:lnTo>
                  <a:pt x="24785" y="10891"/>
                </a:lnTo>
                <a:lnTo>
                  <a:pt x="25325" y="10674"/>
                </a:lnTo>
                <a:lnTo>
                  <a:pt x="25885" y="10475"/>
                </a:lnTo>
                <a:lnTo>
                  <a:pt x="26487" y="10286"/>
                </a:lnTo>
                <a:lnTo>
                  <a:pt x="27089" y="10106"/>
                </a:lnTo>
                <a:lnTo>
                  <a:pt x="27691" y="9946"/>
                </a:lnTo>
                <a:lnTo>
                  <a:pt x="28335" y="9794"/>
                </a:lnTo>
                <a:lnTo>
                  <a:pt x="28978" y="9662"/>
                </a:lnTo>
                <a:lnTo>
                  <a:pt x="29643" y="9539"/>
                </a:lnTo>
                <a:lnTo>
                  <a:pt x="30307" y="9435"/>
                </a:lnTo>
                <a:lnTo>
                  <a:pt x="30992" y="9350"/>
                </a:lnTo>
                <a:lnTo>
                  <a:pt x="31677" y="9274"/>
                </a:lnTo>
                <a:lnTo>
                  <a:pt x="32362" y="9218"/>
                </a:lnTo>
                <a:lnTo>
                  <a:pt x="33068" y="9170"/>
                </a:lnTo>
                <a:lnTo>
                  <a:pt x="33774" y="9142"/>
                </a:lnTo>
                <a:lnTo>
                  <a:pt x="34479" y="9123"/>
                </a:lnTo>
                <a:close/>
                <a:moveTo>
                  <a:pt x="33794" y="0"/>
                </a:moveTo>
                <a:lnTo>
                  <a:pt x="21381" y="1210"/>
                </a:lnTo>
                <a:lnTo>
                  <a:pt x="22398" y="3366"/>
                </a:lnTo>
                <a:lnTo>
                  <a:pt x="21796" y="3498"/>
                </a:lnTo>
                <a:lnTo>
                  <a:pt x="21194" y="3631"/>
                </a:lnTo>
                <a:lnTo>
                  <a:pt x="20592" y="3772"/>
                </a:lnTo>
                <a:lnTo>
                  <a:pt x="20011" y="3914"/>
                </a:lnTo>
                <a:lnTo>
                  <a:pt x="19430" y="4065"/>
                </a:lnTo>
                <a:lnTo>
                  <a:pt x="18869" y="4226"/>
                </a:lnTo>
                <a:lnTo>
                  <a:pt x="18288" y="4387"/>
                </a:lnTo>
                <a:lnTo>
                  <a:pt x="17748" y="4557"/>
                </a:lnTo>
                <a:lnTo>
                  <a:pt x="17188" y="4737"/>
                </a:lnTo>
                <a:lnTo>
                  <a:pt x="16648" y="4916"/>
                </a:lnTo>
                <a:lnTo>
                  <a:pt x="16108" y="5105"/>
                </a:lnTo>
                <a:lnTo>
                  <a:pt x="15589" y="5304"/>
                </a:lnTo>
                <a:lnTo>
                  <a:pt x="15070" y="5502"/>
                </a:lnTo>
                <a:lnTo>
                  <a:pt x="14552" y="5710"/>
                </a:lnTo>
                <a:lnTo>
                  <a:pt x="14053" y="5918"/>
                </a:lnTo>
                <a:lnTo>
                  <a:pt x="13555" y="6145"/>
                </a:lnTo>
                <a:lnTo>
                  <a:pt x="9507" y="4945"/>
                </a:lnTo>
                <a:lnTo>
                  <a:pt x="2616" y="9804"/>
                </a:lnTo>
                <a:lnTo>
                  <a:pt x="6663" y="10995"/>
                </a:lnTo>
                <a:lnTo>
                  <a:pt x="6435" y="11288"/>
                </a:lnTo>
                <a:lnTo>
                  <a:pt x="6207" y="11581"/>
                </a:lnTo>
                <a:lnTo>
                  <a:pt x="5999" y="11884"/>
                </a:lnTo>
                <a:lnTo>
                  <a:pt x="5812" y="12177"/>
                </a:lnTo>
                <a:lnTo>
                  <a:pt x="5646" y="12479"/>
                </a:lnTo>
                <a:lnTo>
                  <a:pt x="5480" y="12772"/>
                </a:lnTo>
                <a:lnTo>
                  <a:pt x="5335" y="13075"/>
                </a:lnTo>
                <a:lnTo>
                  <a:pt x="5210" y="13377"/>
                </a:lnTo>
                <a:lnTo>
                  <a:pt x="5107" y="13680"/>
                </a:lnTo>
                <a:lnTo>
                  <a:pt x="5003" y="13982"/>
                </a:lnTo>
                <a:lnTo>
                  <a:pt x="4920" y="14285"/>
                </a:lnTo>
                <a:lnTo>
                  <a:pt x="4857" y="14587"/>
                </a:lnTo>
                <a:lnTo>
                  <a:pt x="4795" y="14890"/>
                </a:lnTo>
                <a:lnTo>
                  <a:pt x="4754" y="15192"/>
                </a:lnTo>
                <a:lnTo>
                  <a:pt x="4733" y="15495"/>
                </a:lnTo>
                <a:lnTo>
                  <a:pt x="4733" y="15797"/>
                </a:lnTo>
                <a:lnTo>
                  <a:pt x="0" y="16261"/>
                </a:lnTo>
                <a:lnTo>
                  <a:pt x="2657" y="21914"/>
                </a:lnTo>
                <a:lnTo>
                  <a:pt x="7390" y="21451"/>
                </a:lnTo>
                <a:lnTo>
                  <a:pt x="7681" y="21734"/>
                </a:lnTo>
                <a:lnTo>
                  <a:pt x="7971" y="21999"/>
                </a:lnTo>
                <a:lnTo>
                  <a:pt x="8283" y="22273"/>
                </a:lnTo>
                <a:lnTo>
                  <a:pt x="8594" y="22538"/>
                </a:lnTo>
                <a:lnTo>
                  <a:pt x="8926" y="22803"/>
                </a:lnTo>
                <a:lnTo>
                  <a:pt x="9279" y="23067"/>
                </a:lnTo>
                <a:lnTo>
                  <a:pt x="9632" y="23323"/>
                </a:lnTo>
                <a:lnTo>
                  <a:pt x="10006" y="23578"/>
                </a:lnTo>
                <a:lnTo>
                  <a:pt x="10400" y="23824"/>
                </a:lnTo>
                <a:lnTo>
                  <a:pt x="10794" y="24069"/>
                </a:lnTo>
                <a:lnTo>
                  <a:pt x="11209" y="24315"/>
                </a:lnTo>
                <a:lnTo>
                  <a:pt x="11645" y="24561"/>
                </a:lnTo>
                <a:lnTo>
                  <a:pt x="12081" y="24797"/>
                </a:lnTo>
                <a:lnTo>
                  <a:pt x="12538" y="25024"/>
                </a:lnTo>
                <a:lnTo>
                  <a:pt x="12995" y="25251"/>
                </a:lnTo>
                <a:lnTo>
                  <a:pt x="13472" y="25478"/>
                </a:lnTo>
                <a:lnTo>
                  <a:pt x="10857" y="27322"/>
                </a:lnTo>
                <a:lnTo>
                  <a:pt x="21526" y="30470"/>
                </a:lnTo>
                <a:lnTo>
                  <a:pt x="24142" y="28617"/>
                </a:lnTo>
                <a:lnTo>
                  <a:pt x="24785" y="28730"/>
                </a:lnTo>
                <a:lnTo>
                  <a:pt x="25429" y="28825"/>
                </a:lnTo>
                <a:lnTo>
                  <a:pt x="26093" y="28919"/>
                </a:lnTo>
                <a:lnTo>
                  <a:pt x="26737" y="29004"/>
                </a:lnTo>
                <a:lnTo>
                  <a:pt x="27401" y="29080"/>
                </a:lnTo>
                <a:lnTo>
                  <a:pt x="28044" y="29156"/>
                </a:lnTo>
                <a:lnTo>
                  <a:pt x="28709" y="29222"/>
                </a:lnTo>
                <a:lnTo>
                  <a:pt x="29373" y="29278"/>
                </a:lnTo>
                <a:lnTo>
                  <a:pt x="30037" y="29335"/>
                </a:lnTo>
                <a:lnTo>
                  <a:pt x="30701" y="29373"/>
                </a:lnTo>
                <a:lnTo>
                  <a:pt x="31366" y="29411"/>
                </a:lnTo>
                <a:lnTo>
                  <a:pt x="32030" y="29449"/>
                </a:lnTo>
                <a:lnTo>
                  <a:pt x="32694" y="29467"/>
                </a:lnTo>
                <a:lnTo>
                  <a:pt x="33358" y="29486"/>
                </a:lnTo>
                <a:lnTo>
                  <a:pt x="34023" y="29496"/>
                </a:lnTo>
                <a:lnTo>
                  <a:pt x="34687" y="29496"/>
                </a:lnTo>
                <a:lnTo>
                  <a:pt x="35704" y="31651"/>
                </a:lnTo>
                <a:lnTo>
                  <a:pt x="48117" y="30441"/>
                </a:lnTo>
                <a:lnTo>
                  <a:pt x="47100" y="28286"/>
                </a:lnTo>
                <a:lnTo>
                  <a:pt x="47702" y="28163"/>
                </a:lnTo>
                <a:lnTo>
                  <a:pt x="48304" y="28031"/>
                </a:lnTo>
                <a:lnTo>
                  <a:pt x="48906" y="27889"/>
                </a:lnTo>
                <a:lnTo>
                  <a:pt x="49487" y="27737"/>
                </a:lnTo>
                <a:lnTo>
                  <a:pt x="50069" y="27586"/>
                </a:lnTo>
                <a:lnTo>
                  <a:pt x="50650" y="27425"/>
                </a:lnTo>
                <a:lnTo>
                  <a:pt x="51210" y="27265"/>
                </a:lnTo>
                <a:lnTo>
                  <a:pt x="51771" y="27095"/>
                </a:lnTo>
                <a:lnTo>
                  <a:pt x="52311" y="26915"/>
                </a:lnTo>
                <a:lnTo>
                  <a:pt x="52850" y="26735"/>
                </a:lnTo>
                <a:lnTo>
                  <a:pt x="53390" y="26546"/>
                </a:lnTo>
                <a:lnTo>
                  <a:pt x="53930" y="26348"/>
                </a:lnTo>
                <a:lnTo>
                  <a:pt x="54449" y="26149"/>
                </a:lnTo>
                <a:lnTo>
                  <a:pt x="54947" y="25941"/>
                </a:lnTo>
                <a:lnTo>
                  <a:pt x="55445" y="25733"/>
                </a:lnTo>
                <a:lnTo>
                  <a:pt x="55943" y="25516"/>
                </a:lnTo>
                <a:lnTo>
                  <a:pt x="59991" y="26707"/>
                </a:lnTo>
                <a:lnTo>
                  <a:pt x="66904" y="21857"/>
                </a:lnTo>
                <a:lnTo>
                  <a:pt x="62835" y="20657"/>
                </a:lnTo>
                <a:lnTo>
                  <a:pt x="63063" y="20364"/>
                </a:lnTo>
                <a:lnTo>
                  <a:pt x="63292" y="20071"/>
                </a:lnTo>
                <a:lnTo>
                  <a:pt x="63499" y="19777"/>
                </a:lnTo>
                <a:lnTo>
                  <a:pt x="63686" y="19475"/>
                </a:lnTo>
                <a:lnTo>
                  <a:pt x="63852" y="19182"/>
                </a:lnTo>
                <a:lnTo>
                  <a:pt x="64018" y="18879"/>
                </a:lnTo>
                <a:lnTo>
                  <a:pt x="64163" y="18577"/>
                </a:lnTo>
                <a:lnTo>
                  <a:pt x="64288" y="18274"/>
                </a:lnTo>
                <a:lnTo>
                  <a:pt x="64413" y="17972"/>
                </a:lnTo>
                <a:lnTo>
                  <a:pt x="64496" y="17669"/>
                </a:lnTo>
                <a:lnTo>
                  <a:pt x="64579" y="17367"/>
                </a:lnTo>
                <a:lnTo>
                  <a:pt x="64662" y="17064"/>
                </a:lnTo>
                <a:lnTo>
                  <a:pt x="64703" y="16762"/>
                </a:lnTo>
                <a:lnTo>
                  <a:pt x="64745" y="16459"/>
                </a:lnTo>
                <a:lnTo>
                  <a:pt x="64765" y="16157"/>
                </a:lnTo>
                <a:lnTo>
                  <a:pt x="64765" y="15854"/>
                </a:lnTo>
                <a:lnTo>
                  <a:pt x="69498" y="15391"/>
                </a:lnTo>
                <a:lnTo>
                  <a:pt x="66841" y="9738"/>
                </a:lnTo>
                <a:lnTo>
                  <a:pt x="62108" y="10201"/>
                </a:lnTo>
                <a:lnTo>
                  <a:pt x="61839" y="9927"/>
                </a:lnTo>
                <a:lnTo>
                  <a:pt x="61548" y="9653"/>
                </a:lnTo>
                <a:lnTo>
                  <a:pt x="61237" y="9388"/>
                </a:lnTo>
                <a:lnTo>
                  <a:pt x="60904" y="9114"/>
                </a:lnTo>
                <a:lnTo>
                  <a:pt x="60572" y="8849"/>
                </a:lnTo>
                <a:lnTo>
                  <a:pt x="60219" y="8594"/>
                </a:lnTo>
                <a:lnTo>
                  <a:pt x="59867" y="8339"/>
                </a:lnTo>
                <a:lnTo>
                  <a:pt x="59493" y="8083"/>
                </a:lnTo>
                <a:lnTo>
                  <a:pt x="59098" y="7828"/>
                </a:lnTo>
                <a:lnTo>
                  <a:pt x="58704" y="7582"/>
                </a:lnTo>
                <a:lnTo>
                  <a:pt x="58289" y="7336"/>
                </a:lnTo>
                <a:lnTo>
                  <a:pt x="57853" y="7100"/>
                </a:lnTo>
                <a:lnTo>
                  <a:pt x="57417" y="6864"/>
                </a:lnTo>
                <a:lnTo>
                  <a:pt x="56960" y="6627"/>
                </a:lnTo>
                <a:lnTo>
                  <a:pt x="56504" y="6401"/>
                </a:lnTo>
                <a:lnTo>
                  <a:pt x="56026" y="6174"/>
                </a:lnTo>
                <a:lnTo>
                  <a:pt x="58642" y="4330"/>
                </a:lnTo>
                <a:lnTo>
                  <a:pt x="47993" y="1192"/>
                </a:lnTo>
                <a:lnTo>
                  <a:pt x="45357" y="3035"/>
                </a:lnTo>
                <a:lnTo>
                  <a:pt x="44713" y="2931"/>
                </a:lnTo>
                <a:lnTo>
                  <a:pt x="44070" y="2827"/>
                </a:lnTo>
                <a:lnTo>
                  <a:pt x="43426" y="2733"/>
                </a:lnTo>
                <a:lnTo>
                  <a:pt x="42762" y="2647"/>
                </a:lnTo>
                <a:lnTo>
                  <a:pt x="42118" y="2572"/>
                </a:lnTo>
                <a:lnTo>
                  <a:pt x="41454" y="2496"/>
                </a:lnTo>
                <a:lnTo>
                  <a:pt x="40790" y="2430"/>
                </a:lnTo>
                <a:lnTo>
                  <a:pt x="40126" y="2373"/>
                </a:lnTo>
                <a:lnTo>
                  <a:pt x="39461" y="2326"/>
                </a:lnTo>
                <a:lnTo>
                  <a:pt x="38797" y="2279"/>
                </a:lnTo>
                <a:lnTo>
                  <a:pt x="38133" y="2241"/>
                </a:lnTo>
                <a:lnTo>
                  <a:pt x="37469" y="2213"/>
                </a:lnTo>
                <a:lnTo>
                  <a:pt x="36804" y="2184"/>
                </a:lnTo>
                <a:lnTo>
                  <a:pt x="36140" y="2165"/>
                </a:lnTo>
                <a:lnTo>
                  <a:pt x="35476" y="2156"/>
                </a:lnTo>
                <a:lnTo>
                  <a:pt x="34811" y="2156"/>
                </a:lnTo>
                <a:lnTo>
                  <a:pt x="33794" y="0"/>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7023728" y="1621476"/>
            <a:ext cx="591396" cy="202360"/>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28"/>
          <p:cNvGrpSpPr/>
          <p:nvPr/>
        </p:nvGrpSpPr>
        <p:grpSpPr>
          <a:xfrm flipH="1">
            <a:off x="6871329" y="1309956"/>
            <a:ext cx="903739" cy="957823"/>
            <a:chOff x="11066629" y="2974256"/>
            <a:chExt cx="903739" cy="957823"/>
          </a:xfrm>
        </p:grpSpPr>
        <p:sp>
          <p:nvSpPr>
            <p:cNvPr id="266" name="Google Shape;266;p28"/>
            <p:cNvSpPr/>
            <p:nvPr/>
          </p:nvSpPr>
          <p:spPr>
            <a:xfrm flipH="1">
              <a:off x="11066629" y="2974256"/>
              <a:ext cx="903739" cy="957823"/>
            </a:xfrm>
            <a:custGeom>
              <a:avLst/>
              <a:gdLst/>
              <a:ahLst/>
              <a:cxnLst/>
              <a:rect l="l" t="t" r="r" b="b"/>
              <a:pathLst>
                <a:path w="171977" h="231778" extrusionOk="0">
                  <a:moveTo>
                    <a:pt x="28256" y="1"/>
                  </a:moveTo>
                  <a:lnTo>
                    <a:pt x="27527" y="17"/>
                  </a:lnTo>
                  <a:lnTo>
                    <a:pt x="26810" y="49"/>
                  </a:lnTo>
                  <a:lnTo>
                    <a:pt x="26094" y="112"/>
                  </a:lnTo>
                  <a:lnTo>
                    <a:pt x="25377" y="208"/>
                  </a:lnTo>
                  <a:lnTo>
                    <a:pt x="24672" y="303"/>
                  </a:lnTo>
                  <a:lnTo>
                    <a:pt x="23968" y="431"/>
                  </a:lnTo>
                  <a:lnTo>
                    <a:pt x="23275" y="590"/>
                  </a:lnTo>
                  <a:lnTo>
                    <a:pt x="22583" y="765"/>
                  </a:lnTo>
                  <a:lnTo>
                    <a:pt x="21891" y="956"/>
                  </a:lnTo>
                  <a:lnTo>
                    <a:pt x="21210" y="1179"/>
                  </a:lnTo>
                  <a:lnTo>
                    <a:pt x="20542" y="1418"/>
                  </a:lnTo>
                  <a:lnTo>
                    <a:pt x="19874" y="1689"/>
                  </a:lnTo>
                  <a:lnTo>
                    <a:pt x="19218" y="1959"/>
                  </a:lnTo>
                  <a:lnTo>
                    <a:pt x="18562" y="2262"/>
                  </a:lnTo>
                  <a:lnTo>
                    <a:pt x="17918" y="2580"/>
                  </a:lnTo>
                  <a:lnTo>
                    <a:pt x="17287" y="2930"/>
                  </a:lnTo>
                  <a:lnTo>
                    <a:pt x="16655" y="3297"/>
                  </a:lnTo>
                  <a:lnTo>
                    <a:pt x="16035" y="3679"/>
                  </a:lnTo>
                  <a:lnTo>
                    <a:pt x="15416" y="4077"/>
                  </a:lnTo>
                  <a:lnTo>
                    <a:pt x="14821" y="4491"/>
                  </a:lnTo>
                  <a:lnTo>
                    <a:pt x="14213" y="4937"/>
                  </a:lnTo>
                  <a:lnTo>
                    <a:pt x="13630" y="5382"/>
                  </a:lnTo>
                  <a:lnTo>
                    <a:pt x="13059" y="5860"/>
                  </a:lnTo>
                  <a:lnTo>
                    <a:pt x="12488" y="6354"/>
                  </a:lnTo>
                  <a:lnTo>
                    <a:pt x="11929" y="6863"/>
                  </a:lnTo>
                  <a:lnTo>
                    <a:pt x="11371" y="7389"/>
                  </a:lnTo>
                  <a:lnTo>
                    <a:pt x="10836" y="7930"/>
                  </a:lnTo>
                  <a:lnTo>
                    <a:pt x="10302" y="8487"/>
                  </a:lnTo>
                  <a:lnTo>
                    <a:pt x="9791" y="9076"/>
                  </a:lnTo>
                  <a:lnTo>
                    <a:pt x="9281" y="9666"/>
                  </a:lnTo>
                  <a:lnTo>
                    <a:pt x="8783" y="10271"/>
                  </a:lnTo>
                  <a:lnTo>
                    <a:pt x="8297" y="10892"/>
                  </a:lnTo>
                  <a:lnTo>
                    <a:pt x="7823" y="11528"/>
                  </a:lnTo>
                  <a:lnTo>
                    <a:pt x="7362" y="12181"/>
                  </a:lnTo>
                  <a:lnTo>
                    <a:pt x="6912" y="12850"/>
                  </a:lnTo>
                  <a:lnTo>
                    <a:pt x="6475" y="13519"/>
                  </a:lnTo>
                  <a:lnTo>
                    <a:pt x="6038" y="14219"/>
                  </a:lnTo>
                  <a:lnTo>
                    <a:pt x="5625" y="14920"/>
                  </a:lnTo>
                  <a:lnTo>
                    <a:pt x="5224" y="15636"/>
                  </a:lnTo>
                  <a:lnTo>
                    <a:pt x="4835" y="16385"/>
                  </a:lnTo>
                  <a:lnTo>
                    <a:pt x="4459" y="17117"/>
                  </a:lnTo>
                  <a:lnTo>
                    <a:pt x="4106" y="17881"/>
                  </a:lnTo>
                  <a:lnTo>
                    <a:pt x="3754" y="18646"/>
                  </a:lnTo>
                  <a:lnTo>
                    <a:pt x="3414" y="19426"/>
                  </a:lnTo>
                  <a:lnTo>
                    <a:pt x="3098" y="20222"/>
                  </a:lnTo>
                  <a:lnTo>
                    <a:pt x="2794" y="21034"/>
                  </a:lnTo>
                  <a:lnTo>
                    <a:pt x="2503" y="21846"/>
                  </a:lnTo>
                  <a:lnTo>
                    <a:pt x="2223" y="22674"/>
                  </a:lnTo>
                  <a:lnTo>
                    <a:pt x="1968" y="23502"/>
                  </a:lnTo>
                  <a:lnTo>
                    <a:pt x="1713" y="24346"/>
                  </a:lnTo>
                  <a:lnTo>
                    <a:pt x="1482" y="25205"/>
                  </a:lnTo>
                  <a:lnTo>
                    <a:pt x="1276" y="26065"/>
                  </a:lnTo>
                  <a:lnTo>
                    <a:pt x="1069" y="26941"/>
                  </a:lnTo>
                  <a:lnTo>
                    <a:pt x="887" y="27817"/>
                  </a:lnTo>
                  <a:lnTo>
                    <a:pt x="717" y="28708"/>
                  </a:lnTo>
                  <a:lnTo>
                    <a:pt x="571" y="29616"/>
                  </a:lnTo>
                  <a:lnTo>
                    <a:pt x="438" y="30507"/>
                  </a:lnTo>
                  <a:lnTo>
                    <a:pt x="328" y="31431"/>
                  </a:lnTo>
                  <a:lnTo>
                    <a:pt x="219" y="32354"/>
                  </a:lnTo>
                  <a:lnTo>
                    <a:pt x="146" y="33278"/>
                  </a:lnTo>
                  <a:lnTo>
                    <a:pt x="73" y="34217"/>
                  </a:lnTo>
                  <a:lnTo>
                    <a:pt x="37" y="35157"/>
                  </a:lnTo>
                  <a:lnTo>
                    <a:pt x="0" y="36096"/>
                  </a:lnTo>
                  <a:lnTo>
                    <a:pt x="0" y="37051"/>
                  </a:lnTo>
                  <a:lnTo>
                    <a:pt x="0" y="131517"/>
                  </a:lnTo>
                  <a:lnTo>
                    <a:pt x="0" y="132472"/>
                  </a:lnTo>
                  <a:lnTo>
                    <a:pt x="37" y="133428"/>
                  </a:lnTo>
                  <a:lnTo>
                    <a:pt x="73" y="134367"/>
                  </a:lnTo>
                  <a:lnTo>
                    <a:pt x="146" y="135290"/>
                  </a:lnTo>
                  <a:lnTo>
                    <a:pt x="219" y="136230"/>
                  </a:lnTo>
                  <a:lnTo>
                    <a:pt x="328" y="137137"/>
                  </a:lnTo>
                  <a:lnTo>
                    <a:pt x="438" y="138061"/>
                  </a:lnTo>
                  <a:lnTo>
                    <a:pt x="571" y="138968"/>
                  </a:lnTo>
                  <a:lnTo>
                    <a:pt x="717" y="139860"/>
                  </a:lnTo>
                  <a:lnTo>
                    <a:pt x="887" y="140752"/>
                  </a:lnTo>
                  <a:lnTo>
                    <a:pt x="1069" y="141627"/>
                  </a:lnTo>
                  <a:lnTo>
                    <a:pt x="1276" y="142503"/>
                  </a:lnTo>
                  <a:lnTo>
                    <a:pt x="1482" y="143379"/>
                  </a:lnTo>
                  <a:lnTo>
                    <a:pt x="1713" y="144223"/>
                  </a:lnTo>
                  <a:lnTo>
                    <a:pt x="1968" y="145067"/>
                  </a:lnTo>
                  <a:lnTo>
                    <a:pt x="2223" y="145910"/>
                  </a:lnTo>
                  <a:lnTo>
                    <a:pt x="2503" y="146738"/>
                  </a:lnTo>
                  <a:lnTo>
                    <a:pt x="2794" y="147550"/>
                  </a:lnTo>
                  <a:lnTo>
                    <a:pt x="3098" y="148347"/>
                  </a:lnTo>
                  <a:lnTo>
                    <a:pt x="3414" y="149143"/>
                  </a:lnTo>
                  <a:lnTo>
                    <a:pt x="3754" y="149923"/>
                  </a:lnTo>
                  <a:lnTo>
                    <a:pt x="4106" y="150687"/>
                  </a:lnTo>
                  <a:lnTo>
                    <a:pt x="4459" y="151451"/>
                  </a:lnTo>
                  <a:lnTo>
                    <a:pt x="4835" y="152200"/>
                  </a:lnTo>
                  <a:lnTo>
                    <a:pt x="5224" y="152932"/>
                  </a:lnTo>
                  <a:lnTo>
                    <a:pt x="5625" y="153649"/>
                  </a:lnTo>
                  <a:lnTo>
                    <a:pt x="6038" y="154365"/>
                  </a:lnTo>
                  <a:lnTo>
                    <a:pt x="6475" y="155050"/>
                  </a:lnTo>
                  <a:lnTo>
                    <a:pt x="6912" y="155734"/>
                  </a:lnTo>
                  <a:lnTo>
                    <a:pt x="7362" y="156403"/>
                  </a:lnTo>
                  <a:lnTo>
                    <a:pt x="7823" y="157056"/>
                  </a:lnTo>
                  <a:lnTo>
                    <a:pt x="8297" y="157693"/>
                  </a:lnTo>
                  <a:lnTo>
                    <a:pt x="8783" y="158314"/>
                  </a:lnTo>
                  <a:lnTo>
                    <a:pt x="9281" y="158919"/>
                  </a:lnTo>
                  <a:lnTo>
                    <a:pt x="9791" y="159508"/>
                  </a:lnTo>
                  <a:lnTo>
                    <a:pt x="10302" y="160081"/>
                  </a:lnTo>
                  <a:lnTo>
                    <a:pt x="10836" y="160638"/>
                  </a:lnTo>
                  <a:lnTo>
                    <a:pt x="11371" y="161180"/>
                  </a:lnTo>
                  <a:lnTo>
                    <a:pt x="11929" y="161705"/>
                  </a:lnTo>
                  <a:lnTo>
                    <a:pt x="12488" y="162215"/>
                  </a:lnTo>
                  <a:lnTo>
                    <a:pt x="13059" y="162708"/>
                  </a:lnTo>
                  <a:lnTo>
                    <a:pt x="13630" y="163186"/>
                  </a:lnTo>
                  <a:lnTo>
                    <a:pt x="14213" y="163648"/>
                  </a:lnTo>
                  <a:lnTo>
                    <a:pt x="14821" y="164077"/>
                  </a:lnTo>
                  <a:lnTo>
                    <a:pt x="15416" y="164491"/>
                  </a:lnTo>
                  <a:lnTo>
                    <a:pt x="16035" y="164905"/>
                  </a:lnTo>
                  <a:lnTo>
                    <a:pt x="16655" y="165288"/>
                  </a:lnTo>
                  <a:lnTo>
                    <a:pt x="17287" y="165638"/>
                  </a:lnTo>
                  <a:lnTo>
                    <a:pt x="17918" y="165988"/>
                  </a:lnTo>
                  <a:lnTo>
                    <a:pt x="18562" y="166307"/>
                  </a:lnTo>
                  <a:lnTo>
                    <a:pt x="19218" y="166609"/>
                  </a:lnTo>
                  <a:lnTo>
                    <a:pt x="19874" y="166896"/>
                  </a:lnTo>
                  <a:lnTo>
                    <a:pt x="20542" y="167150"/>
                  </a:lnTo>
                  <a:lnTo>
                    <a:pt x="21210" y="167389"/>
                  </a:lnTo>
                  <a:lnTo>
                    <a:pt x="21891" y="167612"/>
                  </a:lnTo>
                  <a:lnTo>
                    <a:pt x="22583" y="167803"/>
                  </a:lnTo>
                  <a:lnTo>
                    <a:pt x="23275" y="167978"/>
                  </a:lnTo>
                  <a:lnTo>
                    <a:pt x="23968" y="168138"/>
                  </a:lnTo>
                  <a:lnTo>
                    <a:pt x="24672" y="168265"/>
                  </a:lnTo>
                  <a:lnTo>
                    <a:pt x="25377" y="168376"/>
                  </a:lnTo>
                  <a:lnTo>
                    <a:pt x="26094" y="168456"/>
                  </a:lnTo>
                  <a:lnTo>
                    <a:pt x="26810" y="168520"/>
                  </a:lnTo>
                  <a:lnTo>
                    <a:pt x="27527" y="168552"/>
                  </a:lnTo>
                  <a:lnTo>
                    <a:pt x="28256" y="168568"/>
                  </a:lnTo>
                  <a:lnTo>
                    <a:pt x="69170" y="168568"/>
                  </a:lnTo>
                  <a:lnTo>
                    <a:pt x="69170" y="231778"/>
                  </a:lnTo>
                  <a:lnTo>
                    <a:pt x="107629" y="168568"/>
                  </a:lnTo>
                  <a:lnTo>
                    <a:pt x="143720" y="168568"/>
                  </a:lnTo>
                  <a:lnTo>
                    <a:pt x="144449" y="168552"/>
                  </a:lnTo>
                  <a:lnTo>
                    <a:pt x="145166" y="168520"/>
                  </a:lnTo>
                  <a:lnTo>
                    <a:pt x="145883" y="168456"/>
                  </a:lnTo>
                  <a:lnTo>
                    <a:pt x="146599" y="168376"/>
                  </a:lnTo>
                  <a:lnTo>
                    <a:pt x="147304" y="168265"/>
                  </a:lnTo>
                  <a:lnTo>
                    <a:pt x="148009" y="168138"/>
                  </a:lnTo>
                  <a:lnTo>
                    <a:pt x="148701" y="167978"/>
                  </a:lnTo>
                  <a:lnTo>
                    <a:pt x="149393" y="167803"/>
                  </a:lnTo>
                  <a:lnTo>
                    <a:pt x="150086" y="167612"/>
                  </a:lnTo>
                  <a:lnTo>
                    <a:pt x="150766" y="167389"/>
                  </a:lnTo>
                  <a:lnTo>
                    <a:pt x="151434" y="167150"/>
                  </a:lnTo>
                  <a:lnTo>
                    <a:pt x="152102" y="166896"/>
                  </a:lnTo>
                  <a:lnTo>
                    <a:pt x="152758" y="166609"/>
                  </a:lnTo>
                  <a:lnTo>
                    <a:pt x="153414" y="166307"/>
                  </a:lnTo>
                  <a:lnTo>
                    <a:pt x="154058" y="165988"/>
                  </a:lnTo>
                  <a:lnTo>
                    <a:pt x="154690" y="165638"/>
                  </a:lnTo>
                  <a:lnTo>
                    <a:pt x="155321" y="165288"/>
                  </a:lnTo>
                  <a:lnTo>
                    <a:pt x="155941" y="164905"/>
                  </a:lnTo>
                  <a:lnTo>
                    <a:pt x="156561" y="164491"/>
                  </a:lnTo>
                  <a:lnTo>
                    <a:pt x="157156" y="164077"/>
                  </a:lnTo>
                  <a:lnTo>
                    <a:pt x="157763" y="163648"/>
                  </a:lnTo>
                  <a:lnTo>
                    <a:pt x="158346" y="163186"/>
                  </a:lnTo>
                  <a:lnTo>
                    <a:pt x="158917" y="162708"/>
                  </a:lnTo>
                  <a:lnTo>
                    <a:pt x="159488" y="162215"/>
                  </a:lnTo>
                  <a:lnTo>
                    <a:pt x="160047" y="161705"/>
                  </a:lnTo>
                  <a:lnTo>
                    <a:pt x="160606" y="161180"/>
                  </a:lnTo>
                  <a:lnTo>
                    <a:pt x="161140" y="160638"/>
                  </a:lnTo>
                  <a:lnTo>
                    <a:pt x="161675" y="160081"/>
                  </a:lnTo>
                  <a:lnTo>
                    <a:pt x="162185" y="159508"/>
                  </a:lnTo>
                  <a:lnTo>
                    <a:pt x="162695" y="158919"/>
                  </a:lnTo>
                  <a:lnTo>
                    <a:pt x="163193" y="158314"/>
                  </a:lnTo>
                  <a:lnTo>
                    <a:pt x="163679" y="157693"/>
                  </a:lnTo>
                  <a:lnTo>
                    <a:pt x="164153" y="157056"/>
                  </a:lnTo>
                  <a:lnTo>
                    <a:pt x="164614" y="156403"/>
                  </a:lnTo>
                  <a:lnTo>
                    <a:pt x="165064" y="155734"/>
                  </a:lnTo>
                  <a:lnTo>
                    <a:pt x="165501" y="155050"/>
                  </a:lnTo>
                  <a:lnTo>
                    <a:pt x="165939" y="154365"/>
                  </a:lnTo>
                  <a:lnTo>
                    <a:pt x="166352" y="153649"/>
                  </a:lnTo>
                  <a:lnTo>
                    <a:pt x="166752" y="152932"/>
                  </a:lnTo>
                  <a:lnTo>
                    <a:pt x="167141" y="152200"/>
                  </a:lnTo>
                  <a:lnTo>
                    <a:pt x="167518" y="151451"/>
                  </a:lnTo>
                  <a:lnTo>
                    <a:pt x="167870" y="150687"/>
                  </a:lnTo>
                  <a:lnTo>
                    <a:pt x="168222" y="149923"/>
                  </a:lnTo>
                  <a:lnTo>
                    <a:pt x="168550" y="149143"/>
                  </a:lnTo>
                  <a:lnTo>
                    <a:pt x="168878" y="148347"/>
                  </a:lnTo>
                  <a:lnTo>
                    <a:pt x="169182" y="147550"/>
                  </a:lnTo>
                  <a:lnTo>
                    <a:pt x="169474" y="146738"/>
                  </a:lnTo>
                  <a:lnTo>
                    <a:pt x="169753" y="145910"/>
                  </a:lnTo>
                  <a:lnTo>
                    <a:pt x="170008" y="145067"/>
                  </a:lnTo>
                  <a:lnTo>
                    <a:pt x="170263" y="144223"/>
                  </a:lnTo>
                  <a:lnTo>
                    <a:pt x="170494" y="143379"/>
                  </a:lnTo>
                  <a:lnTo>
                    <a:pt x="170700" y="142503"/>
                  </a:lnTo>
                  <a:lnTo>
                    <a:pt x="170907" y="141627"/>
                  </a:lnTo>
                  <a:lnTo>
                    <a:pt x="171089" y="140752"/>
                  </a:lnTo>
                  <a:lnTo>
                    <a:pt x="171259" y="139860"/>
                  </a:lnTo>
                  <a:lnTo>
                    <a:pt x="171405" y="138968"/>
                  </a:lnTo>
                  <a:lnTo>
                    <a:pt x="171539" y="138061"/>
                  </a:lnTo>
                  <a:lnTo>
                    <a:pt x="171648" y="137137"/>
                  </a:lnTo>
                  <a:lnTo>
                    <a:pt x="171757" y="136230"/>
                  </a:lnTo>
                  <a:lnTo>
                    <a:pt x="171830" y="135290"/>
                  </a:lnTo>
                  <a:lnTo>
                    <a:pt x="171903" y="134367"/>
                  </a:lnTo>
                  <a:lnTo>
                    <a:pt x="171940" y="133428"/>
                  </a:lnTo>
                  <a:lnTo>
                    <a:pt x="171976" y="132472"/>
                  </a:lnTo>
                  <a:lnTo>
                    <a:pt x="171976" y="131517"/>
                  </a:lnTo>
                  <a:lnTo>
                    <a:pt x="171976" y="37051"/>
                  </a:lnTo>
                  <a:lnTo>
                    <a:pt x="171976" y="36096"/>
                  </a:lnTo>
                  <a:lnTo>
                    <a:pt x="171940" y="35157"/>
                  </a:lnTo>
                  <a:lnTo>
                    <a:pt x="171903" y="34217"/>
                  </a:lnTo>
                  <a:lnTo>
                    <a:pt x="171830" y="33278"/>
                  </a:lnTo>
                  <a:lnTo>
                    <a:pt x="171757" y="32354"/>
                  </a:lnTo>
                  <a:lnTo>
                    <a:pt x="171648" y="31431"/>
                  </a:lnTo>
                  <a:lnTo>
                    <a:pt x="171539" y="30507"/>
                  </a:lnTo>
                  <a:lnTo>
                    <a:pt x="171405" y="29616"/>
                  </a:lnTo>
                  <a:lnTo>
                    <a:pt x="171259" y="28708"/>
                  </a:lnTo>
                  <a:lnTo>
                    <a:pt x="171089" y="27817"/>
                  </a:lnTo>
                  <a:lnTo>
                    <a:pt x="170907" y="26941"/>
                  </a:lnTo>
                  <a:lnTo>
                    <a:pt x="170700" y="26065"/>
                  </a:lnTo>
                  <a:lnTo>
                    <a:pt x="170494" y="25205"/>
                  </a:lnTo>
                  <a:lnTo>
                    <a:pt x="170263" y="24346"/>
                  </a:lnTo>
                  <a:lnTo>
                    <a:pt x="170008" y="23502"/>
                  </a:lnTo>
                  <a:lnTo>
                    <a:pt x="169753" y="22674"/>
                  </a:lnTo>
                  <a:lnTo>
                    <a:pt x="169474" y="21846"/>
                  </a:lnTo>
                  <a:lnTo>
                    <a:pt x="169182" y="21034"/>
                  </a:lnTo>
                  <a:lnTo>
                    <a:pt x="168878" y="20222"/>
                  </a:lnTo>
                  <a:lnTo>
                    <a:pt x="168550" y="19426"/>
                  </a:lnTo>
                  <a:lnTo>
                    <a:pt x="168222" y="18646"/>
                  </a:lnTo>
                  <a:lnTo>
                    <a:pt x="167870" y="17881"/>
                  </a:lnTo>
                  <a:lnTo>
                    <a:pt x="167518" y="17117"/>
                  </a:lnTo>
                  <a:lnTo>
                    <a:pt x="167141" y="16385"/>
                  </a:lnTo>
                  <a:lnTo>
                    <a:pt x="166752" y="15636"/>
                  </a:lnTo>
                  <a:lnTo>
                    <a:pt x="166352" y="14920"/>
                  </a:lnTo>
                  <a:lnTo>
                    <a:pt x="165939" y="14219"/>
                  </a:lnTo>
                  <a:lnTo>
                    <a:pt x="165501" y="13519"/>
                  </a:lnTo>
                  <a:lnTo>
                    <a:pt x="165064" y="12850"/>
                  </a:lnTo>
                  <a:lnTo>
                    <a:pt x="164614" y="12181"/>
                  </a:lnTo>
                  <a:lnTo>
                    <a:pt x="164153" y="11528"/>
                  </a:lnTo>
                  <a:lnTo>
                    <a:pt x="163679" y="10892"/>
                  </a:lnTo>
                  <a:lnTo>
                    <a:pt x="163193" y="10271"/>
                  </a:lnTo>
                  <a:lnTo>
                    <a:pt x="162695" y="9666"/>
                  </a:lnTo>
                  <a:lnTo>
                    <a:pt x="162185" y="9076"/>
                  </a:lnTo>
                  <a:lnTo>
                    <a:pt x="161675" y="8487"/>
                  </a:lnTo>
                  <a:lnTo>
                    <a:pt x="161140" y="7930"/>
                  </a:lnTo>
                  <a:lnTo>
                    <a:pt x="160606" y="7389"/>
                  </a:lnTo>
                  <a:lnTo>
                    <a:pt x="160047" y="6863"/>
                  </a:lnTo>
                  <a:lnTo>
                    <a:pt x="159488" y="6354"/>
                  </a:lnTo>
                  <a:lnTo>
                    <a:pt x="158917" y="5860"/>
                  </a:lnTo>
                  <a:lnTo>
                    <a:pt x="158346" y="5382"/>
                  </a:lnTo>
                  <a:lnTo>
                    <a:pt x="157763" y="4937"/>
                  </a:lnTo>
                  <a:lnTo>
                    <a:pt x="157156" y="4491"/>
                  </a:lnTo>
                  <a:lnTo>
                    <a:pt x="156561" y="4077"/>
                  </a:lnTo>
                  <a:lnTo>
                    <a:pt x="155941" y="3679"/>
                  </a:lnTo>
                  <a:lnTo>
                    <a:pt x="155321" y="3297"/>
                  </a:lnTo>
                  <a:lnTo>
                    <a:pt x="154690" y="2930"/>
                  </a:lnTo>
                  <a:lnTo>
                    <a:pt x="154058" y="2580"/>
                  </a:lnTo>
                  <a:lnTo>
                    <a:pt x="153414" y="2262"/>
                  </a:lnTo>
                  <a:lnTo>
                    <a:pt x="152758" y="1959"/>
                  </a:lnTo>
                  <a:lnTo>
                    <a:pt x="152102" y="1689"/>
                  </a:lnTo>
                  <a:lnTo>
                    <a:pt x="151434" y="1418"/>
                  </a:lnTo>
                  <a:lnTo>
                    <a:pt x="150766" y="1179"/>
                  </a:lnTo>
                  <a:lnTo>
                    <a:pt x="150086" y="956"/>
                  </a:lnTo>
                  <a:lnTo>
                    <a:pt x="149393" y="765"/>
                  </a:lnTo>
                  <a:lnTo>
                    <a:pt x="148701" y="590"/>
                  </a:lnTo>
                  <a:lnTo>
                    <a:pt x="148009" y="431"/>
                  </a:lnTo>
                  <a:lnTo>
                    <a:pt x="147304" y="303"/>
                  </a:lnTo>
                  <a:lnTo>
                    <a:pt x="146599" y="208"/>
                  </a:lnTo>
                  <a:lnTo>
                    <a:pt x="145883" y="112"/>
                  </a:lnTo>
                  <a:lnTo>
                    <a:pt x="145166" y="49"/>
                  </a:lnTo>
                  <a:lnTo>
                    <a:pt x="144449" y="17"/>
                  </a:lnTo>
                  <a:lnTo>
                    <a:pt x="143720" y="1"/>
                  </a:lnTo>
                  <a:close/>
                </a:path>
              </a:pathLst>
            </a:custGeom>
            <a:gradFill>
              <a:gsLst>
                <a:gs pos="0">
                  <a:schemeClr val="accen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rot="10800000">
              <a:off x="11113269" y="3237910"/>
              <a:ext cx="810481" cy="202716"/>
            </a:xfrm>
            <a:custGeom>
              <a:avLst/>
              <a:gdLst/>
              <a:ahLst/>
              <a:cxnLst/>
              <a:rect l="l" t="t" r="r" b="b"/>
              <a:pathLst>
                <a:path w="133248" h="360384" extrusionOk="0">
                  <a:moveTo>
                    <a:pt x="15203" y="1"/>
                  </a:moveTo>
                  <a:lnTo>
                    <a:pt x="14811" y="56"/>
                  </a:lnTo>
                  <a:lnTo>
                    <a:pt x="14420" y="223"/>
                  </a:lnTo>
                  <a:lnTo>
                    <a:pt x="14034" y="446"/>
                  </a:lnTo>
                  <a:lnTo>
                    <a:pt x="13653" y="836"/>
                  </a:lnTo>
                  <a:lnTo>
                    <a:pt x="13273" y="1281"/>
                  </a:lnTo>
                  <a:lnTo>
                    <a:pt x="12892" y="1838"/>
                  </a:lnTo>
                  <a:lnTo>
                    <a:pt x="12517" y="2506"/>
                  </a:lnTo>
                  <a:lnTo>
                    <a:pt x="12147" y="3229"/>
                  </a:lnTo>
                  <a:lnTo>
                    <a:pt x="11777" y="4064"/>
                  </a:lnTo>
                  <a:lnTo>
                    <a:pt x="11413" y="5011"/>
                  </a:lnTo>
                  <a:lnTo>
                    <a:pt x="11054" y="6013"/>
                  </a:lnTo>
                  <a:lnTo>
                    <a:pt x="10694" y="7126"/>
                  </a:lnTo>
                  <a:lnTo>
                    <a:pt x="10341" y="8351"/>
                  </a:lnTo>
                  <a:lnTo>
                    <a:pt x="9987" y="9631"/>
                  </a:lnTo>
                  <a:lnTo>
                    <a:pt x="9644" y="11023"/>
                  </a:lnTo>
                  <a:lnTo>
                    <a:pt x="9301" y="12470"/>
                  </a:lnTo>
                  <a:lnTo>
                    <a:pt x="8958" y="14029"/>
                  </a:lnTo>
                  <a:lnTo>
                    <a:pt x="8625" y="15643"/>
                  </a:lnTo>
                  <a:lnTo>
                    <a:pt x="8298" y="17369"/>
                  </a:lnTo>
                  <a:lnTo>
                    <a:pt x="7971" y="19150"/>
                  </a:lnTo>
                  <a:lnTo>
                    <a:pt x="7650" y="20987"/>
                  </a:lnTo>
                  <a:lnTo>
                    <a:pt x="7333" y="22935"/>
                  </a:lnTo>
                  <a:lnTo>
                    <a:pt x="7022" y="24939"/>
                  </a:lnTo>
                  <a:lnTo>
                    <a:pt x="6717" y="27055"/>
                  </a:lnTo>
                  <a:lnTo>
                    <a:pt x="6417" y="29226"/>
                  </a:lnTo>
                  <a:lnTo>
                    <a:pt x="6122" y="31452"/>
                  </a:lnTo>
                  <a:lnTo>
                    <a:pt x="5832" y="33790"/>
                  </a:lnTo>
                  <a:lnTo>
                    <a:pt x="5548" y="36184"/>
                  </a:lnTo>
                  <a:lnTo>
                    <a:pt x="5269" y="38633"/>
                  </a:lnTo>
                  <a:lnTo>
                    <a:pt x="4996" y="41138"/>
                  </a:lnTo>
                  <a:lnTo>
                    <a:pt x="4728" y="43754"/>
                  </a:lnTo>
                  <a:lnTo>
                    <a:pt x="4465" y="46371"/>
                  </a:lnTo>
                  <a:lnTo>
                    <a:pt x="4208" y="49098"/>
                  </a:lnTo>
                  <a:lnTo>
                    <a:pt x="3961" y="51882"/>
                  </a:lnTo>
                  <a:lnTo>
                    <a:pt x="3720" y="54721"/>
                  </a:lnTo>
                  <a:lnTo>
                    <a:pt x="3484" y="57615"/>
                  </a:lnTo>
                  <a:lnTo>
                    <a:pt x="3254" y="60566"/>
                  </a:lnTo>
                  <a:lnTo>
                    <a:pt x="3029" y="63572"/>
                  </a:lnTo>
                  <a:lnTo>
                    <a:pt x="2814" y="66633"/>
                  </a:lnTo>
                  <a:lnTo>
                    <a:pt x="2605" y="69751"/>
                  </a:lnTo>
                  <a:lnTo>
                    <a:pt x="2402" y="72924"/>
                  </a:lnTo>
                  <a:lnTo>
                    <a:pt x="2209" y="76152"/>
                  </a:lnTo>
                  <a:lnTo>
                    <a:pt x="2021" y="79437"/>
                  </a:lnTo>
                  <a:lnTo>
                    <a:pt x="1844" y="82776"/>
                  </a:lnTo>
                  <a:lnTo>
                    <a:pt x="1667" y="86172"/>
                  </a:lnTo>
                  <a:lnTo>
                    <a:pt x="1506" y="89568"/>
                  </a:lnTo>
                  <a:lnTo>
                    <a:pt x="1346" y="93075"/>
                  </a:lnTo>
                  <a:lnTo>
                    <a:pt x="1201" y="96582"/>
                  </a:lnTo>
                  <a:lnTo>
                    <a:pt x="1061" y="100144"/>
                  </a:lnTo>
                  <a:lnTo>
                    <a:pt x="927" y="103707"/>
                  </a:lnTo>
                  <a:lnTo>
                    <a:pt x="804" y="107381"/>
                  </a:lnTo>
                  <a:lnTo>
                    <a:pt x="686" y="111055"/>
                  </a:lnTo>
                  <a:lnTo>
                    <a:pt x="579" y="114785"/>
                  </a:lnTo>
                  <a:lnTo>
                    <a:pt x="482" y="118514"/>
                  </a:lnTo>
                  <a:lnTo>
                    <a:pt x="391" y="122300"/>
                  </a:lnTo>
                  <a:lnTo>
                    <a:pt x="311" y="126140"/>
                  </a:lnTo>
                  <a:lnTo>
                    <a:pt x="236" y="129981"/>
                  </a:lnTo>
                  <a:lnTo>
                    <a:pt x="177" y="133878"/>
                  </a:lnTo>
                  <a:lnTo>
                    <a:pt x="123" y="137830"/>
                  </a:lnTo>
                  <a:lnTo>
                    <a:pt x="80" y="141783"/>
                  </a:lnTo>
                  <a:lnTo>
                    <a:pt x="43" y="145735"/>
                  </a:lnTo>
                  <a:lnTo>
                    <a:pt x="21" y="149743"/>
                  </a:lnTo>
                  <a:lnTo>
                    <a:pt x="5" y="153807"/>
                  </a:lnTo>
                  <a:lnTo>
                    <a:pt x="0" y="157870"/>
                  </a:lnTo>
                  <a:lnTo>
                    <a:pt x="0" y="202570"/>
                  </a:lnTo>
                  <a:lnTo>
                    <a:pt x="5" y="206578"/>
                  </a:lnTo>
                  <a:lnTo>
                    <a:pt x="21" y="210642"/>
                  </a:lnTo>
                  <a:lnTo>
                    <a:pt x="43" y="214650"/>
                  </a:lnTo>
                  <a:lnTo>
                    <a:pt x="80" y="218602"/>
                  </a:lnTo>
                  <a:lnTo>
                    <a:pt x="123" y="222554"/>
                  </a:lnTo>
                  <a:lnTo>
                    <a:pt x="177" y="226507"/>
                  </a:lnTo>
                  <a:lnTo>
                    <a:pt x="236" y="230403"/>
                  </a:lnTo>
                  <a:lnTo>
                    <a:pt x="311" y="234244"/>
                  </a:lnTo>
                  <a:lnTo>
                    <a:pt x="391" y="238085"/>
                  </a:lnTo>
                  <a:lnTo>
                    <a:pt x="482" y="241871"/>
                  </a:lnTo>
                  <a:lnTo>
                    <a:pt x="579" y="245656"/>
                  </a:lnTo>
                  <a:lnTo>
                    <a:pt x="686" y="249330"/>
                  </a:lnTo>
                  <a:lnTo>
                    <a:pt x="804" y="253004"/>
                  </a:lnTo>
                  <a:lnTo>
                    <a:pt x="927" y="256678"/>
                  </a:lnTo>
                  <a:lnTo>
                    <a:pt x="1061" y="260296"/>
                  </a:lnTo>
                  <a:lnTo>
                    <a:pt x="1201" y="263859"/>
                  </a:lnTo>
                  <a:lnTo>
                    <a:pt x="1346" y="267366"/>
                  </a:lnTo>
                  <a:lnTo>
                    <a:pt x="1506" y="270817"/>
                  </a:lnTo>
                  <a:lnTo>
                    <a:pt x="1667" y="274268"/>
                  </a:lnTo>
                  <a:lnTo>
                    <a:pt x="1844" y="277608"/>
                  </a:lnTo>
                  <a:lnTo>
                    <a:pt x="2021" y="280948"/>
                  </a:lnTo>
                  <a:lnTo>
                    <a:pt x="2209" y="284233"/>
                  </a:lnTo>
                  <a:lnTo>
                    <a:pt x="2402" y="287461"/>
                  </a:lnTo>
                  <a:lnTo>
                    <a:pt x="2605" y="290634"/>
                  </a:lnTo>
                  <a:lnTo>
                    <a:pt x="2814" y="293752"/>
                  </a:lnTo>
                  <a:lnTo>
                    <a:pt x="3029" y="296813"/>
                  </a:lnTo>
                  <a:lnTo>
                    <a:pt x="3254" y="299819"/>
                  </a:lnTo>
                  <a:lnTo>
                    <a:pt x="3484" y="302825"/>
                  </a:lnTo>
                  <a:lnTo>
                    <a:pt x="3720" y="305720"/>
                  </a:lnTo>
                  <a:lnTo>
                    <a:pt x="3961" y="308559"/>
                  </a:lnTo>
                  <a:lnTo>
                    <a:pt x="4208" y="311286"/>
                  </a:lnTo>
                  <a:lnTo>
                    <a:pt x="4465" y="314014"/>
                  </a:lnTo>
                  <a:lnTo>
                    <a:pt x="4728" y="316686"/>
                  </a:lnTo>
                  <a:lnTo>
                    <a:pt x="4996" y="319247"/>
                  </a:lnTo>
                  <a:lnTo>
                    <a:pt x="5269" y="321752"/>
                  </a:lnTo>
                  <a:lnTo>
                    <a:pt x="5548" y="324257"/>
                  </a:lnTo>
                  <a:lnTo>
                    <a:pt x="5832" y="326595"/>
                  </a:lnTo>
                  <a:lnTo>
                    <a:pt x="6122" y="328933"/>
                  </a:lnTo>
                  <a:lnTo>
                    <a:pt x="6417" y="331159"/>
                  </a:lnTo>
                  <a:lnTo>
                    <a:pt x="6717" y="333330"/>
                  </a:lnTo>
                  <a:lnTo>
                    <a:pt x="7022" y="335446"/>
                  </a:lnTo>
                  <a:lnTo>
                    <a:pt x="7333" y="337450"/>
                  </a:lnTo>
                  <a:lnTo>
                    <a:pt x="7650" y="339398"/>
                  </a:lnTo>
                  <a:lnTo>
                    <a:pt x="7971" y="341291"/>
                  </a:lnTo>
                  <a:lnTo>
                    <a:pt x="8298" y="343072"/>
                  </a:lnTo>
                  <a:lnTo>
                    <a:pt x="8625" y="344742"/>
                  </a:lnTo>
                  <a:lnTo>
                    <a:pt x="8958" y="346412"/>
                  </a:lnTo>
                  <a:lnTo>
                    <a:pt x="9301" y="347915"/>
                  </a:lnTo>
                  <a:lnTo>
                    <a:pt x="9644" y="349418"/>
                  </a:lnTo>
                  <a:lnTo>
                    <a:pt x="9987" y="350754"/>
                  </a:lnTo>
                  <a:lnTo>
                    <a:pt x="10341" y="352034"/>
                  </a:lnTo>
                  <a:lnTo>
                    <a:pt x="10694" y="353259"/>
                  </a:lnTo>
                  <a:lnTo>
                    <a:pt x="11054" y="354372"/>
                  </a:lnTo>
                  <a:lnTo>
                    <a:pt x="11413" y="355374"/>
                  </a:lnTo>
                  <a:lnTo>
                    <a:pt x="11777" y="356320"/>
                  </a:lnTo>
                  <a:lnTo>
                    <a:pt x="12147" y="357155"/>
                  </a:lnTo>
                  <a:lnTo>
                    <a:pt x="12517" y="357935"/>
                  </a:lnTo>
                  <a:lnTo>
                    <a:pt x="12892" y="358547"/>
                  </a:lnTo>
                  <a:lnTo>
                    <a:pt x="13273" y="359104"/>
                  </a:lnTo>
                  <a:lnTo>
                    <a:pt x="13653" y="359549"/>
                  </a:lnTo>
                  <a:lnTo>
                    <a:pt x="14034" y="359939"/>
                  </a:lnTo>
                  <a:lnTo>
                    <a:pt x="14420" y="360161"/>
                  </a:lnTo>
                  <a:lnTo>
                    <a:pt x="14811" y="360328"/>
                  </a:lnTo>
                  <a:lnTo>
                    <a:pt x="15203" y="360384"/>
                  </a:lnTo>
                  <a:lnTo>
                    <a:pt x="118045" y="360384"/>
                  </a:lnTo>
                  <a:lnTo>
                    <a:pt x="118436" y="360328"/>
                  </a:lnTo>
                  <a:lnTo>
                    <a:pt x="118822" y="360161"/>
                  </a:lnTo>
                  <a:lnTo>
                    <a:pt x="119208" y="359939"/>
                  </a:lnTo>
                  <a:lnTo>
                    <a:pt x="119594" y="359549"/>
                  </a:lnTo>
                  <a:lnTo>
                    <a:pt x="119975" y="359104"/>
                  </a:lnTo>
                  <a:lnTo>
                    <a:pt x="120350" y="358547"/>
                  </a:lnTo>
                  <a:lnTo>
                    <a:pt x="120725" y="357935"/>
                  </a:lnTo>
                  <a:lnTo>
                    <a:pt x="121101" y="357155"/>
                  </a:lnTo>
                  <a:lnTo>
                    <a:pt x="121465" y="356320"/>
                  </a:lnTo>
                  <a:lnTo>
                    <a:pt x="121835" y="355374"/>
                  </a:lnTo>
                  <a:lnTo>
                    <a:pt x="122194" y="354372"/>
                  </a:lnTo>
                  <a:lnTo>
                    <a:pt x="122553" y="353259"/>
                  </a:lnTo>
                  <a:lnTo>
                    <a:pt x="122907" y="352034"/>
                  </a:lnTo>
                  <a:lnTo>
                    <a:pt x="123256" y="350754"/>
                  </a:lnTo>
                  <a:lnTo>
                    <a:pt x="123604" y="349418"/>
                  </a:lnTo>
                  <a:lnTo>
                    <a:pt x="123947" y="347915"/>
                  </a:lnTo>
                  <a:lnTo>
                    <a:pt x="124285" y="346412"/>
                  </a:lnTo>
                  <a:lnTo>
                    <a:pt x="124623" y="344742"/>
                  </a:lnTo>
                  <a:lnTo>
                    <a:pt x="124950" y="343072"/>
                  </a:lnTo>
                  <a:lnTo>
                    <a:pt x="125277" y="341291"/>
                  </a:lnTo>
                  <a:lnTo>
                    <a:pt x="125598" y="339398"/>
                  </a:lnTo>
                  <a:lnTo>
                    <a:pt x="125914" y="337450"/>
                  </a:lnTo>
                  <a:lnTo>
                    <a:pt x="126225" y="335446"/>
                  </a:lnTo>
                  <a:lnTo>
                    <a:pt x="126531" y="333330"/>
                  </a:lnTo>
                  <a:lnTo>
                    <a:pt x="126831" y="331159"/>
                  </a:lnTo>
                  <a:lnTo>
                    <a:pt x="127126" y="328933"/>
                  </a:lnTo>
                  <a:lnTo>
                    <a:pt x="127415" y="326595"/>
                  </a:lnTo>
                  <a:lnTo>
                    <a:pt x="127699" y="324257"/>
                  </a:lnTo>
                  <a:lnTo>
                    <a:pt x="127978" y="321752"/>
                  </a:lnTo>
                  <a:lnTo>
                    <a:pt x="128252" y="319247"/>
                  </a:lnTo>
                  <a:lnTo>
                    <a:pt x="128520" y="316686"/>
                  </a:lnTo>
                  <a:lnTo>
                    <a:pt x="128782" y="314014"/>
                  </a:lnTo>
                  <a:lnTo>
                    <a:pt x="129034" y="311286"/>
                  </a:lnTo>
                  <a:lnTo>
                    <a:pt x="129286" y="308559"/>
                  </a:lnTo>
                  <a:lnTo>
                    <a:pt x="129527" y="305720"/>
                  </a:lnTo>
                  <a:lnTo>
                    <a:pt x="129763" y="302825"/>
                  </a:lnTo>
                  <a:lnTo>
                    <a:pt x="129994" y="299819"/>
                  </a:lnTo>
                  <a:lnTo>
                    <a:pt x="130214" y="296813"/>
                  </a:lnTo>
                  <a:lnTo>
                    <a:pt x="130433" y="293752"/>
                  </a:lnTo>
                  <a:lnTo>
                    <a:pt x="130642" y="290634"/>
                  </a:lnTo>
                  <a:lnTo>
                    <a:pt x="130841" y="287461"/>
                  </a:lnTo>
                  <a:lnTo>
                    <a:pt x="131039" y="284233"/>
                  </a:lnTo>
                  <a:lnTo>
                    <a:pt x="131227" y="280948"/>
                  </a:lnTo>
                  <a:lnTo>
                    <a:pt x="131404" y="277608"/>
                  </a:lnTo>
                  <a:lnTo>
                    <a:pt x="131575" y="274268"/>
                  </a:lnTo>
                  <a:lnTo>
                    <a:pt x="131741" y="270817"/>
                  </a:lnTo>
                  <a:lnTo>
                    <a:pt x="131897" y="267366"/>
                  </a:lnTo>
                  <a:lnTo>
                    <a:pt x="132047" y="263859"/>
                  </a:lnTo>
                  <a:lnTo>
                    <a:pt x="132186" y="260296"/>
                  </a:lnTo>
                  <a:lnTo>
                    <a:pt x="132320" y="256678"/>
                  </a:lnTo>
                  <a:lnTo>
                    <a:pt x="132444" y="253004"/>
                  </a:lnTo>
                  <a:lnTo>
                    <a:pt x="132562" y="249330"/>
                  </a:lnTo>
                  <a:lnTo>
                    <a:pt x="132669" y="245656"/>
                  </a:lnTo>
                  <a:lnTo>
                    <a:pt x="132765" y="241871"/>
                  </a:lnTo>
                  <a:lnTo>
                    <a:pt x="132856" y="238085"/>
                  </a:lnTo>
                  <a:lnTo>
                    <a:pt x="132937" y="234244"/>
                  </a:lnTo>
                  <a:lnTo>
                    <a:pt x="133006" y="230403"/>
                  </a:lnTo>
                  <a:lnTo>
                    <a:pt x="133071" y="226507"/>
                  </a:lnTo>
                  <a:lnTo>
                    <a:pt x="133124" y="222554"/>
                  </a:lnTo>
                  <a:lnTo>
                    <a:pt x="133167" y="218602"/>
                  </a:lnTo>
                  <a:lnTo>
                    <a:pt x="133199" y="214650"/>
                  </a:lnTo>
                  <a:lnTo>
                    <a:pt x="133226" y="210642"/>
                  </a:lnTo>
                  <a:lnTo>
                    <a:pt x="133242" y="206578"/>
                  </a:lnTo>
                  <a:lnTo>
                    <a:pt x="133248" y="202570"/>
                  </a:lnTo>
                  <a:lnTo>
                    <a:pt x="133248" y="157870"/>
                  </a:lnTo>
                  <a:lnTo>
                    <a:pt x="133242" y="153807"/>
                  </a:lnTo>
                  <a:lnTo>
                    <a:pt x="133226" y="149743"/>
                  </a:lnTo>
                  <a:lnTo>
                    <a:pt x="133199" y="145735"/>
                  </a:lnTo>
                  <a:lnTo>
                    <a:pt x="133167" y="141783"/>
                  </a:lnTo>
                  <a:lnTo>
                    <a:pt x="133124" y="137830"/>
                  </a:lnTo>
                  <a:lnTo>
                    <a:pt x="133071" y="133878"/>
                  </a:lnTo>
                  <a:lnTo>
                    <a:pt x="133006" y="129981"/>
                  </a:lnTo>
                  <a:lnTo>
                    <a:pt x="132937" y="126140"/>
                  </a:lnTo>
                  <a:lnTo>
                    <a:pt x="132856" y="122300"/>
                  </a:lnTo>
                  <a:lnTo>
                    <a:pt x="132765" y="118514"/>
                  </a:lnTo>
                  <a:lnTo>
                    <a:pt x="132669" y="114785"/>
                  </a:lnTo>
                  <a:lnTo>
                    <a:pt x="132562" y="111055"/>
                  </a:lnTo>
                  <a:lnTo>
                    <a:pt x="132444" y="107381"/>
                  </a:lnTo>
                  <a:lnTo>
                    <a:pt x="132320" y="103707"/>
                  </a:lnTo>
                  <a:lnTo>
                    <a:pt x="132186" y="100144"/>
                  </a:lnTo>
                  <a:lnTo>
                    <a:pt x="132047" y="96582"/>
                  </a:lnTo>
                  <a:lnTo>
                    <a:pt x="131897" y="93075"/>
                  </a:lnTo>
                  <a:lnTo>
                    <a:pt x="131741" y="89568"/>
                  </a:lnTo>
                  <a:lnTo>
                    <a:pt x="131575" y="86172"/>
                  </a:lnTo>
                  <a:lnTo>
                    <a:pt x="131404" y="82776"/>
                  </a:lnTo>
                  <a:lnTo>
                    <a:pt x="131227" y="79437"/>
                  </a:lnTo>
                  <a:lnTo>
                    <a:pt x="131039" y="76152"/>
                  </a:lnTo>
                  <a:lnTo>
                    <a:pt x="130841" y="72924"/>
                  </a:lnTo>
                  <a:lnTo>
                    <a:pt x="130642" y="69751"/>
                  </a:lnTo>
                  <a:lnTo>
                    <a:pt x="130433" y="66633"/>
                  </a:lnTo>
                  <a:lnTo>
                    <a:pt x="130214" y="63572"/>
                  </a:lnTo>
                  <a:lnTo>
                    <a:pt x="129994" y="60566"/>
                  </a:lnTo>
                  <a:lnTo>
                    <a:pt x="129763" y="57615"/>
                  </a:lnTo>
                  <a:lnTo>
                    <a:pt x="129527" y="54721"/>
                  </a:lnTo>
                  <a:lnTo>
                    <a:pt x="129286" y="51882"/>
                  </a:lnTo>
                  <a:lnTo>
                    <a:pt x="129034" y="49098"/>
                  </a:lnTo>
                  <a:lnTo>
                    <a:pt x="128782" y="46371"/>
                  </a:lnTo>
                  <a:lnTo>
                    <a:pt x="128520" y="43754"/>
                  </a:lnTo>
                  <a:lnTo>
                    <a:pt x="128252" y="41138"/>
                  </a:lnTo>
                  <a:lnTo>
                    <a:pt x="127978" y="38633"/>
                  </a:lnTo>
                  <a:lnTo>
                    <a:pt x="127699" y="36184"/>
                  </a:lnTo>
                  <a:lnTo>
                    <a:pt x="127415" y="33790"/>
                  </a:lnTo>
                  <a:lnTo>
                    <a:pt x="127126" y="31452"/>
                  </a:lnTo>
                  <a:lnTo>
                    <a:pt x="126831" y="29226"/>
                  </a:lnTo>
                  <a:lnTo>
                    <a:pt x="126531" y="27055"/>
                  </a:lnTo>
                  <a:lnTo>
                    <a:pt x="126225" y="24939"/>
                  </a:lnTo>
                  <a:lnTo>
                    <a:pt x="125914" y="22935"/>
                  </a:lnTo>
                  <a:lnTo>
                    <a:pt x="125598" y="20987"/>
                  </a:lnTo>
                  <a:lnTo>
                    <a:pt x="125277" y="19150"/>
                  </a:lnTo>
                  <a:lnTo>
                    <a:pt x="124950" y="17369"/>
                  </a:lnTo>
                  <a:lnTo>
                    <a:pt x="124623" y="15643"/>
                  </a:lnTo>
                  <a:lnTo>
                    <a:pt x="124285" y="14029"/>
                  </a:lnTo>
                  <a:lnTo>
                    <a:pt x="123947" y="12470"/>
                  </a:lnTo>
                  <a:lnTo>
                    <a:pt x="123604" y="11023"/>
                  </a:lnTo>
                  <a:lnTo>
                    <a:pt x="123256" y="9631"/>
                  </a:lnTo>
                  <a:lnTo>
                    <a:pt x="122907" y="8351"/>
                  </a:lnTo>
                  <a:lnTo>
                    <a:pt x="122553" y="7126"/>
                  </a:lnTo>
                  <a:lnTo>
                    <a:pt x="122194" y="6013"/>
                  </a:lnTo>
                  <a:lnTo>
                    <a:pt x="121835" y="5011"/>
                  </a:lnTo>
                  <a:lnTo>
                    <a:pt x="121465" y="4064"/>
                  </a:lnTo>
                  <a:lnTo>
                    <a:pt x="121101" y="3229"/>
                  </a:lnTo>
                  <a:lnTo>
                    <a:pt x="120725" y="2506"/>
                  </a:lnTo>
                  <a:lnTo>
                    <a:pt x="120350" y="1838"/>
                  </a:lnTo>
                  <a:lnTo>
                    <a:pt x="119975" y="1281"/>
                  </a:lnTo>
                  <a:lnTo>
                    <a:pt x="119594" y="836"/>
                  </a:lnTo>
                  <a:lnTo>
                    <a:pt x="119208" y="446"/>
                  </a:lnTo>
                  <a:lnTo>
                    <a:pt x="118822" y="223"/>
                  </a:lnTo>
                  <a:lnTo>
                    <a:pt x="118436" y="56"/>
                  </a:lnTo>
                  <a:lnTo>
                    <a:pt x="118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rot="10800000">
              <a:off x="11210181" y="3279636"/>
              <a:ext cx="127690" cy="119749"/>
            </a:xfrm>
            <a:custGeom>
              <a:avLst/>
              <a:gdLst/>
              <a:ahLst/>
              <a:cxnLst/>
              <a:rect l="l" t="t" r="r" b="b"/>
              <a:pathLst>
                <a:path w="20993" h="207358" extrusionOk="0">
                  <a:moveTo>
                    <a:pt x="4011" y="1"/>
                  </a:moveTo>
                  <a:lnTo>
                    <a:pt x="5249" y="75039"/>
                  </a:lnTo>
                  <a:lnTo>
                    <a:pt x="1" y="128144"/>
                  </a:lnTo>
                  <a:lnTo>
                    <a:pt x="7254" y="139111"/>
                  </a:lnTo>
                  <a:lnTo>
                    <a:pt x="10497" y="207357"/>
                  </a:lnTo>
                  <a:lnTo>
                    <a:pt x="13740" y="139111"/>
                  </a:lnTo>
                  <a:lnTo>
                    <a:pt x="20993" y="128144"/>
                  </a:lnTo>
                  <a:lnTo>
                    <a:pt x="15745" y="75039"/>
                  </a:lnTo>
                  <a:lnTo>
                    <a:pt x="16983" y="1"/>
                  </a:lnTo>
                  <a:lnTo>
                    <a:pt x="16983" y="1"/>
                  </a:lnTo>
                  <a:lnTo>
                    <a:pt x="10497" y="35404"/>
                  </a:lnTo>
                  <a:lnTo>
                    <a:pt x="40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rot="10800000">
              <a:off x="11373106" y="3279636"/>
              <a:ext cx="127720" cy="119749"/>
            </a:xfrm>
            <a:custGeom>
              <a:avLst/>
              <a:gdLst/>
              <a:ahLst/>
              <a:cxnLst/>
              <a:rect l="l" t="t" r="r" b="b"/>
              <a:pathLst>
                <a:path w="20998" h="207358" extrusionOk="0">
                  <a:moveTo>
                    <a:pt x="4010" y="1"/>
                  </a:moveTo>
                  <a:lnTo>
                    <a:pt x="5248" y="75039"/>
                  </a:lnTo>
                  <a:lnTo>
                    <a:pt x="0" y="128144"/>
                  </a:lnTo>
                  <a:lnTo>
                    <a:pt x="7253" y="139111"/>
                  </a:lnTo>
                  <a:lnTo>
                    <a:pt x="10496" y="207357"/>
                  </a:lnTo>
                  <a:lnTo>
                    <a:pt x="13745" y="139111"/>
                  </a:lnTo>
                  <a:lnTo>
                    <a:pt x="20997" y="128144"/>
                  </a:lnTo>
                  <a:lnTo>
                    <a:pt x="15744" y="75039"/>
                  </a:lnTo>
                  <a:lnTo>
                    <a:pt x="16988" y="1"/>
                  </a:lnTo>
                  <a:lnTo>
                    <a:pt x="10496" y="35404"/>
                  </a:lnTo>
                  <a:lnTo>
                    <a:pt x="40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rot="10800000">
              <a:off x="11536066" y="3279636"/>
              <a:ext cx="127690" cy="119749"/>
            </a:xfrm>
            <a:custGeom>
              <a:avLst/>
              <a:gdLst/>
              <a:ahLst/>
              <a:cxnLst/>
              <a:rect l="l" t="t" r="r" b="b"/>
              <a:pathLst>
                <a:path w="20993" h="207358" extrusionOk="0">
                  <a:moveTo>
                    <a:pt x="4010" y="1"/>
                  </a:moveTo>
                  <a:lnTo>
                    <a:pt x="5249" y="75039"/>
                  </a:lnTo>
                  <a:lnTo>
                    <a:pt x="1" y="128144"/>
                  </a:lnTo>
                  <a:lnTo>
                    <a:pt x="7254" y="139111"/>
                  </a:lnTo>
                  <a:lnTo>
                    <a:pt x="10497" y="207357"/>
                  </a:lnTo>
                  <a:lnTo>
                    <a:pt x="13740" y="139111"/>
                  </a:lnTo>
                  <a:lnTo>
                    <a:pt x="20993" y="128144"/>
                  </a:lnTo>
                  <a:lnTo>
                    <a:pt x="15745" y="75039"/>
                  </a:lnTo>
                  <a:lnTo>
                    <a:pt x="16983" y="1"/>
                  </a:lnTo>
                  <a:lnTo>
                    <a:pt x="16983" y="1"/>
                  </a:lnTo>
                  <a:lnTo>
                    <a:pt x="10497" y="35404"/>
                  </a:lnTo>
                  <a:lnTo>
                    <a:pt x="40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rot="10800000">
              <a:off x="11699027" y="3279636"/>
              <a:ext cx="127690" cy="119749"/>
            </a:xfrm>
            <a:custGeom>
              <a:avLst/>
              <a:gdLst/>
              <a:ahLst/>
              <a:cxnLst/>
              <a:rect l="l" t="t" r="r" b="b"/>
              <a:pathLst>
                <a:path w="20993" h="207358" extrusionOk="0">
                  <a:moveTo>
                    <a:pt x="4011" y="1"/>
                  </a:moveTo>
                  <a:lnTo>
                    <a:pt x="5249" y="75039"/>
                  </a:lnTo>
                  <a:lnTo>
                    <a:pt x="1" y="128144"/>
                  </a:lnTo>
                  <a:lnTo>
                    <a:pt x="7254" y="139111"/>
                  </a:lnTo>
                  <a:lnTo>
                    <a:pt x="10497" y="207357"/>
                  </a:lnTo>
                  <a:lnTo>
                    <a:pt x="13740" y="139111"/>
                  </a:lnTo>
                  <a:lnTo>
                    <a:pt x="20993" y="128144"/>
                  </a:lnTo>
                  <a:lnTo>
                    <a:pt x="15745" y="75039"/>
                  </a:lnTo>
                  <a:lnTo>
                    <a:pt x="16983" y="1"/>
                  </a:lnTo>
                  <a:lnTo>
                    <a:pt x="16983" y="1"/>
                  </a:lnTo>
                  <a:lnTo>
                    <a:pt x="10497" y="35404"/>
                  </a:lnTo>
                  <a:lnTo>
                    <a:pt x="40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flipH="1">
              <a:off x="11439484" y="3015205"/>
              <a:ext cx="504054" cy="611069"/>
            </a:xfrm>
            <a:custGeom>
              <a:avLst/>
              <a:gdLst/>
              <a:ahLst/>
              <a:cxnLst/>
              <a:rect l="l" t="t" r="r" b="b"/>
              <a:pathLst>
                <a:path w="95919" h="147869" extrusionOk="0">
                  <a:moveTo>
                    <a:pt x="20372" y="1"/>
                  </a:moveTo>
                  <a:lnTo>
                    <a:pt x="19837" y="17"/>
                  </a:lnTo>
                  <a:lnTo>
                    <a:pt x="19327" y="49"/>
                  </a:lnTo>
                  <a:lnTo>
                    <a:pt x="18805" y="80"/>
                  </a:lnTo>
                  <a:lnTo>
                    <a:pt x="18295" y="144"/>
                  </a:lnTo>
                  <a:lnTo>
                    <a:pt x="17772" y="224"/>
                  </a:lnTo>
                  <a:lnTo>
                    <a:pt x="17274" y="319"/>
                  </a:lnTo>
                  <a:lnTo>
                    <a:pt x="16764" y="431"/>
                  </a:lnTo>
                  <a:lnTo>
                    <a:pt x="16266" y="558"/>
                  </a:lnTo>
                  <a:lnTo>
                    <a:pt x="15780" y="686"/>
                  </a:lnTo>
                  <a:lnTo>
                    <a:pt x="15282" y="845"/>
                  </a:lnTo>
                  <a:lnTo>
                    <a:pt x="14796" y="1020"/>
                  </a:lnTo>
                  <a:lnTo>
                    <a:pt x="14322" y="1211"/>
                  </a:lnTo>
                  <a:lnTo>
                    <a:pt x="13849" y="1418"/>
                  </a:lnTo>
                  <a:lnTo>
                    <a:pt x="13375" y="1625"/>
                  </a:lnTo>
                  <a:lnTo>
                    <a:pt x="12913" y="1864"/>
                  </a:lnTo>
                  <a:lnTo>
                    <a:pt x="12452" y="2103"/>
                  </a:lnTo>
                  <a:lnTo>
                    <a:pt x="11990" y="2373"/>
                  </a:lnTo>
                  <a:lnTo>
                    <a:pt x="11553" y="2644"/>
                  </a:lnTo>
                  <a:lnTo>
                    <a:pt x="11103" y="2931"/>
                  </a:lnTo>
                  <a:lnTo>
                    <a:pt x="10666" y="3233"/>
                  </a:lnTo>
                  <a:lnTo>
                    <a:pt x="10241" y="3551"/>
                  </a:lnTo>
                  <a:lnTo>
                    <a:pt x="9816" y="3870"/>
                  </a:lnTo>
                  <a:lnTo>
                    <a:pt x="9403" y="4220"/>
                  </a:lnTo>
                  <a:lnTo>
                    <a:pt x="8989" y="4571"/>
                  </a:lnTo>
                  <a:lnTo>
                    <a:pt x="8589" y="4937"/>
                  </a:lnTo>
                  <a:lnTo>
                    <a:pt x="8188" y="5319"/>
                  </a:lnTo>
                  <a:lnTo>
                    <a:pt x="7799" y="5701"/>
                  </a:lnTo>
                  <a:lnTo>
                    <a:pt x="7422" y="6115"/>
                  </a:lnTo>
                  <a:lnTo>
                    <a:pt x="7046" y="6529"/>
                  </a:lnTo>
                  <a:lnTo>
                    <a:pt x="6681" y="6943"/>
                  </a:lnTo>
                  <a:lnTo>
                    <a:pt x="6329" y="7389"/>
                  </a:lnTo>
                  <a:lnTo>
                    <a:pt x="5977" y="7835"/>
                  </a:lnTo>
                  <a:lnTo>
                    <a:pt x="5637" y="8296"/>
                  </a:lnTo>
                  <a:lnTo>
                    <a:pt x="5297" y="8758"/>
                  </a:lnTo>
                  <a:lnTo>
                    <a:pt x="4981" y="9236"/>
                  </a:lnTo>
                  <a:lnTo>
                    <a:pt x="4665" y="9729"/>
                  </a:lnTo>
                  <a:lnTo>
                    <a:pt x="4349" y="10223"/>
                  </a:lnTo>
                  <a:lnTo>
                    <a:pt x="4058" y="10732"/>
                  </a:lnTo>
                  <a:lnTo>
                    <a:pt x="3766" y="11258"/>
                  </a:lnTo>
                  <a:lnTo>
                    <a:pt x="3487" y="11783"/>
                  </a:lnTo>
                  <a:lnTo>
                    <a:pt x="3219" y="12325"/>
                  </a:lnTo>
                  <a:lnTo>
                    <a:pt x="2952" y="12866"/>
                  </a:lnTo>
                  <a:lnTo>
                    <a:pt x="2709" y="13423"/>
                  </a:lnTo>
                  <a:lnTo>
                    <a:pt x="2466" y="13980"/>
                  </a:lnTo>
                  <a:lnTo>
                    <a:pt x="2235" y="14554"/>
                  </a:lnTo>
                  <a:lnTo>
                    <a:pt x="2017" y="15143"/>
                  </a:lnTo>
                  <a:lnTo>
                    <a:pt x="1810" y="15732"/>
                  </a:lnTo>
                  <a:lnTo>
                    <a:pt x="1604" y="16321"/>
                  </a:lnTo>
                  <a:lnTo>
                    <a:pt x="1421" y="16926"/>
                  </a:lnTo>
                  <a:lnTo>
                    <a:pt x="1239" y="17531"/>
                  </a:lnTo>
                  <a:lnTo>
                    <a:pt x="1069" y="18152"/>
                  </a:lnTo>
                  <a:lnTo>
                    <a:pt x="923" y="18773"/>
                  </a:lnTo>
                  <a:lnTo>
                    <a:pt x="778" y="19394"/>
                  </a:lnTo>
                  <a:lnTo>
                    <a:pt x="644" y="20031"/>
                  </a:lnTo>
                  <a:lnTo>
                    <a:pt x="523" y="20684"/>
                  </a:lnTo>
                  <a:lnTo>
                    <a:pt x="413" y="21320"/>
                  </a:lnTo>
                  <a:lnTo>
                    <a:pt x="316" y="21973"/>
                  </a:lnTo>
                  <a:lnTo>
                    <a:pt x="243" y="22642"/>
                  </a:lnTo>
                  <a:lnTo>
                    <a:pt x="170" y="23311"/>
                  </a:lnTo>
                  <a:lnTo>
                    <a:pt x="109" y="23979"/>
                  </a:lnTo>
                  <a:lnTo>
                    <a:pt x="61" y="24648"/>
                  </a:lnTo>
                  <a:lnTo>
                    <a:pt x="24" y="25333"/>
                  </a:lnTo>
                  <a:lnTo>
                    <a:pt x="12" y="26017"/>
                  </a:lnTo>
                  <a:lnTo>
                    <a:pt x="0" y="26702"/>
                  </a:lnTo>
                  <a:lnTo>
                    <a:pt x="0" y="121184"/>
                  </a:lnTo>
                  <a:lnTo>
                    <a:pt x="12" y="121868"/>
                  </a:lnTo>
                  <a:lnTo>
                    <a:pt x="24" y="122553"/>
                  </a:lnTo>
                  <a:lnTo>
                    <a:pt x="61" y="123222"/>
                  </a:lnTo>
                  <a:lnTo>
                    <a:pt x="109" y="123906"/>
                  </a:lnTo>
                  <a:lnTo>
                    <a:pt x="170" y="124575"/>
                  </a:lnTo>
                  <a:lnTo>
                    <a:pt x="243" y="125244"/>
                  </a:lnTo>
                  <a:lnTo>
                    <a:pt x="316" y="125896"/>
                  </a:lnTo>
                  <a:lnTo>
                    <a:pt x="413" y="126549"/>
                  </a:lnTo>
                  <a:lnTo>
                    <a:pt x="523" y="127202"/>
                  </a:lnTo>
                  <a:lnTo>
                    <a:pt x="644" y="127839"/>
                  </a:lnTo>
                  <a:lnTo>
                    <a:pt x="778" y="128476"/>
                  </a:lnTo>
                  <a:lnTo>
                    <a:pt x="923" y="129113"/>
                  </a:lnTo>
                  <a:lnTo>
                    <a:pt x="1069" y="129734"/>
                  </a:lnTo>
                  <a:lnTo>
                    <a:pt x="1239" y="130339"/>
                  </a:lnTo>
                  <a:lnTo>
                    <a:pt x="1421" y="130960"/>
                  </a:lnTo>
                  <a:lnTo>
                    <a:pt x="1604" y="131565"/>
                  </a:lnTo>
                  <a:lnTo>
                    <a:pt x="1810" y="132154"/>
                  </a:lnTo>
                  <a:lnTo>
                    <a:pt x="2017" y="132743"/>
                  </a:lnTo>
                  <a:lnTo>
                    <a:pt x="2235" y="133316"/>
                  </a:lnTo>
                  <a:lnTo>
                    <a:pt x="2466" y="133889"/>
                  </a:lnTo>
                  <a:lnTo>
                    <a:pt x="2709" y="134447"/>
                  </a:lnTo>
                  <a:lnTo>
                    <a:pt x="2952" y="135004"/>
                  </a:lnTo>
                  <a:lnTo>
                    <a:pt x="3219" y="135561"/>
                  </a:lnTo>
                  <a:lnTo>
                    <a:pt x="3487" y="136087"/>
                  </a:lnTo>
                  <a:lnTo>
                    <a:pt x="3766" y="136612"/>
                  </a:lnTo>
                  <a:lnTo>
                    <a:pt x="4058" y="137137"/>
                  </a:lnTo>
                  <a:lnTo>
                    <a:pt x="4349" y="137647"/>
                  </a:lnTo>
                  <a:lnTo>
                    <a:pt x="4665" y="138141"/>
                  </a:lnTo>
                  <a:lnTo>
                    <a:pt x="4981" y="138634"/>
                  </a:lnTo>
                  <a:lnTo>
                    <a:pt x="5297" y="139112"/>
                  </a:lnTo>
                  <a:lnTo>
                    <a:pt x="5637" y="139589"/>
                  </a:lnTo>
                  <a:lnTo>
                    <a:pt x="5977" y="140051"/>
                  </a:lnTo>
                  <a:lnTo>
                    <a:pt x="6329" y="140497"/>
                  </a:lnTo>
                  <a:lnTo>
                    <a:pt x="6681" y="140927"/>
                  </a:lnTo>
                  <a:lnTo>
                    <a:pt x="7046" y="141357"/>
                  </a:lnTo>
                  <a:lnTo>
                    <a:pt x="7422" y="141771"/>
                  </a:lnTo>
                  <a:lnTo>
                    <a:pt x="7799" y="142169"/>
                  </a:lnTo>
                  <a:lnTo>
                    <a:pt x="8188" y="142567"/>
                  </a:lnTo>
                  <a:lnTo>
                    <a:pt x="8589" y="142933"/>
                  </a:lnTo>
                  <a:lnTo>
                    <a:pt x="8989" y="143299"/>
                  </a:lnTo>
                  <a:lnTo>
                    <a:pt x="9403" y="143665"/>
                  </a:lnTo>
                  <a:lnTo>
                    <a:pt x="9816" y="144000"/>
                  </a:lnTo>
                  <a:lnTo>
                    <a:pt x="10241" y="144334"/>
                  </a:lnTo>
                  <a:lnTo>
                    <a:pt x="10666" y="144637"/>
                  </a:lnTo>
                  <a:lnTo>
                    <a:pt x="11103" y="144939"/>
                  </a:lnTo>
                  <a:lnTo>
                    <a:pt x="11553" y="145226"/>
                  </a:lnTo>
                  <a:lnTo>
                    <a:pt x="11990" y="145512"/>
                  </a:lnTo>
                  <a:lnTo>
                    <a:pt x="12452" y="145767"/>
                  </a:lnTo>
                  <a:lnTo>
                    <a:pt x="12913" y="146022"/>
                  </a:lnTo>
                  <a:lnTo>
                    <a:pt x="13375" y="146245"/>
                  </a:lnTo>
                  <a:lnTo>
                    <a:pt x="13849" y="146468"/>
                  </a:lnTo>
                  <a:lnTo>
                    <a:pt x="14322" y="146675"/>
                  </a:lnTo>
                  <a:lnTo>
                    <a:pt x="14796" y="146850"/>
                  </a:lnTo>
                  <a:lnTo>
                    <a:pt x="15282" y="147025"/>
                  </a:lnTo>
                  <a:lnTo>
                    <a:pt x="15780" y="147184"/>
                  </a:lnTo>
                  <a:lnTo>
                    <a:pt x="16266" y="147328"/>
                  </a:lnTo>
                  <a:lnTo>
                    <a:pt x="16764" y="147455"/>
                  </a:lnTo>
                  <a:lnTo>
                    <a:pt x="17274" y="147566"/>
                  </a:lnTo>
                  <a:lnTo>
                    <a:pt x="17772" y="147662"/>
                  </a:lnTo>
                  <a:lnTo>
                    <a:pt x="18295" y="147726"/>
                  </a:lnTo>
                  <a:lnTo>
                    <a:pt x="18805" y="147789"/>
                  </a:lnTo>
                  <a:lnTo>
                    <a:pt x="19327" y="147837"/>
                  </a:lnTo>
                  <a:lnTo>
                    <a:pt x="19837" y="147853"/>
                  </a:lnTo>
                  <a:lnTo>
                    <a:pt x="20372" y="147869"/>
                  </a:lnTo>
                  <a:lnTo>
                    <a:pt x="53402" y="147869"/>
                  </a:lnTo>
                  <a:lnTo>
                    <a:pt x="95919"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0038-448C-DD9E-FC6E-0ED5B722FDE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23D884F-4373-2AED-CF4C-8D2CB503FC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B52A1A-06E5-2EB7-9CB5-DB6D3AEB6649}"/>
              </a:ext>
            </a:extLst>
          </p:cNvPr>
          <p:cNvSpPr>
            <a:spLocks noGrp="1"/>
          </p:cNvSpPr>
          <p:nvPr>
            <p:ph type="dt" sz="half" idx="10"/>
          </p:nvPr>
        </p:nvSpPr>
        <p:spPr/>
        <p:txBody>
          <a:bodyPr/>
          <a:lstStyle/>
          <a:p>
            <a:fld id="{B8C0C7E3-FEAA-4012-9ADC-0884887D2406}" type="datetimeFigureOut">
              <a:rPr lang="en-IN" smtClean="0"/>
              <a:t>06-10-2023</a:t>
            </a:fld>
            <a:endParaRPr lang="en-IN"/>
          </a:p>
        </p:txBody>
      </p:sp>
      <p:sp>
        <p:nvSpPr>
          <p:cNvPr id="5" name="Footer Placeholder 4">
            <a:extLst>
              <a:ext uri="{FF2B5EF4-FFF2-40B4-BE49-F238E27FC236}">
                <a16:creationId xmlns:a16="http://schemas.microsoft.com/office/drawing/2014/main" id="{F1AAFF98-C1FC-4071-9385-12D8722AC9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3968A6-04AD-17AD-3967-CCAC588987CD}"/>
              </a:ext>
            </a:extLst>
          </p:cNvPr>
          <p:cNvSpPr>
            <a:spLocks noGrp="1"/>
          </p:cNvSpPr>
          <p:nvPr>
            <p:ph type="sldNum" sz="quarter" idx="12"/>
          </p:nvPr>
        </p:nvSpPr>
        <p:spPr/>
        <p:txBody>
          <a:bodyPr/>
          <a:lstStyle/>
          <a:p>
            <a:fld id="{F13F2B7A-71E6-4B3A-A8A6-AB2817A55724}" type="slidenum">
              <a:rPr lang="en-IN" smtClean="0"/>
              <a:t>‹#›</a:t>
            </a:fld>
            <a:endParaRPr lang="en-IN"/>
          </a:p>
        </p:txBody>
      </p:sp>
    </p:spTree>
    <p:extLst>
      <p:ext uri="{BB962C8B-B14F-4D97-AF65-F5344CB8AC3E}">
        <p14:creationId xmlns:p14="http://schemas.microsoft.com/office/powerpoint/2010/main" val="3578775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3"/>
        <p:cNvGrpSpPr/>
        <p:nvPr/>
      </p:nvGrpSpPr>
      <p:grpSpPr>
        <a:xfrm>
          <a:off x="0" y="0"/>
          <a:ext cx="0" cy="0"/>
          <a:chOff x="0" y="0"/>
          <a:chExt cx="0" cy="0"/>
        </a:xfrm>
      </p:grpSpPr>
      <p:sp>
        <p:nvSpPr>
          <p:cNvPr id="274" name="Google Shape;274;p29"/>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extLst>
      <p:ext uri="{BB962C8B-B14F-4D97-AF65-F5344CB8AC3E}">
        <p14:creationId xmlns:p14="http://schemas.microsoft.com/office/powerpoint/2010/main" val="1222390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23"/>
          <p:cNvSpPr txBox="1">
            <a:spLocks noGrp="1"/>
          </p:cNvSpPr>
          <p:nvPr>
            <p:ph type="title" idx="2"/>
          </p:nvPr>
        </p:nvSpPr>
        <p:spPr>
          <a:xfrm>
            <a:off x="801600" y="23078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8" name="Google Shape;208;p23"/>
          <p:cNvSpPr txBox="1">
            <a:spLocks noGrp="1"/>
          </p:cNvSpPr>
          <p:nvPr>
            <p:ph type="subTitle" idx="1"/>
          </p:nvPr>
        </p:nvSpPr>
        <p:spPr>
          <a:xfrm>
            <a:off x="720000" y="2781275"/>
            <a:ext cx="2499600" cy="14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09" name="Google Shape;209;p23"/>
          <p:cNvSpPr txBox="1">
            <a:spLocks noGrp="1"/>
          </p:cNvSpPr>
          <p:nvPr>
            <p:ph type="title" idx="3"/>
          </p:nvPr>
        </p:nvSpPr>
        <p:spPr>
          <a:xfrm>
            <a:off x="3403800" y="23078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0" name="Google Shape;210;p23"/>
          <p:cNvSpPr txBox="1">
            <a:spLocks noGrp="1"/>
          </p:cNvSpPr>
          <p:nvPr>
            <p:ph type="subTitle" idx="4"/>
          </p:nvPr>
        </p:nvSpPr>
        <p:spPr>
          <a:xfrm>
            <a:off x="3322200" y="2781275"/>
            <a:ext cx="2499600" cy="14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accent2"/>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11" name="Google Shape;211;p23"/>
          <p:cNvSpPr txBox="1">
            <a:spLocks noGrp="1"/>
          </p:cNvSpPr>
          <p:nvPr>
            <p:ph type="title" idx="5"/>
          </p:nvPr>
        </p:nvSpPr>
        <p:spPr>
          <a:xfrm>
            <a:off x="6006000" y="23078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2" name="Google Shape;212;p23"/>
          <p:cNvSpPr txBox="1">
            <a:spLocks noGrp="1"/>
          </p:cNvSpPr>
          <p:nvPr>
            <p:ph type="subTitle" idx="6"/>
          </p:nvPr>
        </p:nvSpPr>
        <p:spPr>
          <a:xfrm>
            <a:off x="5924400" y="2781275"/>
            <a:ext cx="2499600" cy="14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extLst>
      <p:ext uri="{BB962C8B-B14F-4D97-AF65-F5344CB8AC3E}">
        <p14:creationId xmlns:p14="http://schemas.microsoft.com/office/powerpoint/2010/main" val="1524799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0"/>
        <p:cNvGrpSpPr/>
        <p:nvPr/>
      </p:nvGrpSpPr>
      <p:grpSpPr>
        <a:xfrm>
          <a:off x="0" y="0"/>
          <a:ext cx="0" cy="0"/>
          <a:chOff x="0" y="0"/>
          <a:chExt cx="0" cy="0"/>
        </a:xfrm>
      </p:grpSpPr>
      <p:sp>
        <p:nvSpPr>
          <p:cNvPr id="111" name="Google Shape;111;p9"/>
          <p:cNvSpPr/>
          <p:nvPr/>
        </p:nvSpPr>
        <p:spPr>
          <a:xfrm>
            <a:off x="0" y="0"/>
            <a:ext cx="9144000" cy="5143500"/>
          </a:xfrm>
          <a:prstGeom prst="rect">
            <a:avLst/>
          </a:pr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txBox="1">
            <a:spLocks noGrp="1"/>
          </p:cNvSpPr>
          <p:nvPr>
            <p:ph type="title"/>
          </p:nvPr>
        </p:nvSpPr>
        <p:spPr>
          <a:xfrm>
            <a:off x="2764075" y="1724400"/>
            <a:ext cx="4523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200">
                <a:solidFill>
                  <a:srgbClr val="8D4FAB"/>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9"/>
          <p:cNvSpPr txBox="1">
            <a:spLocks noGrp="1"/>
          </p:cNvSpPr>
          <p:nvPr>
            <p:ph type="subTitle" idx="1"/>
          </p:nvPr>
        </p:nvSpPr>
        <p:spPr>
          <a:xfrm>
            <a:off x="2764075" y="2953375"/>
            <a:ext cx="45234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rgbClr val="8D4FAB"/>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14" name="Google Shape;114;p9"/>
          <p:cNvSpPr/>
          <p:nvPr/>
        </p:nvSpPr>
        <p:spPr>
          <a:xfrm rot="10800000">
            <a:off x="2313333" y="703944"/>
            <a:ext cx="788230" cy="799262"/>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rot="10800000">
            <a:off x="786706" y="4005109"/>
            <a:ext cx="475393" cy="481941"/>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7287475" y="1503190"/>
            <a:ext cx="1173006" cy="401578"/>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5493063" y="434049"/>
            <a:ext cx="788249" cy="269900"/>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6370837" y="3387715"/>
            <a:ext cx="4992731" cy="4066419"/>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45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4"/>
          <p:cNvSpPr txBox="1">
            <a:spLocks noGrp="1"/>
          </p:cNvSpPr>
          <p:nvPr>
            <p:ph type="body" idx="1"/>
          </p:nvPr>
        </p:nvSpPr>
        <p:spPr>
          <a:xfrm>
            <a:off x="720000" y="1001625"/>
            <a:ext cx="7704000" cy="3700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34343"/>
              </a:buClr>
              <a:buSzPts val="1600"/>
              <a:buFont typeface="Livvic"/>
              <a:buAutoNum type="arabicPeriod"/>
              <a:defRPr sz="1200">
                <a:solidFill>
                  <a:srgbClr val="434343"/>
                </a:solidFill>
              </a:defRPr>
            </a:lvl1pPr>
            <a:lvl2pPr marL="914400" lvl="1" indent="-330200" rtl="0">
              <a:lnSpc>
                <a:spcPct val="115000"/>
              </a:lnSpc>
              <a:spcBef>
                <a:spcPts val="1600"/>
              </a:spcBef>
              <a:spcAft>
                <a:spcPts val="0"/>
              </a:spcAft>
              <a:buClr>
                <a:srgbClr val="434343"/>
              </a:buClr>
              <a:buSzPts val="1600"/>
              <a:buAutoNum type="alphaLcPeriod"/>
              <a:defRPr>
                <a:solidFill>
                  <a:srgbClr val="434343"/>
                </a:solidFill>
              </a:defRPr>
            </a:lvl2pPr>
            <a:lvl3pPr marL="1371600" lvl="2" indent="-330200" rtl="0">
              <a:lnSpc>
                <a:spcPct val="115000"/>
              </a:lnSpc>
              <a:spcBef>
                <a:spcPts val="1600"/>
              </a:spcBef>
              <a:spcAft>
                <a:spcPts val="0"/>
              </a:spcAft>
              <a:buClr>
                <a:srgbClr val="434343"/>
              </a:buClr>
              <a:buSzPts val="1600"/>
              <a:buAutoNum type="romanLcPeriod"/>
              <a:defRPr>
                <a:solidFill>
                  <a:srgbClr val="434343"/>
                </a:solidFill>
              </a:defRPr>
            </a:lvl3pPr>
            <a:lvl4pPr marL="1828800" lvl="3" indent="-330200" rtl="0">
              <a:lnSpc>
                <a:spcPct val="115000"/>
              </a:lnSpc>
              <a:spcBef>
                <a:spcPts val="1600"/>
              </a:spcBef>
              <a:spcAft>
                <a:spcPts val="0"/>
              </a:spcAft>
              <a:buClr>
                <a:srgbClr val="434343"/>
              </a:buClr>
              <a:buSzPts val="1600"/>
              <a:buAutoNum type="arabicPeriod"/>
              <a:defRPr>
                <a:solidFill>
                  <a:srgbClr val="434343"/>
                </a:solidFill>
              </a:defRPr>
            </a:lvl4pPr>
            <a:lvl5pPr marL="2286000" lvl="4" indent="-330200" rtl="0">
              <a:lnSpc>
                <a:spcPct val="115000"/>
              </a:lnSpc>
              <a:spcBef>
                <a:spcPts val="1600"/>
              </a:spcBef>
              <a:spcAft>
                <a:spcPts val="0"/>
              </a:spcAft>
              <a:buClr>
                <a:srgbClr val="434343"/>
              </a:buClr>
              <a:buSzPts val="1600"/>
              <a:buAutoNum type="alphaLcPeriod"/>
              <a:defRPr>
                <a:solidFill>
                  <a:srgbClr val="434343"/>
                </a:solidFill>
              </a:defRPr>
            </a:lvl5pPr>
            <a:lvl6pPr marL="2743200" lvl="5" indent="-330200" rtl="0">
              <a:lnSpc>
                <a:spcPct val="115000"/>
              </a:lnSpc>
              <a:spcBef>
                <a:spcPts val="1600"/>
              </a:spcBef>
              <a:spcAft>
                <a:spcPts val="0"/>
              </a:spcAft>
              <a:buClr>
                <a:srgbClr val="434343"/>
              </a:buClr>
              <a:buSzPts val="1600"/>
              <a:buAutoNum type="romanLcPeriod"/>
              <a:defRPr>
                <a:solidFill>
                  <a:srgbClr val="434343"/>
                </a:solidFill>
              </a:defRPr>
            </a:lvl6pPr>
            <a:lvl7pPr marL="3200400" lvl="6" indent="-330200" rtl="0">
              <a:lnSpc>
                <a:spcPct val="115000"/>
              </a:lnSpc>
              <a:spcBef>
                <a:spcPts val="1600"/>
              </a:spcBef>
              <a:spcAft>
                <a:spcPts val="0"/>
              </a:spcAft>
              <a:buClr>
                <a:srgbClr val="434343"/>
              </a:buClr>
              <a:buSzPts val="1600"/>
              <a:buAutoNum type="arabicPeriod"/>
              <a:defRPr>
                <a:solidFill>
                  <a:srgbClr val="434343"/>
                </a:solidFill>
              </a:defRPr>
            </a:lvl7pPr>
            <a:lvl8pPr marL="3657600" lvl="7" indent="-330200" rtl="0">
              <a:lnSpc>
                <a:spcPct val="115000"/>
              </a:lnSpc>
              <a:spcBef>
                <a:spcPts val="1600"/>
              </a:spcBef>
              <a:spcAft>
                <a:spcPts val="0"/>
              </a:spcAft>
              <a:buClr>
                <a:srgbClr val="434343"/>
              </a:buClr>
              <a:buSzPts val="1600"/>
              <a:buAutoNum type="alphaLcPeriod"/>
              <a:defRPr>
                <a:solidFill>
                  <a:srgbClr val="434343"/>
                </a:solidFill>
              </a:defRPr>
            </a:lvl8pPr>
            <a:lvl9pPr marL="4114800" lvl="8" indent="-330200" rtl="0">
              <a:lnSpc>
                <a:spcPct val="115000"/>
              </a:lnSpc>
              <a:spcBef>
                <a:spcPts val="1600"/>
              </a:spcBef>
              <a:spcAft>
                <a:spcPts val="1600"/>
              </a:spcAft>
              <a:buClr>
                <a:srgbClr val="434343"/>
              </a:buClr>
              <a:buSzPts val="1600"/>
              <a:buAutoNum type="romanLcPeriod"/>
              <a:defRPr>
                <a:solidFill>
                  <a:srgbClr val="434343"/>
                </a:solidFill>
              </a:defRPr>
            </a:lvl9pPr>
          </a:lstStyle>
          <a:p>
            <a:endParaRPr/>
          </a:p>
        </p:txBody>
      </p:sp>
      <p:sp>
        <p:nvSpPr>
          <p:cNvPr id="80" name="Google Shape;80;p4"/>
          <p:cNvSpPr/>
          <p:nvPr/>
        </p:nvSpPr>
        <p:spPr>
          <a:xfrm rot="9900130">
            <a:off x="-2833329" y="-2147052"/>
            <a:ext cx="4992818" cy="406676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079924" y="3622140"/>
            <a:ext cx="4992731" cy="4066419"/>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37550" y="372323"/>
            <a:ext cx="687725" cy="235345"/>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162850" y="4659973"/>
            <a:ext cx="687725" cy="235345"/>
          </a:xfrm>
          <a:custGeom>
            <a:avLst/>
            <a:gdLst/>
            <a:ahLst/>
            <a:cxnLst/>
            <a:rect l="l" t="t" r="r" b="b"/>
            <a:pathLst>
              <a:path w="55924" h="104714" extrusionOk="0">
                <a:moveTo>
                  <a:pt x="32835" y="1"/>
                </a:moveTo>
                <a:lnTo>
                  <a:pt x="32373" y="39"/>
                </a:lnTo>
                <a:lnTo>
                  <a:pt x="31918" y="153"/>
                </a:lnTo>
                <a:lnTo>
                  <a:pt x="31469" y="342"/>
                </a:lnTo>
                <a:lnTo>
                  <a:pt x="31033" y="608"/>
                </a:lnTo>
                <a:lnTo>
                  <a:pt x="30611" y="912"/>
                </a:lnTo>
                <a:lnTo>
                  <a:pt x="30189" y="1291"/>
                </a:lnTo>
                <a:lnTo>
                  <a:pt x="29781" y="1747"/>
                </a:lnTo>
                <a:lnTo>
                  <a:pt x="29386" y="2240"/>
                </a:lnTo>
                <a:lnTo>
                  <a:pt x="28990" y="2809"/>
                </a:lnTo>
                <a:lnTo>
                  <a:pt x="28609" y="3417"/>
                </a:lnTo>
                <a:lnTo>
                  <a:pt x="28240" y="4100"/>
                </a:lnTo>
                <a:lnTo>
                  <a:pt x="27879" y="4821"/>
                </a:lnTo>
                <a:lnTo>
                  <a:pt x="27524" y="5580"/>
                </a:lnTo>
                <a:lnTo>
                  <a:pt x="27175" y="6377"/>
                </a:lnTo>
                <a:lnTo>
                  <a:pt x="26840" y="7250"/>
                </a:lnTo>
                <a:lnTo>
                  <a:pt x="26512" y="8123"/>
                </a:lnTo>
                <a:lnTo>
                  <a:pt x="26191" y="9072"/>
                </a:lnTo>
                <a:lnTo>
                  <a:pt x="25876" y="10021"/>
                </a:lnTo>
                <a:lnTo>
                  <a:pt x="25574" y="11045"/>
                </a:lnTo>
                <a:lnTo>
                  <a:pt x="25280" y="12070"/>
                </a:lnTo>
                <a:lnTo>
                  <a:pt x="24992" y="13133"/>
                </a:lnTo>
                <a:lnTo>
                  <a:pt x="24717" y="14195"/>
                </a:lnTo>
                <a:lnTo>
                  <a:pt x="24442" y="15334"/>
                </a:lnTo>
                <a:lnTo>
                  <a:pt x="24181" y="16435"/>
                </a:lnTo>
                <a:lnTo>
                  <a:pt x="23927" y="17611"/>
                </a:lnTo>
                <a:lnTo>
                  <a:pt x="23679" y="18750"/>
                </a:lnTo>
                <a:lnTo>
                  <a:pt x="23438" y="19964"/>
                </a:lnTo>
                <a:lnTo>
                  <a:pt x="23210" y="21141"/>
                </a:lnTo>
                <a:lnTo>
                  <a:pt x="22989" y="22355"/>
                </a:lnTo>
                <a:lnTo>
                  <a:pt x="22768" y="23570"/>
                </a:lnTo>
                <a:lnTo>
                  <a:pt x="22560" y="24784"/>
                </a:lnTo>
                <a:lnTo>
                  <a:pt x="22359" y="25999"/>
                </a:lnTo>
                <a:lnTo>
                  <a:pt x="22165" y="27213"/>
                </a:lnTo>
                <a:lnTo>
                  <a:pt x="21977" y="28428"/>
                </a:lnTo>
                <a:lnTo>
                  <a:pt x="21797" y="29642"/>
                </a:lnTo>
                <a:lnTo>
                  <a:pt x="21629" y="30819"/>
                </a:lnTo>
                <a:lnTo>
                  <a:pt x="21462" y="32033"/>
                </a:lnTo>
                <a:lnTo>
                  <a:pt x="21301" y="33210"/>
                </a:lnTo>
                <a:lnTo>
                  <a:pt x="21006" y="35525"/>
                </a:lnTo>
                <a:lnTo>
                  <a:pt x="20738" y="37764"/>
                </a:lnTo>
                <a:lnTo>
                  <a:pt x="20497" y="39928"/>
                </a:lnTo>
                <a:lnTo>
                  <a:pt x="20283" y="41939"/>
                </a:lnTo>
                <a:lnTo>
                  <a:pt x="20088" y="43837"/>
                </a:lnTo>
                <a:lnTo>
                  <a:pt x="19921" y="45583"/>
                </a:lnTo>
                <a:lnTo>
                  <a:pt x="19780" y="47177"/>
                </a:lnTo>
                <a:lnTo>
                  <a:pt x="19660" y="48543"/>
                </a:lnTo>
                <a:lnTo>
                  <a:pt x="19566" y="49720"/>
                </a:lnTo>
                <a:lnTo>
                  <a:pt x="19439" y="51390"/>
                </a:lnTo>
                <a:lnTo>
                  <a:pt x="19399" y="51959"/>
                </a:lnTo>
                <a:lnTo>
                  <a:pt x="19070" y="51655"/>
                </a:lnTo>
                <a:lnTo>
                  <a:pt x="18742" y="51390"/>
                </a:lnTo>
                <a:lnTo>
                  <a:pt x="18421" y="51124"/>
                </a:lnTo>
                <a:lnTo>
                  <a:pt x="18106" y="50896"/>
                </a:lnTo>
                <a:lnTo>
                  <a:pt x="17791" y="50706"/>
                </a:lnTo>
                <a:lnTo>
                  <a:pt x="17476" y="50555"/>
                </a:lnTo>
                <a:lnTo>
                  <a:pt x="17168" y="50403"/>
                </a:lnTo>
                <a:lnTo>
                  <a:pt x="16860" y="50289"/>
                </a:lnTo>
                <a:lnTo>
                  <a:pt x="16558" y="50213"/>
                </a:lnTo>
                <a:lnTo>
                  <a:pt x="16257" y="50137"/>
                </a:lnTo>
                <a:lnTo>
                  <a:pt x="15962" y="50099"/>
                </a:lnTo>
                <a:lnTo>
                  <a:pt x="15668" y="50099"/>
                </a:lnTo>
                <a:lnTo>
                  <a:pt x="15380" y="50137"/>
                </a:lnTo>
                <a:lnTo>
                  <a:pt x="15092" y="50137"/>
                </a:lnTo>
                <a:lnTo>
                  <a:pt x="14804" y="50213"/>
                </a:lnTo>
                <a:lnTo>
                  <a:pt x="14522" y="50289"/>
                </a:lnTo>
                <a:lnTo>
                  <a:pt x="14248" y="50403"/>
                </a:lnTo>
                <a:lnTo>
                  <a:pt x="13973" y="50517"/>
                </a:lnTo>
                <a:lnTo>
                  <a:pt x="13698" y="50668"/>
                </a:lnTo>
                <a:lnTo>
                  <a:pt x="13430" y="50858"/>
                </a:lnTo>
                <a:lnTo>
                  <a:pt x="12901" y="51276"/>
                </a:lnTo>
                <a:lnTo>
                  <a:pt x="12385" y="51731"/>
                </a:lnTo>
                <a:lnTo>
                  <a:pt x="11876" y="52300"/>
                </a:lnTo>
                <a:lnTo>
                  <a:pt x="11381" y="52946"/>
                </a:lnTo>
                <a:lnTo>
                  <a:pt x="10898" y="53667"/>
                </a:lnTo>
                <a:lnTo>
                  <a:pt x="10430" y="54426"/>
                </a:lnTo>
                <a:lnTo>
                  <a:pt x="9974" y="55261"/>
                </a:lnTo>
                <a:lnTo>
                  <a:pt x="9525" y="56172"/>
                </a:lnTo>
                <a:lnTo>
                  <a:pt x="9090" y="57121"/>
                </a:lnTo>
                <a:lnTo>
                  <a:pt x="8661" y="58145"/>
                </a:lnTo>
                <a:lnTo>
                  <a:pt x="8253" y="59208"/>
                </a:lnTo>
                <a:lnTo>
                  <a:pt x="7851" y="60309"/>
                </a:lnTo>
                <a:lnTo>
                  <a:pt x="7456" y="61447"/>
                </a:lnTo>
                <a:lnTo>
                  <a:pt x="7074" y="62624"/>
                </a:lnTo>
                <a:lnTo>
                  <a:pt x="6705" y="63876"/>
                </a:lnTo>
                <a:lnTo>
                  <a:pt x="6350" y="65129"/>
                </a:lnTo>
                <a:lnTo>
                  <a:pt x="6002" y="66419"/>
                </a:lnTo>
                <a:lnTo>
                  <a:pt x="5667" y="67747"/>
                </a:lnTo>
                <a:lnTo>
                  <a:pt x="5339" y="69076"/>
                </a:lnTo>
                <a:lnTo>
                  <a:pt x="5024" y="70442"/>
                </a:lnTo>
                <a:lnTo>
                  <a:pt x="4716" y="71808"/>
                </a:lnTo>
                <a:lnTo>
                  <a:pt x="4421" y="73213"/>
                </a:lnTo>
                <a:lnTo>
                  <a:pt x="4140" y="74617"/>
                </a:lnTo>
                <a:lnTo>
                  <a:pt x="3865" y="76021"/>
                </a:lnTo>
                <a:lnTo>
                  <a:pt x="3597" y="77426"/>
                </a:lnTo>
                <a:lnTo>
                  <a:pt x="3343" y="78830"/>
                </a:lnTo>
                <a:lnTo>
                  <a:pt x="3102" y="80272"/>
                </a:lnTo>
                <a:lnTo>
                  <a:pt x="2867" y="81638"/>
                </a:lnTo>
                <a:lnTo>
                  <a:pt x="2640" y="83043"/>
                </a:lnTo>
                <a:lnTo>
                  <a:pt x="2425" y="84409"/>
                </a:lnTo>
                <a:lnTo>
                  <a:pt x="2224" y="85775"/>
                </a:lnTo>
                <a:lnTo>
                  <a:pt x="2030" y="87142"/>
                </a:lnTo>
                <a:lnTo>
                  <a:pt x="1842" y="88432"/>
                </a:lnTo>
                <a:lnTo>
                  <a:pt x="1662" y="89722"/>
                </a:lnTo>
                <a:lnTo>
                  <a:pt x="1494" y="91013"/>
                </a:lnTo>
                <a:lnTo>
                  <a:pt x="1340" y="92227"/>
                </a:lnTo>
                <a:lnTo>
                  <a:pt x="1052" y="94542"/>
                </a:lnTo>
                <a:lnTo>
                  <a:pt x="798" y="96706"/>
                </a:lnTo>
                <a:lnTo>
                  <a:pt x="583" y="98679"/>
                </a:lnTo>
                <a:lnTo>
                  <a:pt x="402" y="100425"/>
                </a:lnTo>
                <a:lnTo>
                  <a:pt x="255" y="101905"/>
                </a:lnTo>
                <a:lnTo>
                  <a:pt x="141" y="103082"/>
                </a:lnTo>
                <a:lnTo>
                  <a:pt x="61" y="103993"/>
                </a:lnTo>
                <a:lnTo>
                  <a:pt x="0" y="104714"/>
                </a:lnTo>
                <a:lnTo>
                  <a:pt x="55924" y="104714"/>
                </a:lnTo>
                <a:lnTo>
                  <a:pt x="55777" y="101867"/>
                </a:lnTo>
                <a:lnTo>
                  <a:pt x="55629" y="99059"/>
                </a:lnTo>
                <a:lnTo>
                  <a:pt x="55475" y="96402"/>
                </a:lnTo>
                <a:lnTo>
                  <a:pt x="55308" y="93821"/>
                </a:lnTo>
                <a:lnTo>
                  <a:pt x="55134" y="91354"/>
                </a:lnTo>
                <a:lnTo>
                  <a:pt x="54959" y="88963"/>
                </a:lnTo>
                <a:lnTo>
                  <a:pt x="54772" y="86648"/>
                </a:lnTo>
                <a:lnTo>
                  <a:pt x="54578" y="84447"/>
                </a:lnTo>
                <a:lnTo>
                  <a:pt x="54383" y="82359"/>
                </a:lnTo>
                <a:lnTo>
                  <a:pt x="54176" y="80310"/>
                </a:lnTo>
                <a:lnTo>
                  <a:pt x="53968" y="78374"/>
                </a:lnTo>
                <a:lnTo>
                  <a:pt x="53754" y="76553"/>
                </a:lnTo>
                <a:lnTo>
                  <a:pt x="53539" y="74769"/>
                </a:lnTo>
                <a:lnTo>
                  <a:pt x="53318" y="73061"/>
                </a:lnTo>
                <a:lnTo>
                  <a:pt x="53091" y="71467"/>
                </a:lnTo>
                <a:lnTo>
                  <a:pt x="52863" y="69911"/>
                </a:lnTo>
                <a:lnTo>
                  <a:pt x="52628" y="68469"/>
                </a:lnTo>
                <a:lnTo>
                  <a:pt x="52394" y="67064"/>
                </a:lnTo>
                <a:lnTo>
                  <a:pt x="52153" y="65774"/>
                </a:lnTo>
                <a:lnTo>
                  <a:pt x="51912" y="64521"/>
                </a:lnTo>
                <a:lnTo>
                  <a:pt x="51671" y="63345"/>
                </a:lnTo>
                <a:lnTo>
                  <a:pt x="51429" y="62244"/>
                </a:lnTo>
                <a:lnTo>
                  <a:pt x="51182" y="61182"/>
                </a:lnTo>
                <a:lnTo>
                  <a:pt x="50934" y="60195"/>
                </a:lnTo>
                <a:lnTo>
                  <a:pt x="50686" y="59284"/>
                </a:lnTo>
                <a:lnTo>
                  <a:pt x="50445" y="58411"/>
                </a:lnTo>
                <a:lnTo>
                  <a:pt x="50197" y="57576"/>
                </a:lnTo>
                <a:lnTo>
                  <a:pt x="49949" y="56817"/>
                </a:lnTo>
                <a:lnTo>
                  <a:pt x="49701" y="56134"/>
                </a:lnTo>
                <a:lnTo>
                  <a:pt x="49460" y="55489"/>
                </a:lnTo>
                <a:lnTo>
                  <a:pt x="49219" y="54881"/>
                </a:lnTo>
                <a:lnTo>
                  <a:pt x="48978" y="54312"/>
                </a:lnTo>
                <a:lnTo>
                  <a:pt x="48737" y="53819"/>
                </a:lnTo>
                <a:lnTo>
                  <a:pt x="48502" y="53363"/>
                </a:lnTo>
                <a:lnTo>
                  <a:pt x="48268" y="52946"/>
                </a:lnTo>
                <a:lnTo>
                  <a:pt x="48040" y="52528"/>
                </a:lnTo>
                <a:lnTo>
                  <a:pt x="47812" y="52187"/>
                </a:lnTo>
                <a:lnTo>
                  <a:pt x="47585" y="51883"/>
                </a:lnTo>
                <a:lnTo>
                  <a:pt x="47370" y="51617"/>
                </a:lnTo>
                <a:lnTo>
                  <a:pt x="47156" y="51390"/>
                </a:lnTo>
                <a:lnTo>
                  <a:pt x="46942" y="51162"/>
                </a:lnTo>
                <a:lnTo>
                  <a:pt x="46741" y="51010"/>
                </a:lnTo>
                <a:lnTo>
                  <a:pt x="46346" y="50706"/>
                </a:lnTo>
                <a:lnTo>
                  <a:pt x="45984" y="50555"/>
                </a:lnTo>
                <a:lnTo>
                  <a:pt x="45642" y="50441"/>
                </a:lnTo>
                <a:lnTo>
                  <a:pt x="45327" y="50403"/>
                </a:lnTo>
                <a:lnTo>
                  <a:pt x="45053" y="50441"/>
                </a:lnTo>
                <a:lnTo>
                  <a:pt x="44812" y="50479"/>
                </a:lnTo>
                <a:lnTo>
                  <a:pt x="44604" y="50555"/>
                </a:lnTo>
                <a:lnTo>
                  <a:pt x="44443" y="50631"/>
                </a:lnTo>
                <a:lnTo>
                  <a:pt x="44323" y="50706"/>
                </a:lnTo>
                <a:lnTo>
                  <a:pt x="44222" y="50820"/>
                </a:lnTo>
                <a:lnTo>
                  <a:pt x="44182" y="50251"/>
                </a:lnTo>
                <a:lnTo>
                  <a:pt x="44068" y="48619"/>
                </a:lnTo>
                <a:lnTo>
                  <a:pt x="43974" y="47480"/>
                </a:lnTo>
                <a:lnTo>
                  <a:pt x="43867" y="46114"/>
                </a:lnTo>
                <a:lnTo>
                  <a:pt x="43733" y="44596"/>
                </a:lnTo>
                <a:lnTo>
                  <a:pt x="43579" y="42850"/>
                </a:lnTo>
                <a:lnTo>
                  <a:pt x="43405" y="41028"/>
                </a:lnTo>
                <a:lnTo>
                  <a:pt x="43211" y="39017"/>
                </a:lnTo>
                <a:lnTo>
                  <a:pt x="42990" y="36929"/>
                </a:lnTo>
                <a:lnTo>
                  <a:pt x="42749" y="34728"/>
                </a:lnTo>
                <a:lnTo>
                  <a:pt x="42487" y="32451"/>
                </a:lnTo>
                <a:lnTo>
                  <a:pt x="42199" y="30136"/>
                </a:lnTo>
                <a:lnTo>
                  <a:pt x="42052" y="28959"/>
                </a:lnTo>
                <a:lnTo>
                  <a:pt x="41891" y="27783"/>
                </a:lnTo>
                <a:lnTo>
                  <a:pt x="41730" y="26606"/>
                </a:lnTo>
                <a:lnTo>
                  <a:pt x="41556" y="25392"/>
                </a:lnTo>
                <a:lnTo>
                  <a:pt x="41382" y="24215"/>
                </a:lnTo>
                <a:lnTo>
                  <a:pt x="41201" y="23039"/>
                </a:lnTo>
                <a:lnTo>
                  <a:pt x="41014" y="21862"/>
                </a:lnTo>
                <a:lnTo>
                  <a:pt x="40819" y="20685"/>
                </a:lnTo>
                <a:lnTo>
                  <a:pt x="40625" y="19509"/>
                </a:lnTo>
                <a:lnTo>
                  <a:pt x="40418" y="18332"/>
                </a:lnTo>
                <a:lnTo>
                  <a:pt x="40210" y="17194"/>
                </a:lnTo>
                <a:lnTo>
                  <a:pt x="39989" y="16093"/>
                </a:lnTo>
                <a:lnTo>
                  <a:pt x="39768" y="14992"/>
                </a:lnTo>
                <a:lnTo>
                  <a:pt x="39533" y="13892"/>
                </a:lnTo>
                <a:lnTo>
                  <a:pt x="39299" y="12829"/>
                </a:lnTo>
                <a:lnTo>
                  <a:pt x="39058" y="11804"/>
                </a:lnTo>
                <a:lnTo>
                  <a:pt x="38810" y="10780"/>
                </a:lnTo>
                <a:lnTo>
                  <a:pt x="38555" y="9793"/>
                </a:lnTo>
                <a:lnTo>
                  <a:pt x="38294" y="8844"/>
                </a:lnTo>
                <a:lnTo>
                  <a:pt x="38026" y="7933"/>
                </a:lnTo>
                <a:lnTo>
                  <a:pt x="37752" y="7060"/>
                </a:lnTo>
                <a:lnTo>
                  <a:pt x="37470" y="6225"/>
                </a:lnTo>
                <a:lnTo>
                  <a:pt x="37182" y="5428"/>
                </a:lnTo>
                <a:lnTo>
                  <a:pt x="36888" y="4707"/>
                </a:lnTo>
                <a:lnTo>
                  <a:pt x="36586" y="3986"/>
                </a:lnTo>
                <a:lnTo>
                  <a:pt x="36278" y="3341"/>
                </a:lnTo>
                <a:lnTo>
                  <a:pt x="35963" y="2734"/>
                </a:lnTo>
                <a:lnTo>
                  <a:pt x="35648" y="2202"/>
                </a:lnTo>
                <a:lnTo>
                  <a:pt x="35320" y="1709"/>
                </a:lnTo>
                <a:lnTo>
                  <a:pt x="34985" y="1253"/>
                </a:lnTo>
                <a:lnTo>
                  <a:pt x="34644" y="874"/>
                </a:lnTo>
                <a:lnTo>
                  <a:pt x="34295" y="570"/>
                </a:lnTo>
                <a:lnTo>
                  <a:pt x="33940" y="342"/>
                </a:lnTo>
                <a:lnTo>
                  <a:pt x="33579" y="153"/>
                </a:lnTo>
                <a:lnTo>
                  <a:pt x="33210" y="39"/>
                </a:lnTo>
                <a:lnTo>
                  <a:pt x="328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5"/>
          <p:cNvSpPr txBox="1">
            <a:spLocks noGrp="1"/>
          </p:cNvSpPr>
          <p:nvPr>
            <p:ph type="subTitle" idx="1"/>
          </p:nvPr>
        </p:nvSpPr>
        <p:spPr>
          <a:xfrm>
            <a:off x="1099075" y="2510050"/>
            <a:ext cx="2918400" cy="71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Bebas Neue"/>
              <a:buNone/>
              <a:defRPr sz="2000">
                <a:solidFill>
                  <a:schemeClr val="dk1"/>
                </a:solidFill>
                <a:latin typeface="Maven Pro Black"/>
                <a:ea typeface="Maven Pro Black"/>
                <a:cs typeface="Maven Pro Black"/>
                <a:sym typeface="Maven Pro Black"/>
              </a:defRPr>
            </a:lvl1pPr>
            <a:lvl2pPr lvl="1" algn="ctr">
              <a:lnSpc>
                <a:spcPct val="100000"/>
              </a:lnSpc>
              <a:spcBef>
                <a:spcPts val="1600"/>
              </a:spcBef>
              <a:spcAft>
                <a:spcPts val="0"/>
              </a:spcAft>
              <a:buSzPts val="16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6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6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6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6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6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6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600"/>
              <a:buFont typeface="Bebas Neue"/>
              <a:buNone/>
              <a:defRPr>
                <a:latin typeface="Bebas Neue"/>
                <a:ea typeface="Bebas Neue"/>
                <a:cs typeface="Bebas Neue"/>
                <a:sym typeface="Bebas Neue"/>
              </a:defRPr>
            </a:lvl9pPr>
          </a:lstStyle>
          <a:p>
            <a:endParaRPr/>
          </a:p>
        </p:txBody>
      </p:sp>
      <p:sp>
        <p:nvSpPr>
          <p:cNvPr id="86" name="Google Shape;86;p5"/>
          <p:cNvSpPr txBox="1">
            <a:spLocks noGrp="1"/>
          </p:cNvSpPr>
          <p:nvPr>
            <p:ph type="subTitle" idx="2"/>
          </p:nvPr>
        </p:nvSpPr>
        <p:spPr>
          <a:xfrm>
            <a:off x="5126550" y="2510050"/>
            <a:ext cx="29184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Bebas Neue"/>
              <a:buNone/>
              <a:defRPr sz="2000">
                <a:solidFill>
                  <a:schemeClr val="accent2"/>
                </a:solidFill>
                <a:latin typeface="Maven Pro Black"/>
                <a:ea typeface="Maven Pro Black"/>
                <a:cs typeface="Maven Pro Black"/>
                <a:sym typeface="Maven Pro Black"/>
              </a:defRPr>
            </a:lvl1pPr>
            <a:lvl2pPr lvl="1" algn="ctr" rtl="0">
              <a:lnSpc>
                <a:spcPct val="100000"/>
              </a:lnSpc>
              <a:spcBef>
                <a:spcPts val="1600"/>
              </a:spcBef>
              <a:spcAft>
                <a:spcPts val="0"/>
              </a:spcAft>
              <a:buSzPts val="16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6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6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6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6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6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6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600"/>
              <a:buFont typeface="Bebas Neue"/>
              <a:buNone/>
              <a:defRPr>
                <a:latin typeface="Bebas Neue"/>
                <a:ea typeface="Bebas Neue"/>
                <a:cs typeface="Bebas Neue"/>
                <a:sym typeface="Bebas Neue"/>
              </a:defRPr>
            </a:lvl9pPr>
          </a:lstStyle>
          <a:p>
            <a:endParaRPr/>
          </a:p>
        </p:txBody>
      </p:sp>
      <p:sp>
        <p:nvSpPr>
          <p:cNvPr id="87" name="Google Shape;87;p5"/>
          <p:cNvSpPr txBox="1">
            <a:spLocks noGrp="1"/>
          </p:cNvSpPr>
          <p:nvPr>
            <p:ph type="subTitle" idx="3"/>
          </p:nvPr>
        </p:nvSpPr>
        <p:spPr>
          <a:xfrm>
            <a:off x="1381725" y="2981475"/>
            <a:ext cx="2352900" cy="108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88" name="Google Shape;88;p5"/>
          <p:cNvSpPr txBox="1">
            <a:spLocks noGrp="1"/>
          </p:cNvSpPr>
          <p:nvPr>
            <p:ph type="subTitle" idx="4"/>
          </p:nvPr>
        </p:nvSpPr>
        <p:spPr>
          <a:xfrm>
            <a:off x="5409297" y="2958300"/>
            <a:ext cx="2352900" cy="108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rgbClr val="8D4FAB"/>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89" name="Google Shape;8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p:nvPr/>
        </p:nvSpPr>
        <p:spPr>
          <a:xfrm rot="10800000">
            <a:off x="8187232" y="-105488"/>
            <a:ext cx="2278319" cy="2310679"/>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10800000">
            <a:off x="-826629" y="-738152"/>
            <a:ext cx="1976828" cy="2003903"/>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6"/>
          <p:cNvSpPr/>
          <p:nvPr/>
        </p:nvSpPr>
        <p:spPr>
          <a:xfrm rot="9886136">
            <a:off x="-1026874" y="-588479"/>
            <a:ext cx="2161368" cy="1760889"/>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303698" y="3981449"/>
            <a:ext cx="3690659" cy="3006616"/>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720000" y="12386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7"/>
          <p:cNvSpPr txBox="1">
            <a:spLocks noGrp="1"/>
          </p:cNvSpPr>
          <p:nvPr>
            <p:ph type="subTitle" idx="1"/>
          </p:nvPr>
        </p:nvSpPr>
        <p:spPr>
          <a:xfrm>
            <a:off x="2349450" y="2215050"/>
            <a:ext cx="4445100" cy="126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99" name="Google Shape;99;p7"/>
          <p:cNvSpPr/>
          <p:nvPr/>
        </p:nvSpPr>
        <p:spPr>
          <a:xfrm>
            <a:off x="0" y="0"/>
            <a:ext cx="9144000" cy="5143500"/>
          </a:xfrm>
          <a:prstGeom prst="rect">
            <a:avLst/>
          </a:pr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154741" y="4330355"/>
            <a:ext cx="538609" cy="54627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4233751">
            <a:off x="-3982944" y="3616157"/>
            <a:ext cx="8854878" cy="7212947"/>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a:off x="582775" y="395973"/>
            <a:ext cx="960279" cy="973900"/>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7200177">
            <a:off x="3996616" y="-5763938"/>
            <a:ext cx="8854850" cy="721244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2402850" y="1307100"/>
            <a:ext cx="43383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100">
                <a:solidFill>
                  <a:srgbClr val="8D4FAB"/>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6" name="Google Shape;106;p8"/>
          <p:cNvSpPr/>
          <p:nvPr/>
        </p:nvSpPr>
        <p:spPr>
          <a:xfrm>
            <a:off x="0" y="0"/>
            <a:ext cx="9144000" cy="5143500"/>
          </a:xfrm>
          <a:prstGeom prst="rect">
            <a:avLst/>
          </a:pr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5845218" y="2890867"/>
            <a:ext cx="5157550" cy="4201774"/>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7782722" y="3988779"/>
            <a:ext cx="2433001" cy="2467495"/>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10800000">
            <a:off x="290810" y="166341"/>
            <a:ext cx="858393" cy="870235"/>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19"/>
        <p:cNvGrpSpPr/>
        <p:nvPr/>
      </p:nvGrpSpPr>
      <p:grpSpPr>
        <a:xfrm>
          <a:off x="0" y="0"/>
          <a:ext cx="0" cy="0"/>
          <a:chOff x="0" y="0"/>
          <a:chExt cx="0" cy="0"/>
        </a:xfrm>
      </p:grpSpPr>
      <p:sp>
        <p:nvSpPr>
          <p:cNvPr id="120" name="Google Shape;120;p10"/>
          <p:cNvSpPr txBox="1">
            <a:spLocks noGrp="1"/>
          </p:cNvSpPr>
          <p:nvPr>
            <p:ph type="title"/>
          </p:nvPr>
        </p:nvSpPr>
        <p:spPr>
          <a:xfrm>
            <a:off x="720000" y="1350000"/>
            <a:ext cx="4066800" cy="1883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10"/>
          <p:cNvSpPr txBox="1">
            <a:spLocks noGrp="1"/>
          </p:cNvSpPr>
          <p:nvPr>
            <p:ph type="subTitle" idx="1"/>
          </p:nvPr>
        </p:nvSpPr>
        <p:spPr>
          <a:xfrm>
            <a:off x="720000" y="3368725"/>
            <a:ext cx="3247500" cy="1234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700">
                <a:solidFill>
                  <a:schemeClr val="accent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22" name="Google Shape;122;p10"/>
          <p:cNvSpPr/>
          <p:nvPr/>
        </p:nvSpPr>
        <p:spPr>
          <a:xfrm rot="-10347947">
            <a:off x="-2081727" y="-1571706"/>
            <a:ext cx="4231994" cy="3448213"/>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noFill/>
        <a:effectLst/>
      </p:bgPr>
    </p:bg>
    <p:spTree>
      <p:nvGrpSpPr>
        <p:cNvPr id="1" name="Shape 123"/>
        <p:cNvGrpSpPr/>
        <p:nvPr/>
      </p:nvGrpSpPr>
      <p:grpSpPr>
        <a:xfrm>
          <a:off x="0" y="0"/>
          <a:ext cx="0" cy="0"/>
          <a:chOff x="0" y="0"/>
          <a:chExt cx="0" cy="0"/>
        </a:xfrm>
      </p:grpSpPr>
      <p:sp>
        <p:nvSpPr>
          <p:cNvPr id="124" name="Google Shape;124;p11"/>
          <p:cNvSpPr/>
          <p:nvPr/>
        </p:nvSpPr>
        <p:spPr>
          <a:xfrm>
            <a:off x="0" y="0"/>
            <a:ext cx="9144000" cy="5143500"/>
          </a:xfrm>
          <a:prstGeom prst="rect">
            <a:avLst/>
          </a:pr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txBox="1">
            <a:spLocks noGrp="1"/>
          </p:cNvSpPr>
          <p:nvPr>
            <p:ph type="title" hasCustomPrompt="1"/>
          </p:nvPr>
        </p:nvSpPr>
        <p:spPr>
          <a:xfrm>
            <a:off x="1284000" y="1459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9600"/>
              <a:buNone/>
              <a:defRPr sz="6700">
                <a:solidFill>
                  <a:schemeClr val="accent2"/>
                </a:solidFill>
              </a:defRPr>
            </a:lvl1pPr>
            <a:lvl2pPr lvl="1" algn="ctr">
              <a:spcBef>
                <a:spcPts val="0"/>
              </a:spcBef>
              <a:spcAft>
                <a:spcPts val="0"/>
              </a:spcAft>
              <a:buClr>
                <a:schemeClr val="accent2"/>
              </a:buClr>
              <a:buSzPts val="9600"/>
              <a:buNone/>
              <a:defRPr sz="9600">
                <a:solidFill>
                  <a:schemeClr val="accent2"/>
                </a:solidFill>
              </a:defRPr>
            </a:lvl2pPr>
            <a:lvl3pPr lvl="2" algn="ctr">
              <a:spcBef>
                <a:spcPts val="0"/>
              </a:spcBef>
              <a:spcAft>
                <a:spcPts val="0"/>
              </a:spcAft>
              <a:buClr>
                <a:schemeClr val="accent2"/>
              </a:buClr>
              <a:buSzPts val="9600"/>
              <a:buNone/>
              <a:defRPr sz="9600">
                <a:solidFill>
                  <a:schemeClr val="accent2"/>
                </a:solidFill>
              </a:defRPr>
            </a:lvl3pPr>
            <a:lvl4pPr lvl="3" algn="ctr">
              <a:spcBef>
                <a:spcPts val="0"/>
              </a:spcBef>
              <a:spcAft>
                <a:spcPts val="0"/>
              </a:spcAft>
              <a:buClr>
                <a:schemeClr val="accent2"/>
              </a:buClr>
              <a:buSzPts val="9600"/>
              <a:buNone/>
              <a:defRPr sz="9600">
                <a:solidFill>
                  <a:schemeClr val="accent2"/>
                </a:solidFill>
              </a:defRPr>
            </a:lvl4pPr>
            <a:lvl5pPr lvl="4" algn="ctr">
              <a:spcBef>
                <a:spcPts val="0"/>
              </a:spcBef>
              <a:spcAft>
                <a:spcPts val="0"/>
              </a:spcAft>
              <a:buClr>
                <a:schemeClr val="accent2"/>
              </a:buClr>
              <a:buSzPts val="9600"/>
              <a:buNone/>
              <a:defRPr sz="9600">
                <a:solidFill>
                  <a:schemeClr val="accent2"/>
                </a:solidFill>
              </a:defRPr>
            </a:lvl5pPr>
            <a:lvl6pPr lvl="5" algn="ctr">
              <a:spcBef>
                <a:spcPts val="0"/>
              </a:spcBef>
              <a:spcAft>
                <a:spcPts val="0"/>
              </a:spcAft>
              <a:buClr>
                <a:schemeClr val="accent2"/>
              </a:buClr>
              <a:buSzPts val="9600"/>
              <a:buNone/>
              <a:defRPr sz="9600">
                <a:solidFill>
                  <a:schemeClr val="accent2"/>
                </a:solidFill>
              </a:defRPr>
            </a:lvl6pPr>
            <a:lvl7pPr lvl="6" algn="ctr">
              <a:spcBef>
                <a:spcPts val="0"/>
              </a:spcBef>
              <a:spcAft>
                <a:spcPts val="0"/>
              </a:spcAft>
              <a:buClr>
                <a:schemeClr val="accent2"/>
              </a:buClr>
              <a:buSzPts val="9600"/>
              <a:buNone/>
              <a:defRPr sz="9600">
                <a:solidFill>
                  <a:schemeClr val="accent2"/>
                </a:solidFill>
              </a:defRPr>
            </a:lvl7pPr>
            <a:lvl8pPr lvl="7" algn="ctr">
              <a:spcBef>
                <a:spcPts val="0"/>
              </a:spcBef>
              <a:spcAft>
                <a:spcPts val="0"/>
              </a:spcAft>
              <a:buClr>
                <a:schemeClr val="accent2"/>
              </a:buClr>
              <a:buSzPts val="9600"/>
              <a:buNone/>
              <a:defRPr sz="9600">
                <a:solidFill>
                  <a:schemeClr val="accent2"/>
                </a:solidFill>
              </a:defRPr>
            </a:lvl8pPr>
            <a:lvl9pPr lvl="8" algn="ctr">
              <a:spcBef>
                <a:spcPts val="0"/>
              </a:spcBef>
              <a:spcAft>
                <a:spcPts val="0"/>
              </a:spcAft>
              <a:buClr>
                <a:schemeClr val="accent2"/>
              </a:buClr>
              <a:buSzPts val="9600"/>
              <a:buNone/>
              <a:defRPr sz="9600">
                <a:solidFill>
                  <a:schemeClr val="accent2"/>
                </a:solidFill>
              </a:defRPr>
            </a:lvl9pPr>
          </a:lstStyle>
          <a:p>
            <a:r>
              <a:t>xx%</a:t>
            </a:r>
          </a:p>
        </p:txBody>
      </p:sp>
      <p:sp>
        <p:nvSpPr>
          <p:cNvPr id="126" name="Google Shape;126;p11"/>
          <p:cNvSpPr txBox="1">
            <a:spLocks noGrp="1"/>
          </p:cNvSpPr>
          <p:nvPr>
            <p:ph type="subTitle" idx="1"/>
          </p:nvPr>
        </p:nvSpPr>
        <p:spPr>
          <a:xfrm>
            <a:off x="1284000" y="2970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600">
                <a:solidFill>
                  <a:schemeClr val="accent2"/>
                </a:solidFill>
              </a:defRPr>
            </a:lvl1pPr>
            <a:lvl2pPr lvl="1" algn="ctr" rtl="0">
              <a:lnSpc>
                <a:spcPct val="100000"/>
              </a:lnSpc>
              <a:spcBef>
                <a:spcPts val="1600"/>
              </a:spcBef>
              <a:spcAft>
                <a:spcPts val="0"/>
              </a:spcAft>
              <a:buClr>
                <a:schemeClr val="accent2"/>
              </a:buClr>
              <a:buSzPts val="1600"/>
              <a:buNone/>
              <a:defRPr sz="1600">
                <a:solidFill>
                  <a:schemeClr val="accent2"/>
                </a:solidFill>
              </a:defRPr>
            </a:lvl2pPr>
            <a:lvl3pPr lvl="2" algn="ctr" rtl="0">
              <a:lnSpc>
                <a:spcPct val="100000"/>
              </a:lnSpc>
              <a:spcBef>
                <a:spcPts val="1600"/>
              </a:spcBef>
              <a:spcAft>
                <a:spcPts val="0"/>
              </a:spcAft>
              <a:buClr>
                <a:schemeClr val="accent2"/>
              </a:buClr>
              <a:buSzPts val="1600"/>
              <a:buNone/>
              <a:defRPr sz="1600">
                <a:solidFill>
                  <a:schemeClr val="accent2"/>
                </a:solidFill>
              </a:defRPr>
            </a:lvl3pPr>
            <a:lvl4pPr lvl="3" algn="ctr" rtl="0">
              <a:lnSpc>
                <a:spcPct val="100000"/>
              </a:lnSpc>
              <a:spcBef>
                <a:spcPts val="1600"/>
              </a:spcBef>
              <a:spcAft>
                <a:spcPts val="0"/>
              </a:spcAft>
              <a:buClr>
                <a:schemeClr val="accent2"/>
              </a:buClr>
              <a:buSzPts val="1600"/>
              <a:buNone/>
              <a:defRPr sz="1600">
                <a:solidFill>
                  <a:schemeClr val="accent2"/>
                </a:solidFill>
              </a:defRPr>
            </a:lvl4pPr>
            <a:lvl5pPr lvl="4" algn="ctr" rtl="0">
              <a:lnSpc>
                <a:spcPct val="100000"/>
              </a:lnSpc>
              <a:spcBef>
                <a:spcPts val="1600"/>
              </a:spcBef>
              <a:spcAft>
                <a:spcPts val="0"/>
              </a:spcAft>
              <a:buClr>
                <a:schemeClr val="accent2"/>
              </a:buClr>
              <a:buSzPts val="1600"/>
              <a:buNone/>
              <a:defRPr sz="1600">
                <a:solidFill>
                  <a:schemeClr val="accent2"/>
                </a:solidFill>
              </a:defRPr>
            </a:lvl5pPr>
            <a:lvl6pPr lvl="5" algn="ctr" rtl="0">
              <a:lnSpc>
                <a:spcPct val="100000"/>
              </a:lnSpc>
              <a:spcBef>
                <a:spcPts val="1600"/>
              </a:spcBef>
              <a:spcAft>
                <a:spcPts val="0"/>
              </a:spcAft>
              <a:buClr>
                <a:schemeClr val="accent2"/>
              </a:buClr>
              <a:buSzPts val="1600"/>
              <a:buNone/>
              <a:defRPr sz="1600">
                <a:solidFill>
                  <a:schemeClr val="accent2"/>
                </a:solidFill>
              </a:defRPr>
            </a:lvl6pPr>
            <a:lvl7pPr lvl="6" algn="ctr" rtl="0">
              <a:lnSpc>
                <a:spcPct val="100000"/>
              </a:lnSpc>
              <a:spcBef>
                <a:spcPts val="1600"/>
              </a:spcBef>
              <a:spcAft>
                <a:spcPts val="0"/>
              </a:spcAft>
              <a:buClr>
                <a:schemeClr val="accent2"/>
              </a:buClr>
              <a:buSzPts val="1600"/>
              <a:buNone/>
              <a:defRPr sz="1600">
                <a:solidFill>
                  <a:schemeClr val="accent2"/>
                </a:solidFill>
              </a:defRPr>
            </a:lvl7pPr>
            <a:lvl8pPr lvl="7" algn="ctr" rtl="0">
              <a:lnSpc>
                <a:spcPct val="100000"/>
              </a:lnSpc>
              <a:spcBef>
                <a:spcPts val="1600"/>
              </a:spcBef>
              <a:spcAft>
                <a:spcPts val="0"/>
              </a:spcAft>
              <a:buClr>
                <a:schemeClr val="accent2"/>
              </a:buClr>
              <a:buSzPts val="1600"/>
              <a:buNone/>
              <a:defRPr sz="1600">
                <a:solidFill>
                  <a:schemeClr val="accent2"/>
                </a:solidFill>
              </a:defRPr>
            </a:lvl8pPr>
            <a:lvl9pPr lvl="8" algn="ctr" rtl="0">
              <a:lnSpc>
                <a:spcPct val="100000"/>
              </a:lnSpc>
              <a:spcBef>
                <a:spcPts val="1600"/>
              </a:spcBef>
              <a:spcAft>
                <a:spcPts val="1600"/>
              </a:spcAft>
              <a:buClr>
                <a:schemeClr val="accent2"/>
              </a:buClr>
              <a:buSzPts val="1600"/>
              <a:buNone/>
              <a:defRPr sz="1600">
                <a:solidFill>
                  <a:schemeClr val="accent2"/>
                </a:solidFill>
              </a:defRPr>
            </a:lvl9pPr>
          </a:lstStyle>
          <a:p>
            <a:endParaRPr/>
          </a:p>
        </p:txBody>
      </p:sp>
      <p:sp>
        <p:nvSpPr>
          <p:cNvPr id="127" name="Google Shape;127;p11"/>
          <p:cNvSpPr/>
          <p:nvPr/>
        </p:nvSpPr>
        <p:spPr>
          <a:xfrm rot="8997844">
            <a:off x="-6189840" y="-1448551"/>
            <a:ext cx="8396016" cy="6843117"/>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rot="-2003601">
            <a:off x="7619171" y="2107944"/>
            <a:ext cx="5157799" cy="4203016"/>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chemeClr val="lt1"/>
          </a:solid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endParaRPr/>
          </a:p>
        </p:txBody>
      </p:sp>
      <p:sp>
        <p:nvSpPr>
          <p:cNvPr id="129" name="Google Shape;129;p11"/>
          <p:cNvSpPr/>
          <p:nvPr/>
        </p:nvSpPr>
        <p:spPr>
          <a:xfrm rot="10800000">
            <a:off x="7325813" y="457152"/>
            <a:ext cx="853067" cy="865173"/>
          </a:xfrm>
          <a:custGeom>
            <a:avLst/>
            <a:gdLst/>
            <a:ahLst/>
            <a:cxnLst/>
            <a:rect l="l" t="t" r="r" b="b"/>
            <a:pathLst>
              <a:path w="92624" h="42183" extrusionOk="0">
                <a:moveTo>
                  <a:pt x="46831" y="12007"/>
                </a:moveTo>
                <a:lnTo>
                  <a:pt x="47350" y="12016"/>
                </a:lnTo>
                <a:lnTo>
                  <a:pt x="47848" y="12035"/>
                </a:lnTo>
                <a:lnTo>
                  <a:pt x="48347" y="12054"/>
                </a:lnTo>
                <a:lnTo>
                  <a:pt x="48866" y="12083"/>
                </a:lnTo>
                <a:lnTo>
                  <a:pt x="49343" y="12111"/>
                </a:lnTo>
                <a:lnTo>
                  <a:pt x="49841" y="12149"/>
                </a:lnTo>
                <a:lnTo>
                  <a:pt x="50339" y="12187"/>
                </a:lnTo>
                <a:lnTo>
                  <a:pt x="51294" y="12291"/>
                </a:lnTo>
                <a:lnTo>
                  <a:pt x="52249" y="12413"/>
                </a:lnTo>
                <a:lnTo>
                  <a:pt x="53183" y="12555"/>
                </a:lnTo>
                <a:lnTo>
                  <a:pt x="54076" y="12716"/>
                </a:lnTo>
                <a:lnTo>
                  <a:pt x="54968" y="12905"/>
                </a:lnTo>
                <a:lnTo>
                  <a:pt x="55820" y="13104"/>
                </a:lnTo>
                <a:lnTo>
                  <a:pt x="56650" y="13321"/>
                </a:lnTo>
                <a:lnTo>
                  <a:pt x="57459" y="13557"/>
                </a:lnTo>
                <a:lnTo>
                  <a:pt x="58248" y="13813"/>
                </a:lnTo>
                <a:lnTo>
                  <a:pt x="58996" y="14077"/>
                </a:lnTo>
                <a:lnTo>
                  <a:pt x="59722" y="14370"/>
                </a:lnTo>
                <a:lnTo>
                  <a:pt x="60428" y="14663"/>
                </a:lnTo>
                <a:lnTo>
                  <a:pt x="61071" y="14985"/>
                </a:lnTo>
                <a:lnTo>
                  <a:pt x="61715" y="15316"/>
                </a:lnTo>
                <a:lnTo>
                  <a:pt x="62296" y="15656"/>
                </a:lnTo>
                <a:lnTo>
                  <a:pt x="62857" y="16015"/>
                </a:lnTo>
                <a:lnTo>
                  <a:pt x="63375" y="16384"/>
                </a:lnTo>
                <a:lnTo>
                  <a:pt x="63853" y="16762"/>
                </a:lnTo>
                <a:lnTo>
                  <a:pt x="64289" y="17150"/>
                </a:lnTo>
                <a:lnTo>
                  <a:pt x="64683" y="17556"/>
                </a:lnTo>
                <a:lnTo>
                  <a:pt x="65057" y="17963"/>
                </a:lnTo>
                <a:lnTo>
                  <a:pt x="65368" y="18388"/>
                </a:lnTo>
                <a:lnTo>
                  <a:pt x="65638" y="18823"/>
                </a:lnTo>
                <a:lnTo>
                  <a:pt x="65846" y="19258"/>
                </a:lnTo>
                <a:lnTo>
                  <a:pt x="65949" y="19485"/>
                </a:lnTo>
                <a:lnTo>
                  <a:pt x="66033" y="19702"/>
                </a:lnTo>
                <a:lnTo>
                  <a:pt x="66095" y="19929"/>
                </a:lnTo>
                <a:lnTo>
                  <a:pt x="66157" y="20165"/>
                </a:lnTo>
                <a:lnTo>
                  <a:pt x="66199" y="20392"/>
                </a:lnTo>
                <a:lnTo>
                  <a:pt x="66240" y="20619"/>
                </a:lnTo>
                <a:lnTo>
                  <a:pt x="66261" y="20856"/>
                </a:lnTo>
                <a:lnTo>
                  <a:pt x="66261" y="21092"/>
                </a:lnTo>
                <a:lnTo>
                  <a:pt x="66261" y="21328"/>
                </a:lnTo>
                <a:lnTo>
                  <a:pt x="66240" y="21555"/>
                </a:lnTo>
                <a:lnTo>
                  <a:pt x="66199" y="21791"/>
                </a:lnTo>
                <a:lnTo>
                  <a:pt x="66157" y="22018"/>
                </a:lnTo>
                <a:lnTo>
                  <a:pt x="66095" y="22245"/>
                </a:lnTo>
                <a:lnTo>
                  <a:pt x="66033" y="22472"/>
                </a:lnTo>
                <a:lnTo>
                  <a:pt x="65949" y="22699"/>
                </a:lnTo>
                <a:lnTo>
                  <a:pt x="65846" y="22916"/>
                </a:lnTo>
                <a:lnTo>
                  <a:pt x="65638" y="23361"/>
                </a:lnTo>
                <a:lnTo>
                  <a:pt x="65368" y="23796"/>
                </a:lnTo>
                <a:lnTo>
                  <a:pt x="65057" y="24212"/>
                </a:lnTo>
                <a:lnTo>
                  <a:pt x="64683" y="24628"/>
                </a:lnTo>
                <a:lnTo>
                  <a:pt x="64289" y="25025"/>
                </a:lnTo>
                <a:lnTo>
                  <a:pt x="63853" y="25422"/>
                </a:lnTo>
                <a:lnTo>
                  <a:pt x="63375" y="25800"/>
                </a:lnTo>
                <a:lnTo>
                  <a:pt x="62857" y="26168"/>
                </a:lnTo>
                <a:lnTo>
                  <a:pt x="62296" y="26528"/>
                </a:lnTo>
                <a:lnTo>
                  <a:pt x="61715" y="26868"/>
                </a:lnTo>
                <a:lnTo>
                  <a:pt x="61071" y="27199"/>
                </a:lnTo>
                <a:lnTo>
                  <a:pt x="60428" y="27511"/>
                </a:lnTo>
                <a:lnTo>
                  <a:pt x="59722" y="27813"/>
                </a:lnTo>
                <a:lnTo>
                  <a:pt x="58996" y="28097"/>
                </a:lnTo>
                <a:lnTo>
                  <a:pt x="58248" y="28371"/>
                </a:lnTo>
                <a:lnTo>
                  <a:pt x="57459" y="28626"/>
                </a:lnTo>
                <a:lnTo>
                  <a:pt x="56650" y="28863"/>
                </a:lnTo>
                <a:lnTo>
                  <a:pt x="55820" y="29080"/>
                </a:lnTo>
                <a:lnTo>
                  <a:pt x="54968" y="29279"/>
                </a:lnTo>
                <a:lnTo>
                  <a:pt x="54076" y="29458"/>
                </a:lnTo>
                <a:lnTo>
                  <a:pt x="53183" y="29619"/>
                </a:lnTo>
                <a:lnTo>
                  <a:pt x="52249" y="29761"/>
                </a:lnTo>
                <a:lnTo>
                  <a:pt x="51294" y="29884"/>
                </a:lnTo>
                <a:lnTo>
                  <a:pt x="50339" y="29988"/>
                </a:lnTo>
                <a:lnTo>
                  <a:pt x="49841" y="30035"/>
                </a:lnTo>
                <a:lnTo>
                  <a:pt x="49343" y="30073"/>
                </a:lnTo>
                <a:lnTo>
                  <a:pt x="48866" y="30101"/>
                </a:lnTo>
                <a:lnTo>
                  <a:pt x="48347" y="30130"/>
                </a:lnTo>
                <a:lnTo>
                  <a:pt x="47848" y="30148"/>
                </a:lnTo>
                <a:lnTo>
                  <a:pt x="47350" y="30158"/>
                </a:lnTo>
                <a:lnTo>
                  <a:pt x="46831" y="30167"/>
                </a:lnTo>
                <a:lnTo>
                  <a:pt x="46312" y="30177"/>
                </a:lnTo>
                <a:lnTo>
                  <a:pt x="45793" y="30167"/>
                </a:lnTo>
                <a:lnTo>
                  <a:pt x="45295" y="30158"/>
                </a:lnTo>
                <a:lnTo>
                  <a:pt x="44776" y="30148"/>
                </a:lnTo>
                <a:lnTo>
                  <a:pt x="44278" y="30130"/>
                </a:lnTo>
                <a:lnTo>
                  <a:pt x="43780" y="30101"/>
                </a:lnTo>
                <a:lnTo>
                  <a:pt x="43282" y="30073"/>
                </a:lnTo>
                <a:lnTo>
                  <a:pt x="42783" y="30035"/>
                </a:lnTo>
                <a:lnTo>
                  <a:pt x="42285" y="29988"/>
                </a:lnTo>
                <a:lnTo>
                  <a:pt x="41330" y="29884"/>
                </a:lnTo>
                <a:lnTo>
                  <a:pt x="40375" y="29761"/>
                </a:lnTo>
                <a:lnTo>
                  <a:pt x="39462" y="29619"/>
                </a:lnTo>
                <a:lnTo>
                  <a:pt x="38549" y="29458"/>
                </a:lnTo>
                <a:lnTo>
                  <a:pt x="37677" y="29279"/>
                </a:lnTo>
                <a:lnTo>
                  <a:pt x="36805" y="29080"/>
                </a:lnTo>
                <a:lnTo>
                  <a:pt x="35975" y="28863"/>
                </a:lnTo>
                <a:lnTo>
                  <a:pt x="35165" y="28626"/>
                </a:lnTo>
                <a:lnTo>
                  <a:pt x="34376" y="28371"/>
                </a:lnTo>
                <a:lnTo>
                  <a:pt x="33629" y="28097"/>
                </a:lnTo>
                <a:lnTo>
                  <a:pt x="32903" y="27813"/>
                </a:lnTo>
                <a:lnTo>
                  <a:pt x="32218" y="27511"/>
                </a:lnTo>
                <a:lnTo>
                  <a:pt x="31553" y="27199"/>
                </a:lnTo>
                <a:lnTo>
                  <a:pt x="30931" y="26868"/>
                </a:lnTo>
                <a:lnTo>
                  <a:pt x="30329" y="26528"/>
                </a:lnTo>
                <a:lnTo>
                  <a:pt x="29768" y="26168"/>
                </a:lnTo>
                <a:lnTo>
                  <a:pt x="29249" y="25800"/>
                </a:lnTo>
                <a:lnTo>
                  <a:pt x="28772" y="25422"/>
                </a:lnTo>
                <a:lnTo>
                  <a:pt x="28336" y="25025"/>
                </a:lnTo>
                <a:lnTo>
                  <a:pt x="27941" y="24628"/>
                </a:lnTo>
                <a:lnTo>
                  <a:pt x="27588" y="24212"/>
                </a:lnTo>
                <a:lnTo>
                  <a:pt x="27256" y="23796"/>
                </a:lnTo>
                <a:lnTo>
                  <a:pt x="27007" y="23361"/>
                </a:lnTo>
                <a:lnTo>
                  <a:pt x="26779" y="22916"/>
                </a:lnTo>
                <a:lnTo>
                  <a:pt x="26675" y="22699"/>
                </a:lnTo>
                <a:lnTo>
                  <a:pt x="26592" y="22472"/>
                </a:lnTo>
                <a:lnTo>
                  <a:pt x="26530" y="22245"/>
                </a:lnTo>
                <a:lnTo>
                  <a:pt x="26468" y="22018"/>
                </a:lnTo>
                <a:lnTo>
                  <a:pt x="26426" y="21791"/>
                </a:lnTo>
                <a:lnTo>
                  <a:pt x="26405" y="21555"/>
                </a:lnTo>
                <a:lnTo>
                  <a:pt x="26385" y="21328"/>
                </a:lnTo>
                <a:lnTo>
                  <a:pt x="26364" y="21092"/>
                </a:lnTo>
                <a:lnTo>
                  <a:pt x="26385" y="20856"/>
                </a:lnTo>
                <a:lnTo>
                  <a:pt x="26405" y="20619"/>
                </a:lnTo>
                <a:lnTo>
                  <a:pt x="26426" y="20392"/>
                </a:lnTo>
                <a:lnTo>
                  <a:pt x="26468" y="20165"/>
                </a:lnTo>
                <a:lnTo>
                  <a:pt x="26530" y="19929"/>
                </a:lnTo>
                <a:lnTo>
                  <a:pt x="26592" y="19702"/>
                </a:lnTo>
                <a:lnTo>
                  <a:pt x="26675" y="19485"/>
                </a:lnTo>
                <a:lnTo>
                  <a:pt x="26779" y="19258"/>
                </a:lnTo>
                <a:lnTo>
                  <a:pt x="27007" y="18823"/>
                </a:lnTo>
                <a:lnTo>
                  <a:pt x="27256" y="18388"/>
                </a:lnTo>
                <a:lnTo>
                  <a:pt x="27588" y="17963"/>
                </a:lnTo>
                <a:lnTo>
                  <a:pt x="27941" y="17556"/>
                </a:lnTo>
                <a:lnTo>
                  <a:pt x="28336" y="17150"/>
                </a:lnTo>
                <a:lnTo>
                  <a:pt x="28772" y="16762"/>
                </a:lnTo>
                <a:lnTo>
                  <a:pt x="29249" y="16384"/>
                </a:lnTo>
                <a:lnTo>
                  <a:pt x="29768" y="16015"/>
                </a:lnTo>
                <a:lnTo>
                  <a:pt x="30329" y="15656"/>
                </a:lnTo>
                <a:lnTo>
                  <a:pt x="30931" y="15316"/>
                </a:lnTo>
                <a:lnTo>
                  <a:pt x="31553" y="14985"/>
                </a:lnTo>
                <a:lnTo>
                  <a:pt x="32218" y="14663"/>
                </a:lnTo>
                <a:lnTo>
                  <a:pt x="32903" y="14370"/>
                </a:lnTo>
                <a:lnTo>
                  <a:pt x="33629" y="14077"/>
                </a:lnTo>
                <a:lnTo>
                  <a:pt x="34376" y="13813"/>
                </a:lnTo>
                <a:lnTo>
                  <a:pt x="35165" y="13557"/>
                </a:lnTo>
                <a:lnTo>
                  <a:pt x="35975" y="13321"/>
                </a:lnTo>
                <a:lnTo>
                  <a:pt x="36805" y="13104"/>
                </a:lnTo>
                <a:lnTo>
                  <a:pt x="37677" y="12905"/>
                </a:lnTo>
                <a:lnTo>
                  <a:pt x="38549" y="12716"/>
                </a:lnTo>
                <a:lnTo>
                  <a:pt x="39462" y="12555"/>
                </a:lnTo>
                <a:lnTo>
                  <a:pt x="40375" y="12413"/>
                </a:lnTo>
                <a:lnTo>
                  <a:pt x="41330" y="12291"/>
                </a:lnTo>
                <a:lnTo>
                  <a:pt x="42285" y="12187"/>
                </a:lnTo>
                <a:lnTo>
                  <a:pt x="42783" y="12149"/>
                </a:lnTo>
                <a:lnTo>
                  <a:pt x="43282" y="12111"/>
                </a:lnTo>
                <a:lnTo>
                  <a:pt x="43780" y="12083"/>
                </a:lnTo>
                <a:lnTo>
                  <a:pt x="44278" y="12054"/>
                </a:lnTo>
                <a:lnTo>
                  <a:pt x="44776" y="12035"/>
                </a:lnTo>
                <a:lnTo>
                  <a:pt x="45295" y="12016"/>
                </a:lnTo>
                <a:lnTo>
                  <a:pt x="45793" y="12007"/>
                </a:lnTo>
                <a:close/>
                <a:moveTo>
                  <a:pt x="37718" y="1"/>
                </a:moveTo>
                <a:lnTo>
                  <a:pt x="37718" y="2979"/>
                </a:lnTo>
                <a:lnTo>
                  <a:pt x="36805" y="3073"/>
                </a:lnTo>
                <a:lnTo>
                  <a:pt x="35912" y="3177"/>
                </a:lnTo>
                <a:lnTo>
                  <a:pt x="35020" y="3291"/>
                </a:lnTo>
                <a:lnTo>
                  <a:pt x="34127" y="3404"/>
                </a:lnTo>
                <a:lnTo>
                  <a:pt x="33255" y="3536"/>
                </a:lnTo>
                <a:lnTo>
                  <a:pt x="32384" y="3678"/>
                </a:lnTo>
                <a:lnTo>
                  <a:pt x="31533" y="3820"/>
                </a:lnTo>
                <a:lnTo>
                  <a:pt x="30681" y="3981"/>
                </a:lnTo>
                <a:lnTo>
                  <a:pt x="29851" y="4141"/>
                </a:lnTo>
                <a:lnTo>
                  <a:pt x="29021" y="4312"/>
                </a:lnTo>
                <a:lnTo>
                  <a:pt x="28211" y="4491"/>
                </a:lnTo>
                <a:lnTo>
                  <a:pt x="27402" y="4680"/>
                </a:lnTo>
                <a:lnTo>
                  <a:pt x="26613" y="4879"/>
                </a:lnTo>
                <a:lnTo>
                  <a:pt x="25824" y="5087"/>
                </a:lnTo>
                <a:lnTo>
                  <a:pt x="25035" y="5295"/>
                </a:lnTo>
                <a:lnTo>
                  <a:pt x="24288" y="5512"/>
                </a:lnTo>
                <a:lnTo>
                  <a:pt x="19638" y="3404"/>
                </a:lnTo>
                <a:lnTo>
                  <a:pt x="7474" y="8944"/>
                </a:lnTo>
                <a:lnTo>
                  <a:pt x="12124" y="11052"/>
                </a:lnTo>
                <a:lnTo>
                  <a:pt x="11625" y="11402"/>
                </a:lnTo>
                <a:lnTo>
                  <a:pt x="11169" y="11752"/>
                </a:lnTo>
                <a:lnTo>
                  <a:pt x="10712" y="12111"/>
                </a:lnTo>
                <a:lnTo>
                  <a:pt x="10297" y="12480"/>
                </a:lnTo>
                <a:lnTo>
                  <a:pt x="9882" y="12839"/>
                </a:lnTo>
                <a:lnTo>
                  <a:pt x="9487" y="13217"/>
                </a:lnTo>
                <a:lnTo>
                  <a:pt x="9114" y="13595"/>
                </a:lnTo>
                <a:lnTo>
                  <a:pt x="8740" y="13973"/>
                </a:lnTo>
                <a:lnTo>
                  <a:pt x="8408" y="14361"/>
                </a:lnTo>
                <a:lnTo>
                  <a:pt x="8076" y="14748"/>
                </a:lnTo>
                <a:lnTo>
                  <a:pt x="7785" y="15146"/>
                </a:lnTo>
                <a:lnTo>
                  <a:pt x="7495" y="15543"/>
                </a:lnTo>
                <a:lnTo>
                  <a:pt x="7225" y="15940"/>
                </a:lnTo>
                <a:lnTo>
                  <a:pt x="6976" y="16346"/>
                </a:lnTo>
                <a:lnTo>
                  <a:pt x="6747" y="16762"/>
                </a:lnTo>
                <a:lnTo>
                  <a:pt x="6540" y="17169"/>
                </a:lnTo>
                <a:lnTo>
                  <a:pt x="1" y="17169"/>
                </a:lnTo>
                <a:lnTo>
                  <a:pt x="1" y="25006"/>
                </a:lnTo>
                <a:lnTo>
                  <a:pt x="6540" y="25006"/>
                </a:lnTo>
                <a:lnTo>
                  <a:pt x="6747" y="25422"/>
                </a:lnTo>
                <a:lnTo>
                  <a:pt x="6976" y="25828"/>
                </a:lnTo>
                <a:lnTo>
                  <a:pt x="7225" y="26235"/>
                </a:lnTo>
                <a:lnTo>
                  <a:pt x="7495" y="26641"/>
                </a:lnTo>
                <a:lnTo>
                  <a:pt x="7785" y="27038"/>
                </a:lnTo>
                <a:lnTo>
                  <a:pt x="8076" y="27426"/>
                </a:lnTo>
                <a:lnTo>
                  <a:pt x="8408" y="27823"/>
                </a:lnTo>
                <a:lnTo>
                  <a:pt x="8740" y="28201"/>
                </a:lnTo>
                <a:lnTo>
                  <a:pt x="9114" y="28589"/>
                </a:lnTo>
                <a:lnTo>
                  <a:pt x="9487" y="28967"/>
                </a:lnTo>
                <a:lnTo>
                  <a:pt x="9882" y="29335"/>
                </a:lnTo>
                <a:lnTo>
                  <a:pt x="10297" y="29704"/>
                </a:lnTo>
                <a:lnTo>
                  <a:pt x="10712" y="30063"/>
                </a:lnTo>
                <a:lnTo>
                  <a:pt x="11169" y="30423"/>
                </a:lnTo>
                <a:lnTo>
                  <a:pt x="11625" y="30782"/>
                </a:lnTo>
                <a:lnTo>
                  <a:pt x="12124" y="31122"/>
                </a:lnTo>
                <a:lnTo>
                  <a:pt x="7474" y="33230"/>
                </a:lnTo>
                <a:lnTo>
                  <a:pt x="19638" y="38780"/>
                </a:lnTo>
                <a:lnTo>
                  <a:pt x="24288" y="36662"/>
                </a:lnTo>
                <a:lnTo>
                  <a:pt x="25035" y="36889"/>
                </a:lnTo>
                <a:lnTo>
                  <a:pt x="25824" y="37097"/>
                </a:lnTo>
                <a:lnTo>
                  <a:pt x="26613" y="37305"/>
                </a:lnTo>
                <a:lnTo>
                  <a:pt x="27402" y="37494"/>
                </a:lnTo>
                <a:lnTo>
                  <a:pt x="28211" y="37683"/>
                </a:lnTo>
                <a:lnTo>
                  <a:pt x="29021" y="37863"/>
                </a:lnTo>
                <a:lnTo>
                  <a:pt x="29851" y="38033"/>
                </a:lnTo>
                <a:lnTo>
                  <a:pt x="30681" y="38203"/>
                </a:lnTo>
                <a:lnTo>
                  <a:pt x="31533" y="38354"/>
                </a:lnTo>
                <a:lnTo>
                  <a:pt x="32384" y="38506"/>
                </a:lnTo>
                <a:lnTo>
                  <a:pt x="33255" y="38638"/>
                </a:lnTo>
                <a:lnTo>
                  <a:pt x="34127" y="38770"/>
                </a:lnTo>
                <a:lnTo>
                  <a:pt x="35020" y="38893"/>
                </a:lnTo>
                <a:lnTo>
                  <a:pt x="35912" y="39007"/>
                </a:lnTo>
                <a:lnTo>
                  <a:pt x="36805" y="39111"/>
                </a:lnTo>
                <a:lnTo>
                  <a:pt x="37718" y="39205"/>
                </a:lnTo>
                <a:lnTo>
                  <a:pt x="37718" y="42183"/>
                </a:lnTo>
                <a:lnTo>
                  <a:pt x="54927" y="42183"/>
                </a:lnTo>
                <a:lnTo>
                  <a:pt x="54927" y="39205"/>
                </a:lnTo>
                <a:lnTo>
                  <a:pt x="55820" y="39111"/>
                </a:lnTo>
                <a:lnTo>
                  <a:pt x="56733" y="39007"/>
                </a:lnTo>
                <a:lnTo>
                  <a:pt x="57605" y="38893"/>
                </a:lnTo>
                <a:lnTo>
                  <a:pt x="58497" y="38770"/>
                </a:lnTo>
                <a:lnTo>
                  <a:pt x="59369" y="38638"/>
                </a:lnTo>
                <a:lnTo>
                  <a:pt x="60241" y="38506"/>
                </a:lnTo>
                <a:lnTo>
                  <a:pt x="61092" y="38354"/>
                </a:lnTo>
                <a:lnTo>
                  <a:pt x="61943" y="38203"/>
                </a:lnTo>
                <a:lnTo>
                  <a:pt x="62773" y="38033"/>
                </a:lnTo>
                <a:lnTo>
                  <a:pt x="63604" y="37863"/>
                </a:lnTo>
                <a:lnTo>
                  <a:pt x="64413" y="37683"/>
                </a:lnTo>
                <a:lnTo>
                  <a:pt x="65223" y="37494"/>
                </a:lnTo>
                <a:lnTo>
                  <a:pt x="66033" y="37305"/>
                </a:lnTo>
                <a:lnTo>
                  <a:pt x="66821" y="37097"/>
                </a:lnTo>
                <a:lnTo>
                  <a:pt x="67589" y="36889"/>
                </a:lnTo>
                <a:lnTo>
                  <a:pt x="68357" y="36662"/>
                </a:lnTo>
                <a:lnTo>
                  <a:pt x="72986" y="38780"/>
                </a:lnTo>
                <a:lnTo>
                  <a:pt x="85151" y="33230"/>
                </a:lnTo>
                <a:lnTo>
                  <a:pt x="80522" y="31122"/>
                </a:lnTo>
                <a:lnTo>
                  <a:pt x="80999" y="30782"/>
                </a:lnTo>
                <a:lnTo>
                  <a:pt x="81456" y="30423"/>
                </a:lnTo>
                <a:lnTo>
                  <a:pt x="81912" y="30063"/>
                </a:lnTo>
                <a:lnTo>
                  <a:pt x="82348" y="29704"/>
                </a:lnTo>
                <a:lnTo>
                  <a:pt x="82764" y="29335"/>
                </a:lnTo>
                <a:lnTo>
                  <a:pt x="83158" y="28967"/>
                </a:lnTo>
                <a:lnTo>
                  <a:pt x="83532" y="28589"/>
                </a:lnTo>
                <a:lnTo>
                  <a:pt x="83885" y="28201"/>
                </a:lnTo>
                <a:lnTo>
                  <a:pt x="84237" y="27823"/>
                </a:lnTo>
                <a:lnTo>
                  <a:pt x="84549" y="27426"/>
                </a:lnTo>
                <a:lnTo>
                  <a:pt x="84860" y="27038"/>
                </a:lnTo>
                <a:lnTo>
                  <a:pt x="85130" y="26641"/>
                </a:lnTo>
                <a:lnTo>
                  <a:pt x="85400" y="26235"/>
                </a:lnTo>
                <a:lnTo>
                  <a:pt x="85649" y="25828"/>
                </a:lnTo>
                <a:lnTo>
                  <a:pt x="85877" y="25422"/>
                </a:lnTo>
                <a:lnTo>
                  <a:pt x="86085" y="25006"/>
                </a:lnTo>
                <a:lnTo>
                  <a:pt x="92624" y="25006"/>
                </a:lnTo>
                <a:lnTo>
                  <a:pt x="92624" y="17169"/>
                </a:lnTo>
                <a:lnTo>
                  <a:pt x="86085" y="17169"/>
                </a:lnTo>
                <a:lnTo>
                  <a:pt x="85877" y="16762"/>
                </a:lnTo>
                <a:lnTo>
                  <a:pt x="85649" y="16346"/>
                </a:lnTo>
                <a:lnTo>
                  <a:pt x="85400" y="15940"/>
                </a:lnTo>
                <a:lnTo>
                  <a:pt x="85130" y="15543"/>
                </a:lnTo>
                <a:lnTo>
                  <a:pt x="84860" y="15146"/>
                </a:lnTo>
                <a:lnTo>
                  <a:pt x="84549" y="14748"/>
                </a:lnTo>
                <a:lnTo>
                  <a:pt x="84237" y="14361"/>
                </a:lnTo>
                <a:lnTo>
                  <a:pt x="83885" y="13973"/>
                </a:lnTo>
                <a:lnTo>
                  <a:pt x="83532" y="13595"/>
                </a:lnTo>
                <a:lnTo>
                  <a:pt x="83158" y="13217"/>
                </a:lnTo>
                <a:lnTo>
                  <a:pt x="82764" y="12839"/>
                </a:lnTo>
                <a:lnTo>
                  <a:pt x="82348" y="12480"/>
                </a:lnTo>
                <a:lnTo>
                  <a:pt x="81912" y="12111"/>
                </a:lnTo>
                <a:lnTo>
                  <a:pt x="81456" y="11752"/>
                </a:lnTo>
                <a:lnTo>
                  <a:pt x="80999" y="11402"/>
                </a:lnTo>
                <a:lnTo>
                  <a:pt x="80522" y="11052"/>
                </a:lnTo>
                <a:lnTo>
                  <a:pt x="85151" y="8944"/>
                </a:lnTo>
                <a:lnTo>
                  <a:pt x="72986" y="3404"/>
                </a:lnTo>
                <a:lnTo>
                  <a:pt x="68357" y="5512"/>
                </a:lnTo>
                <a:lnTo>
                  <a:pt x="67589" y="5295"/>
                </a:lnTo>
                <a:lnTo>
                  <a:pt x="66821" y="5087"/>
                </a:lnTo>
                <a:lnTo>
                  <a:pt x="66033" y="4879"/>
                </a:lnTo>
                <a:lnTo>
                  <a:pt x="65223" y="4680"/>
                </a:lnTo>
                <a:lnTo>
                  <a:pt x="64413" y="4491"/>
                </a:lnTo>
                <a:lnTo>
                  <a:pt x="63604" y="4312"/>
                </a:lnTo>
                <a:lnTo>
                  <a:pt x="62773" y="4141"/>
                </a:lnTo>
                <a:lnTo>
                  <a:pt x="61943" y="3981"/>
                </a:lnTo>
                <a:lnTo>
                  <a:pt x="61092" y="3820"/>
                </a:lnTo>
                <a:lnTo>
                  <a:pt x="60241" y="3678"/>
                </a:lnTo>
                <a:lnTo>
                  <a:pt x="59369" y="3536"/>
                </a:lnTo>
                <a:lnTo>
                  <a:pt x="58497" y="3404"/>
                </a:lnTo>
                <a:lnTo>
                  <a:pt x="57605" y="3291"/>
                </a:lnTo>
                <a:lnTo>
                  <a:pt x="56733" y="3177"/>
                </a:lnTo>
                <a:lnTo>
                  <a:pt x="55820" y="3073"/>
                </a:lnTo>
                <a:lnTo>
                  <a:pt x="54927" y="2979"/>
                </a:lnTo>
                <a:lnTo>
                  <a:pt x="54927"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Maven Pro Black"/>
              <a:buNone/>
              <a:defRPr sz="2800">
                <a:solidFill>
                  <a:schemeClr val="dk1"/>
                </a:solidFill>
                <a:latin typeface="Maven Pro Black"/>
                <a:ea typeface="Maven Pro Black"/>
                <a:cs typeface="Maven Pro Black"/>
                <a:sym typeface="Maven Pro Black"/>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Carme"/>
              <a:buChar char="●"/>
              <a:defRPr sz="1600">
                <a:solidFill>
                  <a:schemeClr val="dk2"/>
                </a:solidFill>
                <a:latin typeface="Carme"/>
                <a:ea typeface="Carme"/>
                <a:cs typeface="Carme"/>
                <a:sym typeface="Carme"/>
              </a:defRPr>
            </a:lvl1pPr>
            <a:lvl2pPr marL="914400" lvl="1" indent="-330200">
              <a:lnSpc>
                <a:spcPct val="115000"/>
              </a:lnSpc>
              <a:spcBef>
                <a:spcPts val="1600"/>
              </a:spcBef>
              <a:spcAft>
                <a:spcPts val="0"/>
              </a:spcAft>
              <a:buClr>
                <a:schemeClr val="dk2"/>
              </a:buClr>
              <a:buSzPts val="1600"/>
              <a:buFont typeface="Carme"/>
              <a:buChar char="○"/>
              <a:defRPr sz="1600">
                <a:solidFill>
                  <a:schemeClr val="dk2"/>
                </a:solidFill>
                <a:latin typeface="Carme"/>
                <a:ea typeface="Carme"/>
                <a:cs typeface="Carme"/>
                <a:sym typeface="Carme"/>
              </a:defRPr>
            </a:lvl2pPr>
            <a:lvl3pPr marL="1371600" lvl="2" indent="-330200">
              <a:lnSpc>
                <a:spcPct val="115000"/>
              </a:lnSpc>
              <a:spcBef>
                <a:spcPts val="1600"/>
              </a:spcBef>
              <a:spcAft>
                <a:spcPts val="0"/>
              </a:spcAft>
              <a:buClr>
                <a:schemeClr val="dk2"/>
              </a:buClr>
              <a:buSzPts val="1600"/>
              <a:buFont typeface="Carme"/>
              <a:buChar char="■"/>
              <a:defRPr sz="1600">
                <a:solidFill>
                  <a:schemeClr val="dk2"/>
                </a:solidFill>
                <a:latin typeface="Carme"/>
                <a:ea typeface="Carme"/>
                <a:cs typeface="Carme"/>
                <a:sym typeface="Carme"/>
              </a:defRPr>
            </a:lvl3pPr>
            <a:lvl4pPr marL="1828800" lvl="3" indent="-330200">
              <a:lnSpc>
                <a:spcPct val="115000"/>
              </a:lnSpc>
              <a:spcBef>
                <a:spcPts val="1600"/>
              </a:spcBef>
              <a:spcAft>
                <a:spcPts val="0"/>
              </a:spcAft>
              <a:buClr>
                <a:schemeClr val="dk2"/>
              </a:buClr>
              <a:buSzPts val="1600"/>
              <a:buFont typeface="Carme"/>
              <a:buChar char="●"/>
              <a:defRPr sz="1600">
                <a:solidFill>
                  <a:schemeClr val="dk2"/>
                </a:solidFill>
                <a:latin typeface="Carme"/>
                <a:ea typeface="Carme"/>
                <a:cs typeface="Carme"/>
                <a:sym typeface="Carme"/>
              </a:defRPr>
            </a:lvl4pPr>
            <a:lvl5pPr marL="2286000" lvl="4" indent="-330200">
              <a:lnSpc>
                <a:spcPct val="115000"/>
              </a:lnSpc>
              <a:spcBef>
                <a:spcPts val="1600"/>
              </a:spcBef>
              <a:spcAft>
                <a:spcPts val="0"/>
              </a:spcAft>
              <a:buClr>
                <a:schemeClr val="dk2"/>
              </a:buClr>
              <a:buSzPts val="1600"/>
              <a:buFont typeface="Carme"/>
              <a:buChar char="○"/>
              <a:defRPr sz="1600">
                <a:solidFill>
                  <a:schemeClr val="dk2"/>
                </a:solidFill>
                <a:latin typeface="Carme"/>
                <a:ea typeface="Carme"/>
                <a:cs typeface="Carme"/>
                <a:sym typeface="Carme"/>
              </a:defRPr>
            </a:lvl5pPr>
            <a:lvl6pPr marL="2743200" lvl="5" indent="-330200">
              <a:lnSpc>
                <a:spcPct val="115000"/>
              </a:lnSpc>
              <a:spcBef>
                <a:spcPts val="1600"/>
              </a:spcBef>
              <a:spcAft>
                <a:spcPts val="0"/>
              </a:spcAft>
              <a:buClr>
                <a:schemeClr val="dk2"/>
              </a:buClr>
              <a:buSzPts val="1600"/>
              <a:buFont typeface="Carme"/>
              <a:buChar char="■"/>
              <a:defRPr sz="1600">
                <a:solidFill>
                  <a:schemeClr val="dk2"/>
                </a:solidFill>
                <a:latin typeface="Carme"/>
                <a:ea typeface="Carme"/>
                <a:cs typeface="Carme"/>
                <a:sym typeface="Carme"/>
              </a:defRPr>
            </a:lvl6pPr>
            <a:lvl7pPr marL="3200400" lvl="6" indent="-330200">
              <a:lnSpc>
                <a:spcPct val="115000"/>
              </a:lnSpc>
              <a:spcBef>
                <a:spcPts val="1600"/>
              </a:spcBef>
              <a:spcAft>
                <a:spcPts val="0"/>
              </a:spcAft>
              <a:buClr>
                <a:schemeClr val="dk2"/>
              </a:buClr>
              <a:buSzPts val="1600"/>
              <a:buFont typeface="Carme"/>
              <a:buChar char="●"/>
              <a:defRPr sz="1600">
                <a:solidFill>
                  <a:schemeClr val="dk2"/>
                </a:solidFill>
                <a:latin typeface="Carme"/>
                <a:ea typeface="Carme"/>
                <a:cs typeface="Carme"/>
                <a:sym typeface="Carme"/>
              </a:defRPr>
            </a:lvl7pPr>
            <a:lvl8pPr marL="3657600" lvl="7" indent="-330200">
              <a:lnSpc>
                <a:spcPct val="115000"/>
              </a:lnSpc>
              <a:spcBef>
                <a:spcPts val="1600"/>
              </a:spcBef>
              <a:spcAft>
                <a:spcPts val="0"/>
              </a:spcAft>
              <a:buClr>
                <a:schemeClr val="dk2"/>
              </a:buClr>
              <a:buSzPts val="1600"/>
              <a:buFont typeface="Carme"/>
              <a:buChar char="○"/>
              <a:defRPr sz="1600">
                <a:solidFill>
                  <a:schemeClr val="dk2"/>
                </a:solidFill>
                <a:latin typeface="Carme"/>
                <a:ea typeface="Carme"/>
                <a:cs typeface="Carme"/>
                <a:sym typeface="Carme"/>
              </a:defRPr>
            </a:lvl8pPr>
            <a:lvl9pPr marL="4114800" lvl="8" indent="-330200">
              <a:lnSpc>
                <a:spcPct val="115000"/>
              </a:lnSpc>
              <a:spcBef>
                <a:spcPts val="1600"/>
              </a:spcBef>
              <a:spcAft>
                <a:spcPts val="1600"/>
              </a:spcAft>
              <a:buClr>
                <a:schemeClr val="dk2"/>
              </a:buClr>
              <a:buSzPts val="1600"/>
              <a:buFont typeface="Carme"/>
              <a:buChar char="■"/>
              <a:defRPr sz="1600">
                <a:solidFill>
                  <a:schemeClr val="dk2"/>
                </a:solidFill>
                <a:latin typeface="Carme"/>
                <a:ea typeface="Carme"/>
                <a:cs typeface="Carme"/>
                <a:sym typeface="Carm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71" r:id="rId22"/>
    <p:sldLayoutId id="2147483672" r:id="rId23"/>
    <p:sldLayoutId id="2147483673" r:id="rId24"/>
    <p:sldLayoutId id="2147483674" r:id="rId25"/>
    <p:sldLayoutId id="2147483677" r:id="rId26"/>
    <p:sldLayoutId id="2147483678" r:id="rId27"/>
    <p:sldLayoutId id="2147483679" r:id="rId28"/>
    <p:sldLayoutId id="2147483680"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owriip@gmail.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International_development" TargetMode="External"/><Relationship Id="rId2" Type="http://schemas.openxmlformats.org/officeDocument/2006/relationships/image" Target="../media/image11.jpeg"/><Relationship Id="rId1" Type="http://schemas.openxmlformats.org/officeDocument/2006/relationships/slideLayout" Target="../slideLayouts/slideLayout26.xml"/><Relationship Id="rId4" Type="http://schemas.openxmlformats.org/officeDocument/2006/relationships/hyperlink" Target="https://en.wikipedia.org/wiki/University_of_Michigan_School_of_Informa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title"/>
          </p:nvPr>
        </p:nvSpPr>
        <p:spPr>
          <a:xfrm>
            <a:off x="389425" y="466150"/>
            <a:ext cx="8062200" cy="3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Role of Various Stakeholders in Promoting Digital Wellness</a:t>
            </a:r>
            <a:endParaRPr dirty="0"/>
          </a:p>
        </p:txBody>
      </p:sp>
      <p:sp>
        <p:nvSpPr>
          <p:cNvPr id="280" name="Google Shape;280;p30"/>
          <p:cNvSpPr/>
          <p:nvPr/>
        </p:nvSpPr>
        <p:spPr>
          <a:xfrm rot="566784" flipH="1">
            <a:off x="6078055" y="2858341"/>
            <a:ext cx="2675981" cy="1697183"/>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5761200" y="2449219"/>
            <a:ext cx="2690432" cy="1856096"/>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rot="10800000" flipH="1">
            <a:off x="7596644" y="3805259"/>
            <a:ext cx="8382" cy="5731"/>
          </a:xfrm>
          <a:custGeom>
            <a:avLst/>
            <a:gdLst/>
            <a:ahLst/>
            <a:cxnLst/>
            <a:rect l="l" t="t" r="r" b="b"/>
            <a:pathLst>
              <a:path w="2325" h="1376" extrusionOk="0">
                <a:moveTo>
                  <a:pt x="0" y="1375"/>
                </a:moveTo>
                <a:lnTo>
                  <a:pt x="0" y="1375"/>
                </a:lnTo>
                <a:lnTo>
                  <a:pt x="2324" y="0"/>
                </a:lnTo>
                <a:lnTo>
                  <a:pt x="2324" y="0"/>
                </a:lnTo>
                <a:lnTo>
                  <a:pt x="0" y="1375"/>
                </a:lnTo>
                <a:lnTo>
                  <a:pt x="0" y="1375"/>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rot="10800000" flipH="1">
            <a:off x="7587890" y="3799327"/>
            <a:ext cx="7268" cy="4911"/>
          </a:xfrm>
          <a:custGeom>
            <a:avLst/>
            <a:gdLst/>
            <a:ahLst/>
            <a:cxnLst/>
            <a:rect l="l" t="t" r="r" b="b"/>
            <a:pathLst>
              <a:path w="2016" h="1179" extrusionOk="0">
                <a:moveTo>
                  <a:pt x="1" y="1179"/>
                </a:moveTo>
                <a:lnTo>
                  <a:pt x="1" y="1179"/>
                </a:lnTo>
                <a:lnTo>
                  <a:pt x="2015" y="0"/>
                </a:lnTo>
                <a:lnTo>
                  <a:pt x="2015" y="0"/>
                </a:lnTo>
                <a:lnTo>
                  <a:pt x="1" y="1179"/>
                </a:lnTo>
                <a:lnTo>
                  <a:pt x="1" y="1179"/>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rot="10800000" flipH="1">
            <a:off x="7607954" y="3813036"/>
            <a:ext cx="5079" cy="3549"/>
          </a:xfrm>
          <a:custGeom>
            <a:avLst/>
            <a:gdLst/>
            <a:ahLst/>
            <a:cxnLst/>
            <a:rect l="l" t="t" r="r" b="b"/>
            <a:pathLst>
              <a:path w="1409" h="852" extrusionOk="0">
                <a:moveTo>
                  <a:pt x="1" y="852"/>
                </a:moveTo>
                <a:lnTo>
                  <a:pt x="1" y="852"/>
                </a:lnTo>
                <a:lnTo>
                  <a:pt x="1408" y="0"/>
                </a:lnTo>
                <a:lnTo>
                  <a:pt x="1408" y="0"/>
                </a:lnTo>
                <a:lnTo>
                  <a:pt x="1" y="852"/>
                </a:lnTo>
                <a:lnTo>
                  <a:pt x="1" y="852"/>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rot="10800000" flipH="1">
            <a:off x="7625412" y="3825345"/>
            <a:ext cx="1492" cy="1062"/>
          </a:xfrm>
          <a:custGeom>
            <a:avLst/>
            <a:gdLst/>
            <a:ahLst/>
            <a:cxnLst/>
            <a:rect l="l" t="t" r="r" b="b"/>
            <a:pathLst>
              <a:path w="414" h="255" extrusionOk="0">
                <a:moveTo>
                  <a:pt x="0" y="254"/>
                </a:moveTo>
                <a:lnTo>
                  <a:pt x="0" y="254"/>
                </a:lnTo>
                <a:lnTo>
                  <a:pt x="414" y="1"/>
                </a:lnTo>
                <a:lnTo>
                  <a:pt x="414" y="1"/>
                </a:lnTo>
                <a:lnTo>
                  <a:pt x="0" y="254"/>
                </a:lnTo>
                <a:lnTo>
                  <a:pt x="0" y="254"/>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rot="10800000" flipH="1">
            <a:off x="7617033" y="3819376"/>
            <a:ext cx="3540" cy="2528"/>
          </a:xfrm>
          <a:custGeom>
            <a:avLst/>
            <a:gdLst/>
            <a:ahLst/>
            <a:cxnLst/>
            <a:rect l="l" t="t" r="r" b="b"/>
            <a:pathLst>
              <a:path w="982" h="607" extrusionOk="0">
                <a:moveTo>
                  <a:pt x="0" y="606"/>
                </a:moveTo>
                <a:lnTo>
                  <a:pt x="0" y="606"/>
                </a:lnTo>
                <a:lnTo>
                  <a:pt x="982" y="0"/>
                </a:lnTo>
                <a:lnTo>
                  <a:pt x="982" y="0"/>
                </a:lnTo>
                <a:lnTo>
                  <a:pt x="0" y="606"/>
                </a:lnTo>
                <a:lnTo>
                  <a:pt x="0" y="606"/>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rot="10800000" flipH="1">
            <a:off x="7568854" y="3786913"/>
            <a:ext cx="7077" cy="4573"/>
          </a:xfrm>
          <a:custGeom>
            <a:avLst/>
            <a:gdLst/>
            <a:ahLst/>
            <a:cxnLst/>
            <a:rect l="l" t="t" r="r" b="b"/>
            <a:pathLst>
              <a:path w="1963" h="1098" extrusionOk="0">
                <a:moveTo>
                  <a:pt x="0" y="1098"/>
                </a:moveTo>
                <a:lnTo>
                  <a:pt x="0" y="1098"/>
                </a:lnTo>
                <a:lnTo>
                  <a:pt x="1963" y="1"/>
                </a:lnTo>
                <a:lnTo>
                  <a:pt x="1963" y="1"/>
                </a:lnTo>
                <a:lnTo>
                  <a:pt x="0" y="1098"/>
                </a:lnTo>
                <a:lnTo>
                  <a:pt x="0" y="1098"/>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rot="10800000" flipH="1">
            <a:off x="7526260" y="3761061"/>
            <a:ext cx="7401" cy="4265"/>
          </a:xfrm>
          <a:custGeom>
            <a:avLst/>
            <a:gdLst/>
            <a:ahLst/>
            <a:cxnLst/>
            <a:rect l="l" t="t" r="r" b="b"/>
            <a:pathLst>
              <a:path w="2053" h="1024" extrusionOk="0">
                <a:moveTo>
                  <a:pt x="2053" y="0"/>
                </a:moveTo>
                <a:lnTo>
                  <a:pt x="2053" y="0"/>
                </a:lnTo>
                <a:lnTo>
                  <a:pt x="0" y="1024"/>
                </a:lnTo>
                <a:lnTo>
                  <a:pt x="0" y="1024"/>
                </a:lnTo>
                <a:lnTo>
                  <a:pt x="2053" y="0"/>
                </a:lnTo>
                <a:lnTo>
                  <a:pt x="205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rot="10800000" flipH="1">
            <a:off x="7578722" y="3793291"/>
            <a:ext cx="6565" cy="4332"/>
          </a:xfrm>
          <a:custGeom>
            <a:avLst/>
            <a:gdLst/>
            <a:ahLst/>
            <a:cxnLst/>
            <a:rect l="l" t="t" r="r" b="b"/>
            <a:pathLst>
              <a:path w="1821" h="1040" extrusionOk="0">
                <a:moveTo>
                  <a:pt x="0" y="1040"/>
                </a:moveTo>
                <a:lnTo>
                  <a:pt x="0" y="1040"/>
                </a:lnTo>
                <a:lnTo>
                  <a:pt x="1821" y="0"/>
                </a:lnTo>
                <a:lnTo>
                  <a:pt x="1821" y="0"/>
                </a:lnTo>
                <a:lnTo>
                  <a:pt x="0" y="1040"/>
                </a:lnTo>
                <a:lnTo>
                  <a:pt x="0" y="104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rot="10800000" flipH="1">
            <a:off x="7536777" y="3767163"/>
            <a:ext cx="7873" cy="4711"/>
          </a:xfrm>
          <a:custGeom>
            <a:avLst/>
            <a:gdLst/>
            <a:ahLst/>
            <a:cxnLst/>
            <a:rect l="l" t="t" r="r" b="b"/>
            <a:pathLst>
              <a:path w="2184" h="1131" extrusionOk="0">
                <a:moveTo>
                  <a:pt x="1" y="1130"/>
                </a:moveTo>
                <a:lnTo>
                  <a:pt x="1" y="1130"/>
                </a:lnTo>
                <a:lnTo>
                  <a:pt x="2183" y="0"/>
                </a:lnTo>
                <a:lnTo>
                  <a:pt x="2183" y="0"/>
                </a:lnTo>
                <a:lnTo>
                  <a:pt x="1" y="1130"/>
                </a:lnTo>
                <a:lnTo>
                  <a:pt x="1" y="113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rot="10800000" flipH="1">
            <a:off x="7546879" y="3773205"/>
            <a:ext cx="19694" cy="12245"/>
          </a:xfrm>
          <a:custGeom>
            <a:avLst/>
            <a:gdLst/>
            <a:ahLst/>
            <a:cxnLst/>
            <a:rect l="l" t="t" r="r" b="b"/>
            <a:pathLst>
              <a:path w="5463" h="2940" extrusionOk="0">
                <a:moveTo>
                  <a:pt x="1" y="2940"/>
                </a:moveTo>
                <a:lnTo>
                  <a:pt x="1" y="2940"/>
                </a:lnTo>
                <a:lnTo>
                  <a:pt x="1395" y="2203"/>
                </a:lnTo>
                <a:lnTo>
                  <a:pt x="2764" y="1466"/>
                </a:lnTo>
                <a:lnTo>
                  <a:pt x="4120" y="738"/>
                </a:lnTo>
                <a:lnTo>
                  <a:pt x="5462" y="1"/>
                </a:lnTo>
                <a:lnTo>
                  <a:pt x="5462" y="1"/>
                </a:lnTo>
                <a:lnTo>
                  <a:pt x="4120" y="738"/>
                </a:lnTo>
                <a:lnTo>
                  <a:pt x="2764" y="1466"/>
                </a:lnTo>
                <a:lnTo>
                  <a:pt x="1395" y="2203"/>
                </a:lnTo>
                <a:lnTo>
                  <a:pt x="1" y="2940"/>
                </a:lnTo>
                <a:lnTo>
                  <a:pt x="1" y="294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p:nvPr/>
        </p:nvSpPr>
        <p:spPr>
          <a:xfrm>
            <a:off x="6432928" y="3263219"/>
            <a:ext cx="486378" cy="335508"/>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rot="10800000" flipH="1">
            <a:off x="6432928" y="3826355"/>
            <a:ext cx="339503" cy="291515"/>
          </a:xfrm>
          <a:custGeom>
            <a:avLst/>
            <a:gdLst/>
            <a:ahLst/>
            <a:cxnLst/>
            <a:rect l="l" t="t" r="r" b="b"/>
            <a:pathLst>
              <a:path w="69499" h="31652" extrusionOk="0">
                <a:moveTo>
                  <a:pt x="35185" y="9123"/>
                </a:moveTo>
                <a:lnTo>
                  <a:pt x="35891" y="9142"/>
                </a:lnTo>
                <a:lnTo>
                  <a:pt x="36597" y="9180"/>
                </a:lnTo>
                <a:lnTo>
                  <a:pt x="37302" y="9227"/>
                </a:lnTo>
                <a:lnTo>
                  <a:pt x="38008" y="9293"/>
                </a:lnTo>
                <a:lnTo>
                  <a:pt x="38714" y="9369"/>
                </a:lnTo>
                <a:lnTo>
                  <a:pt x="39399" y="9464"/>
                </a:lnTo>
                <a:lnTo>
                  <a:pt x="40105" y="9577"/>
                </a:lnTo>
                <a:lnTo>
                  <a:pt x="40769" y="9709"/>
                </a:lnTo>
                <a:lnTo>
                  <a:pt x="41433" y="9861"/>
                </a:lnTo>
                <a:lnTo>
                  <a:pt x="42098" y="10021"/>
                </a:lnTo>
                <a:lnTo>
                  <a:pt x="42741" y="10201"/>
                </a:lnTo>
                <a:lnTo>
                  <a:pt x="43364" y="10399"/>
                </a:lnTo>
                <a:lnTo>
                  <a:pt x="43966" y="10598"/>
                </a:lnTo>
                <a:lnTo>
                  <a:pt x="44547" y="10815"/>
                </a:lnTo>
                <a:lnTo>
                  <a:pt x="45066" y="11052"/>
                </a:lnTo>
                <a:lnTo>
                  <a:pt x="45585" y="11288"/>
                </a:lnTo>
                <a:lnTo>
                  <a:pt x="46062" y="11534"/>
                </a:lnTo>
                <a:lnTo>
                  <a:pt x="46519" y="11789"/>
                </a:lnTo>
                <a:lnTo>
                  <a:pt x="46934" y="12063"/>
                </a:lnTo>
                <a:lnTo>
                  <a:pt x="47308" y="12337"/>
                </a:lnTo>
                <a:lnTo>
                  <a:pt x="47681" y="12612"/>
                </a:lnTo>
                <a:lnTo>
                  <a:pt x="47993" y="12905"/>
                </a:lnTo>
                <a:lnTo>
                  <a:pt x="48283" y="13198"/>
                </a:lnTo>
                <a:lnTo>
                  <a:pt x="48553" y="13500"/>
                </a:lnTo>
                <a:lnTo>
                  <a:pt x="48782" y="13803"/>
                </a:lnTo>
                <a:lnTo>
                  <a:pt x="48989" y="14115"/>
                </a:lnTo>
                <a:lnTo>
                  <a:pt x="49135" y="14427"/>
                </a:lnTo>
                <a:lnTo>
                  <a:pt x="49280" y="14739"/>
                </a:lnTo>
                <a:lnTo>
                  <a:pt x="49363" y="15060"/>
                </a:lnTo>
                <a:lnTo>
                  <a:pt x="49446" y="15382"/>
                </a:lnTo>
                <a:lnTo>
                  <a:pt x="49467" y="15703"/>
                </a:lnTo>
                <a:lnTo>
                  <a:pt x="49467" y="16024"/>
                </a:lnTo>
                <a:lnTo>
                  <a:pt x="49425" y="16346"/>
                </a:lnTo>
                <a:lnTo>
                  <a:pt x="49363" y="16667"/>
                </a:lnTo>
                <a:lnTo>
                  <a:pt x="49259" y="16989"/>
                </a:lnTo>
                <a:lnTo>
                  <a:pt x="49114" y="17310"/>
                </a:lnTo>
                <a:lnTo>
                  <a:pt x="48927" y="17631"/>
                </a:lnTo>
                <a:lnTo>
                  <a:pt x="48719" y="17943"/>
                </a:lnTo>
                <a:lnTo>
                  <a:pt x="48470" y="18265"/>
                </a:lnTo>
                <a:lnTo>
                  <a:pt x="48180" y="18567"/>
                </a:lnTo>
                <a:lnTo>
                  <a:pt x="47868" y="18879"/>
                </a:lnTo>
                <a:lnTo>
                  <a:pt x="47495" y="19172"/>
                </a:lnTo>
                <a:lnTo>
                  <a:pt x="47100" y="19466"/>
                </a:lnTo>
                <a:lnTo>
                  <a:pt x="46685" y="19749"/>
                </a:lnTo>
                <a:lnTo>
                  <a:pt x="46228" y="20023"/>
                </a:lnTo>
                <a:lnTo>
                  <a:pt x="45751" y="20288"/>
                </a:lnTo>
                <a:lnTo>
                  <a:pt x="45253" y="20524"/>
                </a:lnTo>
                <a:lnTo>
                  <a:pt x="44713" y="20761"/>
                </a:lnTo>
                <a:lnTo>
                  <a:pt x="44173" y="20978"/>
                </a:lnTo>
                <a:lnTo>
                  <a:pt x="43613" y="21186"/>
                </a:lnTo>
                <a:lnTo>
                  <a:pt x="43032" y="21375"/>
                </a:lnTo>
                <a:lnTo>
                  <a:pt x="42430" y="21545"/>
                </a:lnTo>
                <a:lnTo>
                  <a:pt x="41807" y="21715"/>
                </a:lnTo>
                <a:lnTo>
                  <a:pt x="41184" y="21857"/>
                </a:lnTo>
                <a:lnTo>
                  <a:pt x="40520" y="21990"/>
                </a:lnTo>
                <a:lnTo>
                  <a:pt x="39876" y="22113"/>
                </a:lnTo>
                <a:lnTo>
                  <a:pt x="39212" y="22217"/>
                </a:lnTo>
                <a:lnTo>
                  <a:pt x="38527" y="22311"/>
                </a:lnTo>
                <a:lnTo>
                  <a:pt x="37842" y="22377"/>
                </a:lnTo>
                <a:lnTo>
                  <a:pt x="37136" y="22443"/>
                </a:lnTo>
                <a:lnTo>
                  <a:pt x="36451" y="22491"/>
                </a:lnTo>
                <a:lnTo>
                  <a:pt x="35746" y="22519"/>
                </a:lnTo>
                <a:lnTo>
                  <a:pt x="35040" y="22528"/>
                </a:lnTo>
                <a:lnTo>
                  <a:pt x="34313" y="22528"/>
                </a:lnTo>
                <a:lnTo>
                  <a:pt x="33607" y="22510"/>
                </a:lnTo>
                <a:lnTo>
                  <a:pt x="32902" y="22481"/>
                </a:lnTo>
                <a:lnTo>
                  <a:pt x="32196" y="22434"/>
                </a:lnTo>
                <a:lnTo>
                  <a:pt x="31490" y="22368"/>
                </a:lnTo>
                <a:lnTo>
                  <a:pt x="30784" y="22283"/>
                </a:lnTo>
                <a:lnTo>
                  <a:pt x="30099" y="22188"/>
                </a:lnTo>
                <a:lnTo>
                  <a:pt x="29414" y="22075"/>
                </a:lnTo>
                <a:lnTo>
                  <a:pt x="28729" y="21942"/>
                </a:lnTo>
                <a:lnTo>
                  <a:pt x="28065" y="21801"/>
                </a:lnTo>
                <a:lnTo>
                  <a:pt x="27401" y="21630"/>
                </a:lnTo>
                <a:lnTo>
                  <a:pt x="26757" y="21451"/>
                </a:lnTo>
                <a:lnTo>
                  <a:pt x="26135" y="21262"/>
                </a:lnTo>
                <a:lnTo>
                  <a:pt x="25533" y="21054"/>
                </a:lnTo>
                <a:lnTo>
                  <a:pt x="24972" y="20836"/>
                </a:lnTo>
                <a:lnTo>
                  <a:pt x="24432" y="20609"/>
                </a:lnTo>
                <a:lnTo>
                  <a:pt x="23913" y="20364"/>
                </a:lnTo>
                <a:lnTo>
                  <a:pt x="23436" y="20118"/>
                </a:lnTo>
                <a:lnTo>
                  <a:pt x="23000" y="19863"/>
                </a:lnTo>
                <a:lnTo>
                  <a:pt x="22585" y="19598"/>
                </a:lnTo>
                <a:lnTo>
                  <a:pt x="22191" y="19324"/>
                </a:lnTo>
                <a:lnTo>
                  <a:pt x="21838" y="19040"/>
                </a:lnTo>
                <a:lnTo>
                  <a:pt x="21506" y="18756"/>
                </a:lnTo>
                <a:lnTo>
                  <a:pt x="21215" y="18454"/>
                </a:lnTo>
                <a:lnTo>
                  <a:pt x="20945" y="18161"/>
                </a:lnTo>
                <a:lnTo>
                  <a:pt x="20717" y="17858"/>
                </a:lnTo>
                <a:lnTo>
                  <a:pt x="20530" y="17546"/>
                </a:lnTo>
                <a:lnTo>
                  <a:pt x="20364" y="17234"/>
                </a:lnTo>
                <a:lnTo>
                  <a:pt x="20239" y="16913"/>
                </a:lnTo>
                <a:lnTo>
                  <a:pt x="20135" y="16601"/>
                </a:lnTo>
                <a:lnTo>
                  <a:pt x="20073" y="16280"/>
                </a:lnTo>
                <a:lnTo>
                  <a:pt x="20032" y="15958"/>
                </a:lnTo>
                <a:lnTo>
                  <a:pt x="20032" y="15627"/>
                </a:lnTo>
                <a:lnTo>
                  <a:pt x="20073" y="15306"/>
                </a:lnTo>
                <a:lnTo>
                  <a:pt x="20156" y="14984"/>
                </a:lnTo>
                <a:lnTo>
                  <a:pt x="20260" y="14663"/>
                </a:lnTo>
                <a:lnTo>
                  <a:pt x="20405" y="14342"/>
                </a:lnTo>
                <a:lnTo>
                  <a:pt x="20571" y="14020"/>
                </a:lnTo>
                <a:lnTo>
                  <a:pt x="20779" y="13708"/>
                </a:lnTo>
                <a:lnTo>
                  <a:pt x="21028" y="13396"/>
                </a:lnTo>
                <a:lnTo>
                  <a:pt x="21319" y="13084"/>
                </a:lnTo>
                <a:lnTo>
                  <a:pt x="21651" y="12782"/>
                </a:lnTo>
                <a:lnTo>
                  <a:pt x="22004" y="12479"/>
                </a:lnTo>
                <a:lnTo>
                  <a:pt x="22398" y="12186"/>
                </a:lnTo>
                <a:lnTo>
                  <a:pt x="22834" y="11903"/>
                </a:lnTo>
                <a:lnTo>
                  <a:pt x="23270" y="11628"/>
                </a:lnTo>
                <a:lnTo>
                  <a:pt x="23747" y="11373"/>
                </a:lnTo>
                <a:lnTo>
                  <a:pt x="24266" y="11127"/>
                </a:lnTo>
                <a:lnTo>
                  <a:pt x="24785" y="10891"/>
                </a:lnTo>
                <a:lnTo>
                  <a:pt x="25325" y="10674"/>
                </a:lnTo>
                <a:lnTo>
                  <a:pt x="25885" y="10475"/>
                </a:lnTo>
                <a:lnTo>
                  <a:pt x="26487" y="10286"/>
                </a:lnTo>
                <a:lnTo>
                  <a:pt x="27089" y="10106"/>
                </a:lnTo>
                <a:lnTo>
                  <a:pt x="27691" y="9946"/>
                </a:lnTo>
                <a:lnTo>
                  <a:pt x="28335" y="9794"/>
                </a:lnTo>
                <a:lnTo>
                  <a:pt x="28978" y="9662"/>
                </a:lnTo>
                <a:lnTo>
                  <a:pt x="29643" y="9539"/>
                </a:lnTo>
                <a:lnTo>
                  <a:pt x="30307" y="9435"/>
                </a:lnTo>
                <a:lnTo>
                  <a:pt x="30992" y="9350"/>
                </a:lnTo>
                <a:lnTo>
                  <a:pt x="31677" y="9274"/>
                </a:lnTo>
                <a:lnTo>
                  <a:pt x="32362" y="9218"/>
                </a:lnTo>
                <a:lnTo>
                  <a:pt x="33068" y="9170"/>
                </a:lnTo>
                <a:lnTo>
                  <a:pt x="33774" y="9142"/>
                </a:lnTo>
                <a:lnTo>
                  <a:pt x="34479" y="9123"/>
                </a:lnTo>
                <a:close/>
                <a:moveTo>
                  <a:pt x="33794" y="0"/>
                </a:moveTo>
                <a:lnTo>
                  <a:pt x="21381" y="1210"/>
                </a:lnTo>
                <a:lnTo>
                  <a:pt x="22398" y="3366"/>
                </a:lnTo>
                <a:lnTo>
                  <a:pt x="21796" y="3498"/>
                </a:lnTo>
                <a:lnTo>
                  <a:pt x="21194" y="3631"/>
                </a:lnTo>
                <a:lnTo>
                  <a:pt x="20592" y="3772"/>
                </a:lnTo>
                <a:lnTo>
                  <a:pt x="20011" y="3914"/>
                </a:lnTo>
                <a:lnTo>
                  <a:pt x="19430" y="4065"/>
                </a:lnTo>
                <a:lnTo>
                  <a:pt x="18869" y="4226"/>
                </a:lnTo>
                <a:lnTo>
                  <a:pt x="18288" y="4387"/>
                </a:lnTo>
                <a:lnTo>
                  <a:pt x="17748" y="4557"/>
                </a:lnTo>
                <a:lnTo>
                  <a:pt x="17188" y="4737"/>
                </a:lnTo>
                <a:lnTo>
                  <a:pt x="16648" y="4916"/>
                </a:lnTo>
                <a:lnTo>
                  <a:pt x="16108" y="5105"/>
                </a:lnTo>
                <a:lnTo>
                  <a:pt x="15589" y="5304"/>
                </a:lnTo>
                <a:lnTo>
                  <a:pt x="15070" y="5502"/>
                </a:lnTo>
                <a:lnTo>
                  <a:pt x="14552" y="5710"/>
                </a:lnTo>
                <a:lnTo>
                  <a:pt x="14053" y="5918"/>
                </a:lnTo>
                <a:lnTo>
                  <a:pt x="13555" y="6145"/>
                </a:lnTo>
                <a:lnTo>
                  <a:pt x="9507" y="4945"/>
                </a:lnTo>
                <a:lnTo>
                  <a:pt x="2616" y="9804"/>
                </a:lnTo>
                <a:lnTo>
                  <a:pt x="6663" y="10995"/>
                </a:lnTo>
                <a:lnTo>
                  <a:pt x="6435" y="11288"/>
                </a:lnTo>
                <a:lnTo>
                  <a:pt x="6207" y="11581"/>
                </a:lnTo>
                <a:lnTo>
                  <a:pt x="5999" y="11884"/>
                </a:lnTo>
                <a:lnTo>
                  <a:pt x="5812" y="12177"/>
                </a:lnTo>
                <a:lnTo>
                  <a:pt x="5646" y="12479"/>
                </a:lnTo>
                <a:lnTo>
                  <a:pt x="5480" y="12772"/>
                </a:lnTo>
                <a:lnTo>
                  <a:pt x="5335" y="13075"/>
                </a:lnTo>
                <a:lnTo>
                  <a:pt x="5210" y="13377"/>
                </a:lnTo>
                <a:lnTo>
                  <a:pt x="5107" y="13680"/>
                </a:lnTo>
                <a:lnTo>
                  <a:pt x="5003" y="13982"/>
                </a:lnTo>
                <a:lnTo>
                  <a:pt x="4920" y="14285"/>
                </a:lnTo>
                <a:lnTo>
                  <a:pt x="4857" y="14587"/>
                </a:lnTo>
                <a:lnTo>
                  <a:pt x="4795" y="14890"/>
                </a:lnTo>
                <a:lnTo>
                  <a:pt x="4754" y="15192"/>
                </a:lnTo>
                <a:lnTo>
                  <a:pt x="4733" y="15495"/>
                </a:lnTo>
                <a:lnTo>
                  <a:pt x="4733" y="15797"/>
                </a:lnTo>
                <a:lnTo>
                  <a:pt x="0" y="16261"/>
                </a:lnTo>
                <a:lnTo>
                  <a:pt x="2657" y="21914"/>
                </a:lnTo>
                <a:lnTo>
                  <a:pt x="7390" y="21451"/>
                </a:lnTo>
                <a:lnTo>
                  <a:pt x="7681" y="21734"/>
                </a:lnTo>
                <a:lnTo>
                  <a:pt x="7971" y="21999"/>
                </a:lnTo>
                <a:lnTo>
                  <a:pt x="8283" y="22273"/>
                </a:lnTo>
                <a:lnTo>
                  <a:pt x="8594" y="22538"/>
                </a:lnTo>
                <a:lnTo>
                  <a:pt x="8926" y="22803"/>
                </a:lnTo>
                <a:lnTo>
                  <a:pt x="9279" y="23067"/>
                </a:lnTo>
                <a:lnTo>
                  <a:pt x="9632" y="23323"/>
                </a:lnTo>
                <a:lnTo>
                  <a:pt x="10006" y="23578"/>
                </a:lnTo>
                <a:lnTo>
                  <a:pt x="10400" y="23824"/>
                </a:lnTo>
                <a:lnTo>
                  <a:pt x="10794" y="24069"/>
                </a:lnTo>
                <a:lnTo>
                  <a:pt x="11209" y="24315"/>
                </a:lnTo>
                <a:lnTo>
                  <a:pt x="11645" y="24561"/>
                </a:lnTo>
                <a:lnTo>
                  <a:pt x="12081" y="24797"/>
                </a:lnTo>
                <a:lnTo>
                  <a:pt x="12538" y="25024"/>
                </a:lnTo>
                <a:lnTo>
                  <a:pt x="12995" y="25251"/>
                </a:lnTo>
                <a:lnTo>
                  <a:pt x="13472" y="25478"/>
                </a:lnTo>
                <a:lnTo>
                  <a:pt x="10857" y="27322"/>
                </a:lnTo>
                <a:lnTo>
                  <a:pt x="21526" y="30470"/>
                </a:lnTo>
                <a:lnTo>
                  <a:pt x="24142" y="28617"/>
                </a:lnTo>
                <a:lnTo>
                  <a:pt x="24785" y="28730"/>
                </a:lnTo>
                <a:lnTo>
                  <a:pt x="25429" y="28825"/>
                </a:lnTo>
                <a:lnTo>
                  <a:pt x="26093" y="28919"/>
                </a:lnTo>
                <a:lnTo>
                  <a:pt x="26737" y="29004"/>
                </a:lnTo>
                <a:lnTo>
                  <a:pt x="27401" y="29080"/>
                </a:lnTo>
                <a:lnTo>
                  <a:pt x="28044" y="29156"/>
                </a:lnTo>
                <a:lnTo>
                  <a:pt x="28709" y="29222"/>
                </a:lnTo>
                <a:lnTo>
                  <a:pt x="29373" y="29278"/>
                </a:lnTo>
                <a:lnTo>
                  <a:pt x="30037" y="29335"/>
                </a:lnTo>
                <a:lnTo>
                  <a:pt x="30701" y="29373"/>
                </a:lnTo>
                <a:lnTo>
                  <a:pt x="31366" y="29411"/>
                </a:lnTo>
                <a:lnTo>
                  <a:pt x="32030" y="29449"/>
                </a:lnTo>
                <a:lnTo>
                  <a:pt x="32694" y="29467"/>
                </a:lnTo>
                <a:lnTo>
                  <a:pt x="33358" y="29486"/>
                </a:lnTo>
                <a:lnTo>
                  <a:pt x="34023" y="29496"/>
                </a:lnTo>
                <a:lnTo>
                  <a:pt x="34687" y="29496"/>
                </a:lnTo>
                <a:lnTo>
                  <a:pt x="35704" y="31651"/>
                </a:lnTo>
                <a:lnTo>
                  <a:pt x="48117" y="30441"/>
                </a:lnTo>
                <a:lnTo>
                  <a:pt x="47100" y="28286"/>
                </a:lnTo>
                <a:lnTo>
                  <a:pt x="47702" y="28163"/>
                </a:lnTo>
                <a:lnTo>
                  <a:pt x="48304" y="28031"/>
                </a:lnTo>
                <a:lnTo>
                  <a:pt x="48906" y="27889"/>
                </a:lnTo>
                <a:lnTo>
                  <a:pt x="49487" y="27737"/>
                </a:lnTo>
                <a:lnTo>
                  <a:pt x="50069" y="27586"/>
                </a:lnTo>
                <a:lnTo>
                  <a:pt x="50650" y="27425"/>
                </a:lnTo>
                <a:lnTo>
                  <a:pt x="51210" y="27265"/>
                </a:lnTo>
                <a:lnTo>
                  <a:pt x="51771" y="27095"/>
                </a:lnTo>
                <a:lnTo>
                  <a:pt x="52311" y="26915"/>
                </a:lnTo>
                <a:lnTo>
                  <a:pt x="52850" y="26735"/>
                </a:lnTo>
                <a:lnTo>
                  <a:pt x="53390" y="26546"/>
                </a:lnTo>
                <a:lnTo>
                  <a:pt x="53930" y="26348"/>
                </a:lnTo>
                <a:lnTo>
                  <a:pt x="54449" y="26149"/>
                </a:lnTo>
                <a:lnTo>
                  <a:pt x="54947" y="25941"/>
                </a:lnTo>
                <a:lnTo>
                  <a:pt x="55445" y="25733"/>
                </a:lnTo>
                <a:lnTo>
                  <a:pt x="55943" y="25516"/>
                </a:lnTo>
                <a:lnTo>
                  <a:pt x="59991" y="26707"/>
                </a:lnTo>
                <a:lnTo>
                  <a:pt x="66904" y="21857"/>
                </a:lnTo>
                <a:lnTo>
                  <a:pt x="62835" y="20657"/>
                </a:lnTo>
                <a:lnTo>
                  <a:pt x="63063" y="20364"/>
                </a:lnTo>
                <a:lnTo>
                  <a:pt x="63292" y="20071"/>
                </a:lnTo>
                <a:lnTo>
                  <a:pt x="63499" y="19777"/>
                </a:lnTo>
                <a:lnTo>
                  <a:pt x="63686" y="19475"/>
                </a:lnTo>
                <a:lnTo>
                  <a:pt x="63852" y="19182"/>
                </a:lnTo>
                <a:lnTo>
                  <a:pt x="64018" y="18879"/>
                </a:lnTo>
                <a:lnTo>
                  <a:pt x="64163" y="18577"/>
                </a:lnTo>
                <a:lnTo>
                  <a:pt x="64288" y="18274"/>
                </a:lnTo>
                <a:lnTo>
                  <a:pt x="64413" y="17972"/>
                </a:lnTo>
                <a:lnTo>
                  <a:pt x="64496" y="17669"/>
                </a:lnTo>
                <a:lnTo>
                  <a:pt x="64579" y="17367"/>
                </a:lnTo>
                <a:lnTo>
                  <a:pt x="64662" y="17064"/>
                </a:lnTo>
                <a:lnTo>
                  <a:pt x="64703" y="16762"/>
                </a:lnTo>
                <a:lnTo>
                  <a:pt x="64745" y="16459"/>
                </a:lnTo>
                <a:lnTo>
                  <a:pt x="64765" y="16157"/>
                </a:lnTo>
                <a:lnTo>
                  <a:pt x="64765" y="15854"/>
                </a:lnTo>
                <a:lnTo>
                  <a:pt x="69498" y="15391"/>
                </a:lnTo>
                <a:lnTo>
                  <a:pt x="66841" y="9738"/>
                </a:lnTo>
                <a:lnTo>
                  <a:pt x="62108" y="10201"/>
                </a:lnTo>
                <a:lnTo>
                  <a:pt x="61839" y="9927"/>
                </a:lnTo>
                <a:lnTo>
                  <a:pt x="61548" y="9653"/>
                </a:lnTo>
                <a:lnTo>
                  <a:pt x="61237" y="9388"/>
                </a:lnTo>
                <a:lnTo>
                  <a:pt x="60904" y="9114"/>
                </a:lnTo>
                <a:lnTo>
                  <a:pt x="60572" y="8849"/>
                </a:lnTo>
                <a:lnTo>
                  <a:pt x="60219" y="8594"/>
                </a:lnTo>
                <a:lnTo>
                  <a:pt x="59867" y="8339"/>
                </a:lnTo>
                <a:lnTo>
                  <a:pt x="59493" y="8083"/>
                </a:lnTo>
                <a:lnTo>
                  <a:pt x="59098" y="7828"/>
                </a:lnTo>
                <a:lnTo>
                  <a:pt x="58704" y="7582"/>
                </a:lnTo>
                <a:lnTo>
                  <a:pt x="58289" y="7336"/>
                </a:lnTo>
                <a:lnTo>
                  <a:pt x="57853" y="7100"/>
                </a:lnTo>
                <a:lnTo>
                  <a:pt x="57417" y="6864"/>
                </a:lnTo>
                <a:lnTo>
                  <a:pt x="56960" y="6627"/>
                </a:lnTo>
                <a:lnTo>
                  <a:pt x="56504" y="6401"/>
                </a:lnTo>
                <a:lnTo>
                  <a:pt x="56026" y="6174"/>
                </a:lnTo>
                <a:lnTo>
                  <a:pt x="58642" y="4330"/>
                </a:lnTo>
                <a:lnTo>
                  <a:pt x="47993" y="1192"/>
                </a:lnTo>
                <a:lnTo>
                  <a:pt x="45357" y="3035"/>
                </a:lnTo>
                <a:lnTo>
                  <a:pt x="44713" y="2931"/>
                </a:lnTo>
                <a:lnTo>
                  <a:pt x="44070" y="2827"/>
                </a:lnTo>
                <a:lnTo>
                  <a:pt x="43426" y="2733"/>
                </a:lnTo>
                <a:lnTo>
                  <a:pt x="42762" y="2647"/>
                </a:lnTo>
                <a:lnTo>
                  <a:pt x="42118" y="2572"/>
                </a:lnTo>
                <a:lnTo>
                  <a:pt x="41454" y="2496"/>
                </a:lnTo>
                <a:lnTo>
                  <a:pt x="40790" y="2430"/>
                </a:lnTo>
                <a:lnTo>
                  <a:pt x="40126" y="2373"/>
                </a:lnTo>
                <a:lnTo>
                  <a:pt x="39461" y="2326"/>
                </a:lnTo>
                <a:lnTo>
                  <a:pt x="38797" y="2279"/>
                </a:lnTo>
                <a:lnTo>
                  <a:pt x="38133" y="2241"/>
                </a:lnTo>
                <a:lnTo>
                  <a:pt x="37469" y="2213"/>
                </a:lnTo>
                <a:lnTo>
                  <a:pt x="36804" y="2184"/>
                </a:lnTo>
                <a:lnTo>
                  <a:pt x="36140" y="2165"/>
                </a:lnTo>
                <a:lnTo>
                  <a:pt x="35476" y="2156"/>
                </a:lnTo>
                <a:lnTo>
                  <a:pt x="34811" y="2156"/>
                </a:lnTo>
                <a:lnTo>
                  <a:pt x="33794" y="0"/>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rot="10800000" flipH="1">
            <a:off x="7753136" y="1853014"/>
            <a:ext cx="321085" cy="275610"/>
          </a:xfrm>
          <a:custGeom>
            <a:avLst/>
            <a:gdLst/>
            <a:ahLst/>
            <a:cxnLst/>
            <a:rect l="l" t="t" r="r" b="b"/>
            <a:pathLst>
              <a:path w="69499" h="31652" extrusionOk="0">
                <a:moveTo>
                  <a:pt x="35185" y="9123"/>
                </a:moveTo>
                <a:lnTo>
                  <a:pt x="35891" y="9142"/>
                </a:lnTo>
                <a:lnTo>
                  <a:pt x="36597" y="9180"/>
                </a:lnTo>
                <a:lnTo>
                  <a:pt x="37302" y="9227"/>
                </a:lnTo>
                <a:lnTo>
                  <a:pt x="38008" y="9293"/>
                </a:lnTo>
                <a:lnTo>
                  <a:pt x="38714" y="9369"/>
                </a:lnTo>
                <a:lnTo>
                  <a:pt x="39399" y="9464"/>
                </a:lnTo>
                <a:lnTo>
                  <a:pt x="40105" y="9577"/>
                </a:lnTo>
                <a:lnTo>
                  <a:pt x="40769" y="9709"/>
                </a:lnTo>
                <a:lnTo>
                  <a:pt x="41433" y="9861"/>
                </a:lnTo>
                <a:lnTo>
                  <a:pt x="42098" y="10021"/>
                </a:lnTo>
                <a:lnTo>
                  <a:pt x="42741" y="10201"/>
                </a:lnTo>
                <a:lnTo>
                  <a:pt x="43364" y="10399"/>
                </a:lnTo>
                <a:lnTo>
                  <a:pt x="43966" y="10598"/>
                </a:lnTo>
                <a:lnTo>
                  <a:pt x="44547" y="10815"/>
                </a:lnTo>
                <a:lnTo>
                  <a:pt x="45066" y="11052"/>
                </a:lnTo>
                <a:lnTo>
                  <a:pt x="45585" y="11288"/>
                </a:lnTo>
                <a:lnTo>
                  <a:pt x="46062" y="11534"/>
                </a:lnTo>
                <a:lnTo>
                  <a:pt x="46519" y="11789"/>
                </a:lnTo>
                <a:lnTo>
                  <a:pt x="46934" y="12063"/>
                </a:lnTo>
                <a:lnTo>
                  <a:pt x="47308" y="12337"/>
                </a:lnTo>
                <a:lnTo>
                  <a:pt x="47681" y="12612"/>
                </a:lnTo>
                <a:lnTo>
                  <a:pt x="47993" y="12905"/>
                </a:lnTo>
                <a:lnTo>
                  <a:pt x="48283" y="13198"/>
                </a:lnTo>
                <a:lnTo>
                  <a:pt x="48553" y="13500"/>
                </a:lnTo>
                <a:lnTo>
                  <a:pt x="48782" y="13803"/>
                </a:lnTo>
                <a:lnTo>
                  <a:pt x="48989" y="14115"/>
                </a:lnTo>
                <a:lnTo>
                  <a:pt x="49135" y="14427"/>
                </a:lnTo>
                <a:lnTo>
                  <a:pt x="49280" y="14739"/>
                </a:lnTo>
                <a:lnTo>
                  <a:pt x="49363" y="15060"/>
                </a:lnTo>
                <a:lnTo>
                  <a:pt x="49446" y="15382"/>
                </a:lnTo>
                <a:lnTo>
                  <a:pt x="49467" y="15703"/>
                </a:lnTo>
                <a:lnTo>
                  <a:pt x="49467" y="16024"/>
                </a:lnTo>
                <a:lnTo>
                  <a:pt x="49425" y="16346"/>
                </a:lnTo>
                <a:lnTo>
                  <a:pt x="49363" y="16667"/>
                </a:lnTo>
                <a:lnTo>
                  <a:pt x="49259" y="16989"/>
                </a:lnTo>
                <a:lnTo>
                  <a:pt x="49114" y="17310"/>
                </a:lnTo>
                <a:lnTo>
                  <a:pt x="48927" y="17631"/>
                </a:lnTo>
                <a:lnTo>
                  <a:pt x="48719" y="17943"/>
                </a:lnTo>
                <a:lnTo>
                  <a:pt x="48470" y="18265"/>
                </a:lnTo>
                <a:lnTo>
                  <a:pt x="48180" y="18567"/>
                </a:lnTo>
                <a:lnTo>
                  <a:pt x="47868" y="18879"/>
                </a:lnTo>
                <a:lnTo>
                  <a:pt x="47495" y="19172"/>
                </a:lnTo>
                <a:lnTo>
                  <a:pt x="47100" y="19466"/>
                </a:lnTo>
                <a:lnTo>
                  <a:pt x="46685" y="19749"/>
                </a:lnTo>
                <a:lnTo>
                  <a:pt x="46228" y="20023"/>
                </a:lnTo>
                <a:lnTo>
                  <a:pt x="45751" y="20288"/>
                </a:lnTo>
                <a:lnTo>
                  <a:pt x="45253" y="20524"/>
                </a:lnTo>
                <a:lnTo>
                  <a:pt x="44713" y="20761"/>
                </a:lnTo>
                <a:lnTo>
                  <a:pt x="44173" y="20978"/>
                </a:lnTo>
                <a:lnTo>
                  <a:pt x="43613" y="21186"/>
                </a:lnTo>
                <a:lnTo>
                  <a:pt x="43032" y="21375"/>
                </a:lnTo>
                <a:lnTo>
                  <a:pt x="42430" y="21545"/>
                </a:lnTo>
                <a:lnTo>
                  <a:pt x="41807" y="21715"/>
                </a:lnTo>
                <a:lnTo>
                  <a:pt x="41184" y="21857"/>
                </a:lnTo>
                <a:lnTo>
                  <a:pt x="40520" y="21990"/>
                </a:lnTo>
                <a:lnTo>
                  <a:pt x="39876" y="22113"/>
                </a:lnTo>
                <a:lnTo>
                  <a:pt x="39212" y="22217"/>
                </a:lnTo>
                <a:lnTo>
                  <a:pt x="38527" y="22311"/>
                </a:lnTo>
                <a:lnTo>
                  <a:pt x="37842" y="22377"/>
                </a:lnTo>
                <a:lnTo>
                  <a:pt x="37136" y="22443"/>
                </a:lnTo>
                <a:lnTo>
                  <a:pt x="36451" y="22491"/>
                </a:lnTo>
                <a:lnTo>
                  <a:pt x="35746" y="22519"/>
                </a:lnTo>
                <a:lnTo>
                  <a:pt x="35040" y="22528"/>
                </a:lnTo>
                <a:lnTo>
                  <a:pt x="34313" y="22528"/>
                </a:lnTo>
                <a:lnTo>
                  <a:pt x="33607" y="22510"/>
                </a:lnTo>
                <a:lnTo>
                  <a:pt x="32902" y="22481"/>
                </a:lnTo>
                <a:lnTo>
                  <a:pt x="32196" y="22434"/>
                </a:lnTo>
                <a:lnTo>
                  <a:pt x="31490" y="22368"/>
                </a:lnTo>
                <a:lnTo>
                  <a:pt x="30784" y="22283"/>
                </a:lnTo>
                <a:lnTo>
                  <a:pt x="30099" y="22188"/>
                </a:lnTo>
                <a:lnTo>
                  <a:pt x="29414" y="22075"/>
                </a:lnTo>
                <a:lnTo>
                  <a:pt x="28729" y="21942"/>
                </a:lnTo>
                <a:lnTo>
                  <a:pt x="28065" y="21801"/>
                </a:lnTo>
                <a:lnTo>
                  <a:pt x="27401" y="21630"/>
                </a:lnTo>
                <a:lnTo>
                  <a:pt x="26757" y="21451"/>
                </a:lnTo>
                <a:lnTo>
                  <a:pt x="26135" y="21262"/>
                </a:lnTo>
                <a:lnTo>
                  <a:pt x="25533" y="21054"/>
                </a:lnTo>
                <a:lnTo>
                  <a:pt x="24972" y="20836"/>
                </a:lnTo>
                <a:lnTo>
                  <a:pt x="24432" y="20609"/>
                </a:lnTo>
                <a:lnTo>
                  <a:pt x="23913" y="20364"/>
                </a:lnTo>
                <a:lnTo>
                  <a:pt x="23436" y="20118"/>
                </a:lnTo>
                <a:lnTo>
                  <a:pt x="23000" y="19863"/>
                </a:lnTo>
                <a:lnTo>
                  <a:pt x="22585" y="19598"/>
                </a:lnTo>
                <a:lnTo>
                  <a:pt x="22191" y="19324"/>
                </a:lnTo>
                <a:lnTo>
                  <a:pt x="21838" y="19040"/>
                </a:lnTo>
                <a:lnTo>
                  <a:pt x="21506" y="18756"/>
                </a:lnTo>
                <a:lnTo>
                  <a:pt x="21215" y="18454"/>
                </a:lnTo>
                <a:lnTo>
                  <a:pt x="20945" y="18161"/>
                </a:lnTo>
                <a:lnTo>
                  <a:pt x="20717" y="17858"/>
                </a:lnTo>
                <a:lnTo>
                  <a:pt x="20530" y="17546"/>
                </a:lnTo>
                <a:lnTo>
                  <a:pt x="20364" y="17234"/>
                </a:lnTo>
                <a:lnTo>
                  <a:pt x="20239" y="16913"/>
                </a:lnTo>
                <a:lnTo>
                  <a:pt x="20135" y="16601"/>
                </a:lnTo>
                <a:lnTo>
                  <a:pt x="20073" y="16280"/>
                </a:lnTo>
                <a:lnTo>
                  <a:pt x="20032" y="15958"/>
                </a:lnTo>
                <a:lnTo>
                  <a:pt x="20032" y="15627"/>
                </a:lnTo>
                <a:lnTo>
                  <a:pt x="20073" y="15306"/>
                </a:lnTo>
                <a:lnTo>
                  <a:pt x="20156" y="14984"/>
                </a:lnTo>
                <a:lnTo>
                  <a:pt x="20260" y="14663"/>
                </a:lnTo>
                <a:lnTo>
                  <a:pt x="20405" y="14342"/>
                </a:lnTo>
                <a:lnTo>
                  <a:pt x="20571" y="14020"/>
                </a:lnTo>
                <a:lnTo>
                  <a:pt x="20779" y="13708"/>
                </a:lnTo>
                <a:lnTo>
                  <a:pt x="21028" y="13396"/>
                </a:lnTo>
                <a:lnTo>
                  <a:pt x="21319" y="13084"/>
                </a:lnTo>
                <a:lnTo>
                  <a:pt x="21651" y="12782"/>
                </a:lnTo>
                <a:lnTo>
                  <a:pt x="22004" y="12479"/>
                </a:lnTo>
                <a:lnTo>
                  <a:pt x="22398" y="12186"/>
                </a:lnTo>
                <a:lnTo>
                  <a:pt x="22834" y="11903"/>
                </a:lnTo>
                <a:lnTo>
                  <a:pt x="23270" y="11628"/>
                </a:lnTo>
                <a:lnTo>
                  <a:pt x="23747" y="11373"/>
                </a:lnTo>
                <a:lnTo>
                  <a:pt x="24266" y="11127"/>
                </a:lnTo>
                <a:lnTo>
                  <a:pt x="24785" y="10891"/>
                </a:lnTo>
                <a:lnTo>
                  <a:pt x="25325" y="10674"/>
                </a:lnTo>
                <a:lnTo>
                  <a:pt x="25885" y="10475"/>
                </a:lnTo>
                <a:lnTo>
                  <a:pt x="26487" y="10286"/>
                </a:lnTo>
                <a:lnTo>
                  <a:pt x="27089" y="10106"/>
                </a:lnTo>
                <a:lnTo>
                  <a:pt x="27691" y="9946"/>
                </a:lnTo>
                <a:lnTo>
                  <a:pt x="28335" y="9794"/>
                </a:lnTo>
                <a:lnTo>
                  <a:pt x="28978" y="9662"/>
                </a:lnTo>
                <a:lnTo>
                  <a:pt x="29643" y="9539"/>
                </a:lnTo>
                <a:lnTo>
                  <a:pt x="30307" y="9435"/>
                </a:lnTo>
                <a:lnTo>
                  <a:pt x="30992" y="9350"/>
                </a:lnTo>
                <a:lnTo>
                  <a:pt x="31677" y="9274"/>
                </a:lnTo>
                <a:lnTo>
                  <a:pt x="32362" y="9218"/>
                </a:lnTo>
                <a:lnTo>
                  <a:pt x="33068" y="9170"/>
                </a:lnTo>
                <a:lnTo>
                  <a:pt x="33774" y="9142"/>
                </a:lnTo>
                <a:lnTo>
                  <a:pt x="34479" y="9123"/>
                </a:lnTo>
                <a:close/>
                <a:moveTo>
                  <a:pt x="33794" y="0"/>
                </a:moveTo>
                <a:lnTo>
                  <a:pt x="21381" y="1210"/>
                </a:lnTo>
                <a:lnTo>
                  <a:pt x="22398" y="3366"/>
                </a:lnTo>
                <a:lnTo>
                  <a:pt x="21796" y="3498"/>
                </a:lnTo>
                <a:lnTo>
                  <a:pt x="21194" y="3631"/>
                </a:lnTo>
                <a:lnTo>
                  <a:pt x="20592" y="3772"/>
                </a:lnTo>
                <a:lnTo>
                  <a:pt x="20011" y="3914"/>
                </a:lnTo>
                <a:lnTo>
                  <a:pt x="19430" y="4065"/>
                </a:lnTo>
                <a:lnTo>
                  <a:pt x="18869" y="4226"/>
                </a:lnTo>
                <a:lnTo>
                  <a:pt x="18288" y="4387"/>
                </a:lnTo>
                <a:lnTo>
                  <a:pt x="17748" y="4557"/>
                </a:lnTo>
                <a:lnTo>
                  <a:pt x="17188" y="4737"/>
                </a:lnTo>
                <a:lnTo>
                  <a:pt x="16648" y="4916"/>
                </a:lnTo>
                <a:lnTo>
                  <a:pt x="16108" y="5105"/>
                </a:lnTo>
                <a:lnTo>
                  <a:pt x="15589" y="5304"/>
                </a:lnTo>
                <a:lnTo>
                  <a:pt x="15070" y="5502"/>
                </a:lnTo>
                <a:lnTo>
                  <a:pt x="14552" y="5710"/>
                </a:lnTo>
                <a:lnTo>
                  <a:pt x="14053" y="5918"/>
                </a:lnTo>
                <a:lnTo>
                  <a:pt x="13555" y="6145"/>
                </a:lnTo>
                <a:lnTo>
                  <a:pt x="9507" y="4945"/>
                </a:lnTo>
                <a:lnTo>
                  <a:pt x="2616" y="9804"/>
                </a:lnTo>
                <a:lnTo>
                  <a:pt x="6663" y="10995"/>
                </a:lnTo>
                <a:lnTo>
                  <a:pt x="6435" y="11288"/>
                </a:lnTo>
                <a:lnTo>
                  <a:pt x="6207" y="11581"/>
                </a:lnTo>
                <a:lnTo>
                  <a:pt x="5999" y="11884"/>
                </a:lnTo>
                <a:lnTo>
                  <a:pt x="5812" y="12177"/>
                </a:lnTo>
                <a:lnTo>
                  <a:pt x="5646" y="12479"/>
                </a:lnTo>
                <a:lnTo>
                  <a:pt x="5480" y="12772"/>
                </a:lnTo>
                <a:lnTo>
                  <a:pt x="5335" y="13075"/>
                </a:lnTo>
                <a:lnTo>
                  <a:pt x="5210" y="13377"/>
                </a:lnTo>
                <a:lnTo>
                  <a:pt x="5107" y="13680"/>
                </a:lnTo>
                <a:lnTo>
                  <a:pt x="5003" y="13982"/>
                </a:lnTo>
                <a:lnTo>
                  <a:pt x="4920" y="14285"/>
                </a:lnTo>
                <a:lnTo>
                  <a:pt x="4857" y="14587"/>
                </a:lnTo>
                <a:lnTo>
                  <a:pt x="4795" y="14890"/>
                </a:lnTo>
                <a:lnTo>
                  <a:pt x="4754" y="15192"/>
                </a:lnTo>
                <a:lnTo>
                  <a:pt x="4733" y="15495"/>
                </a:lnTo>
                <a:lnTo>
                  <a:pt x="4733" y="15797"/>
                </a:lnTo>
                <a:lnTo>
                  <a:pt x="0" y="16261"/>
                </a:lnTo>
                <a:lnTo>
                  <a:pt x="2657" y="21914"/>
                </a:lnTo>
                <a:lnTo>
                  <a:pt x="7390" y="21451"/>
                </a:lnTo>
                <a:lnTo>
                  <a:pt x="7681" y="21734"/>
                </a:lnTo>
                <a:lnTo>
                  <a:pt x="7971" y="21999"/>
                </a:lnTo>
                <a:lnTo>
                  <a:pt x="8283" y="22273"/>
                </a:lnTo>
                <a:lnTo>
                  <a:pt x="8594" y="22538"/>
                </a:lnTo>
                <a:lnTo>
                  <a:pt x="8926" y="22803"/>
                </a:lnTo>
                <a:lnTo>
                  <a:pt x="9279" y="23067"/>
                </a:lnTo>
                <a:lnTo>
                  <a:pt x="9632" y="23323"/>
                </a:lnTo>
                <a:lnTo>
                  <a:pt x="10006" y="23578"/>
                </a:lnTo>
                <a:lnTo>
                  <a:pt x="10400" y="23824"/>
                </a:lnTo>
                <a:lnTo>
                  <a:pt x="10794" y="24069"/>
                </a:lnTo>
                <a:lnTo>
                  <a:pt x="11209" y="24315"/>
                </a:lnTo>
                <a:lnTo>
                  <a:pt x="11645" y="24561"/>
                </a:lnTo>
                <a:lnTo>
                  <a:pt x="12081" y="24797"/>
                </a:lnTo>
                <a:lnTo>
                  <a:pt x="12538" y="25024"/>
                </a:lnTo>
                <a:lnTo>
                  <a:pt x="12995" y="25251"/>
                </a:lnTo>
                <a:lnTo>
                  <a:pt x="13472" y="25478"/>
                </a:lnTo>
                <a:lnTo>
                  <a:pt x="10857" y="27322"/>
                </a:lnTo>
                <a:lnTo>
                  <a:pt x="21526" y="30470"/>
                </a:lnTo>
                <a:lnTo>
                  <a:pt x="24142" y="28617"/>
                </a:lnTo>
                <a:lnTo>
                  <a:pt x="24785" y="28730"/>
                </a:lnTo>
                <a:lnTo>
                  <a:pt x="25429" y="28825"/>
                </a:lnTo>
                <a:lnTo>
                  <a:pt x="26093" y="28919"/>
                </a:lnTo>
                <a:lnTo>
                  <a:pt x="26737" y="29004"/>
                </a:lnTo>
                <a:lnTo>
                  <a:pt x="27401" y="29080"/>
                </a:lnTo>
                <a:lnTo>
                  <a:pt x="28044" y="29156"/>
                </a:lnTo>
                <a:lnTo>
                  <a:pt x="28709" y="29222"/>
                </a:lnTo>
                <a:lnTo>
                  <a:pt x="29373" y="29278"/>
                </a:lnTo>
                <a:lnTo>
                  <a:pt x="30037" y="29335"/>
                </a:lnTo>
                <a:lnTo>
                  <a:pt x="30701" y="29373"/>
                </a:lnTo>
                <a:lnTo>
                  <a:pt x="31366" y="29411"/>
                </a:lnTo>
                <a:lnTo>
                  <a:pt x="32030" y="29449"/>
                </a:lnTo>
                <a:lnTo>
                  <a:pt x="32694" y="29467"/>
                </a:lnTo>
                <a:lnTo>
                  <a:pt x="33358" y="29486"/>
                </a:lnTo>
                <a:lnTo>
                  <a:pt x="34023" y="29496"/>
                </a:lnTo>
                <a:lnTo>
                  <a:pt x="34687" y="29496"/>
                </a:lnTo>
                <a:lnTo>
                  <a:pt x="35704" y="31651"/>
                </a:lnTo>
                <a:lnTo>
                  <a:pt x="48117" y="30441"/>
                </a:lnTo>
                <a:lnTo>
                  <a:pt x="47100" y="28286"/>
                </a:lnTo>
                <a:lnTo>
                  <a:pt x="47702" y="28163"/>
                </a:lnTo>
                <a:lnTo>
                  <a:pt x="48304" y="28031"/>
                </a:lnTo>
                <a:lnTo>
                  <a:pt x="48906" y="27889"/>
                </a:lnTo>
                <a:lnTo>
                  <a:pt x="49487" y="27737"/>
                </a:lnTo>
                <a:lnTo>
                  <a:pt x="50069" y="27586"/>
                </a:lnTo>
                <a:lnTo>
                  <a:pt x="50650" y="27425"/>
                </a:lnTo>
                <a:lnTo>
                  <a:pt x="51210" y="27265"/>
                </a:lnTo>
                <a:lnTo>
                  <a:pt x="51771" y="27095"/>
                </a:lnTo>
                <a:lnTo>
                  <a:pt x="52311" y="26915"/>
                </a:lnTo>
                <a:lnTo>
                  <a:pt x="52850" y="26735"/>
                </a:lnTo>
                <a:lnTo>
                  <a:pt x="53390" y="26546"/>
                </a:lnTo>
                <a:lnTo>
                  <a:pt x="53930" y="26348"/>
                </a:lnTo>
                <a:lnTo>
                  <a:pt x="54449" y="26149"/>
                </a:lnTo>
                <a:lnTo>
                  <a:pt x="54947" y="25941"/>
                </a:lnTo>
                <a:lnTo>
                  <a:pt x="55445" y="25733"/>
                </a:lnTo>
                <a:lnTo>
                  <a:pt x="55943" y="25516"/>
                </a:lnTo>
                <a:lnTo>
                  <a:pt x="59991" y="26707"/>
                </a:lnTo>
                <a:lnTo>
                  <a:pt x="66904" y="21857"/>
                </a:lnTo>
                <a:lnTo>
                  <a:pt x="62835" y="20657"/>
                </a:lnTo>
                <a:lnTo>
                  <a:pt x="63063" y="20364"/>
                </a:lnTo>
                <a:lnTo>
                  <a:pt x="63292" y="20071"/>
                </a:lnTo>
                <a:lnTo>
                  <a:pt x="63499" y="19777"/>
                </a:lnTo>
                <a:lnTo>
                  <a:pt x="63686" y="19475"/>
                </a:lnTo>
                <a:lnTo>
                  <a:pt x="63852" y="19182"/>
                </a:lnTo>
                <a:lnTo>
                  <a:pt x="64018" y="18879"/>
                </a:lnTo>
                <a:lnTo>
                  <a:pt x="64163" y="18577"/>
                </a:lnTo>
                <a:lnTo>
                  <a:pt x="64288" y="18274"/>
                </a:lnTo>
                <a:lnTo>
                  <a:pt x="64413" y="17972"/>
                </a:lnTo>
                <a:lnTo>
                  <a:pt x="64496" y="17669"/>
                </a:lnTo>
                <a:lnTo>
                  <a:pt x="64579" y="17367"/>
                </a:lnTo>
                <a:lnTo>
                  <a:pt x="64662" y="17064"/>
                </a:lnTo>
                <a:lnTo>
                  <a:pt x="64703" y="16762"/>
                </a:lnTo>
                <a:lnTo>
                  <a:pt x="64745" y="16459"/>
                </a:lnTo>
                <a:lnTo>
                  <a:pt x="64765" y="16157"/>
                </a:lnTo>
                <a:lnTo>
                  <a:pt x="64765" y="15854"/>
                </a:lnTo>
                <a:lnTo>
                  <a:pt x="69498" y="15391"/>
                </a:lnTo>
                <a:lnTo>
                  <a:pt x="66841" y="9738"/>
                </a:lnTo>
                <a:lnTo>
                  <a:pt x="62108" y="10201"/>
                </a:lnTo>
                <a:lnTo>
                  <a:pt x="61839" y="9927"/>
                </a:lnTo>
                <a:lnTo>
                  <a:pt x="61548" y="9653"/>
                </a:lnTo>
                <a:lnTo>
                  <a:pt x="61237" y="9388"/>
                </a:lnTo>
                <a:lnTo>
                  <a:pt x="60904" y="9114"/>
                </a:lnTo>
                <a:lnTo>
                  <a:pt x="60572" y="8849"/>
                </a:lnTo>
                <a:lnTo>
                  <a:pt x="60219" y="8594"/>
                </a:lnTo>
                <a:lnTo>
                  <a:pt x="59867" y="8339"/>
                </a:lnTo>
                <a:lnTo>
                  <a:pt x="59493" y="8083"/>
                </a:lnTo>
                <a:lnTo>
                  <a:pt x="59098" y="7828"/>
                </a:lnTo>
                <a:lnTo>
                  <a:pt x="58704" y="7582"/>
                </a:lnTo>
                <a:lnTo>
                  <a:pt x="58289" y="7336"/>
                </a:lnTo>
                <a:lnTo>
                  <a:pt x="57853" y="7100"/>
                </a:lnTo>
                <a:lnTo>
                  <a:pt x="57417" y="6864"/>
                </a:lnTo>
                <a:lnTo>
                  <a:pt x="56960" y="6627"/>
                </a:lnTo>
                <a:lnTo>
                  <a:pt x="56504" y="6401"/>
                </a:lnTo>
                <a:lnTo>
                  <a:pt x="56026" y="6174"/>
                </a:lnTo>
                <a:lnTo>
                  <a:pt x="58642" y="4330"/>
                </a:lnTo>
                <a:lnTo>
                  <a:pt x="47993" y="1192"/>
                </a:lnTo>
                <a:lnTo>
                  <a:pt x="45357" y="3035"/>
                </a:lnTo>
                <a:lnTo>
                  <a:pt x="44713" y="2931"/>
                </a:lnTo>
                <a:lnTo>
                  <a:pt x="44070" y="2827"/>
                </a:lnTo>
                <a:lnTo>
                  <a:pt x="43426" y="2733"/>
                </a:lnTo>
                <a:lnTo>
                  <a:pt x="42762" y="2647"/>
                </a:lnTo>
                <a:lnTo>
                  <a:pt x="42118" y="2572"/>
                </a:lnTo>
                <a:lnTo>
                  <a:pt x="41454" y="2496"/>
                </a:lnTo>
                <a:lnTo>
                  <a:pt x="40790" y="2430"/>
                </a:lnTo>
                <a:lnTo>
                  <a:pt x="40126" y="2373"/>
                </a:lnTo>
                <a:lnTo>
                  <a:pt x="39461" y="2326"/>
                </a:lnTo>
                <a:lnTo>
                  <a:pt x="38797" y="2279"/>
                </a:lnTo>
                <a:lnTo>
                  <a:pt x="38133" y="2241"/>
                </a:lnTo>
                <a:lnTo>
                  <a:pt x="37469" y="2213"/>
                </a:lnTo>
                <a:lnTo>
                  <a:pt x="36804" y="2184"/>
                </a:lnTo>
                <a:lnTo>
                  <a:pt x="36140" y="2165"/>
                </a:lnTo>
                <a:lnTo>
                  <a:pt x="35476" y="2156"/>
                </a:lnTo>
                <a:lnTo>
                  <a:pt x="34811" y="2156"/>
                </a:lnTo>
                <a:lnTo>
                  <a:pt x="33794" y="0"/>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30"/>
          <p:cNvGrpSpPr/>
          <p:nvPr/>
        </p:nvGrpSpPr>
        <p:grpSpPr>
          <a:xfrm flipH="1">
            <a:off x="6954795" y="3020004"/>
            <a:ext cx="611778" cy="678916"/>
            <a:chOff x="1323242" y="917044"/>
            <a:chExt cx="727008" cy="952998"/>
          </a:xfrm>
        </p:grpSpPr>
        <p:sp>
          <p:nvSpPr>
            <p:cNvPr id="296" name="Google Shape;296;p30"/>
            <p:cNvSpPr/>
            <p:nvPr/>
          </p:nvSpPr>
          <p:spPr>
            <a:xfrm>
              <a:off x="1323247" y="917165"/>
              <a:ext cx="727003" cy="952877"/>
            </a:xfrm>
            <a:custGeom>
              <a:avLst/>
              <a:gdLst/>
              <a:ahLst/>
              <a:cxnLst/>
              <a:rect l="l" t="t" r="r" b="b"/>
              <a:pathLst>
                <a:path w="141647" h="275398" extrusionOk="0">
                  <a:moveTo>
                    <a:pt x="29740" y="1"/>
                  </a:moveTo>
                  <a:lnTo>
                    <a:pt x="29668" y="406"/>
                  </a:lnTo>
                  <a:lnTo>
                    <a:pt x="29583" y="900"/>
                  </a:lnTo>
                  <a:lnTo>
                    <a:pt x="29451" y="1553"/>
                  </a:lnTo>
                  <a:lnTo>
                    <a:pt x="29294" y="2364"/>
                  </a:lnTo>
                  <a:lnTo>
                    <a:pt x="29077" y="3334"/>
                  </a:lnTo>
                  <a:lnTo>
                    <a:pt x="28824" y="4427"/>
                  </a:lnTo>
                  <a:lnTo>
                    <a:pt x="28510" y="5644"/>
                  </a:lnTo>
                  <a:lnTo>
                    <a:pt x="28149" y="6966"/>
                  </a:lnTo>
                  <a:lnTo>
                    <a:pt x="27739" y="8377"/>
                  </a:lnTo>
                  <a:lnTo>
                    <a:pt x="27510" y="9118"/>
                  </a:lnTo>
                  <a:lnTo>
                    <a:pt x="27269" y="9876"/>
                  </a:lnTo>
                  <a:lnTo>
                    <a:pt x="27016" y="10634"/>
                  </a:lnTo>
                  <a:lnTo>
                    <a:pt x="26738" y="11428"/>
                  </a:lnTo>
                  <a:lnTo>
                    <a:pt x="26461" y="12221"/>
                  </a:lnTo>
                  <a:lnTo>
                    <a:pt x="26148" y="13033"/>
                  </a:lnTo>
                  <a:lnTo>
                    <a:pt x="25834" y="13861"/>
                  </a:lnTo>
                  <a:lnTo>
                    <a:pt x="25497" y="14690"/>
                  </a:lnTo>
                  <a:lnTo>
                    <a:pt x="25147" y="15519"/>
                  </a:lnTo>
                  <a:lnTo>
                    <a:pt x="24785" y="16365"/>
                  </a:lnTo>
                  <a:lnTo>
                    <a:pt x="24400" y="17212"/>
                  </a:lnTo>
                  <a:lnTo>
                    <a:pt x="23990" y="18058"/>
                  </a:lnTo>
                  <a:lnTo>
                    <a:pt x="23568" y="18905"/>
                  </a:lnTo>
                  <a:lnTo>
                    <a:pt x="23134" y="19751"/>
                  </a:lnTo>
                  <a:lnTo>
                    <a:pt x="22676" y="20580"/>
                  </a:lnTo>
                  <a:lnTo>
                    <a:pt x="22194" y="21427"/>
                  </a:lnTo>
                  <a:lnTo>
                    <a:pt x="21699" y="22255"/>
                  </a:lnTo>
                  <a:lnTo>
                    <a:pt x="21193" y="23067"/>
                  </a:lnTo>
                  <a:lnTo>
                    <a:pt x="20651" y="23878"/>
                  </a:lnTo>
                  <a:lnTo>
                    <a:pt x="20096" y="24689"/>
                  </a:lnTo>
                  <a:lnTo>
                    <a:pt x="19530" y="25465"/>
                  </a:lnTo>
                  <a:lnTo>
                    <a:pt x="18927" y="26241"/>
                  </a:lnTo>
                  <a:lnTo>
                    <a:pt x="18312" y="26999"/>
                  </a:lnTo>
                  <a:lnTo>
                    <a:pt x="17673" y="27740"/>
                  </a:lnTo>
                  <a:lnTo>
                    <a:pt x="17022" y="28445"/>
                  </a:lnTo>
                  <a:lnTo>
                    <a:pt x="16335" y="29150"/>
                  </a:lnTo>
                  <a:lnTo>
                    <a:pt x="15636" y="29821"/>
                  </a:lnTo>
                  <a:lnTo>
                    <a:pt x="14912" y="30473"/>
                  </a:lnTo>
                  <a:lnTo>
                    <a:pt x="14165" y="31090"/>
                  </a:lnTo>
                  <a:lnTo>
                    <a:pt x="13394" y="31690"/>
                  </a:lnTo>
                  <a:lnTo>
                    <a:pt x="12996" y="31972"/>
                  </a:lnTo>
                  <a:lnTo>
                    <a:pt x="12598" y="32236"/>
                  </a:lnTo>
                  <a:lnTo>
                    <a:pt x="12188" y="32519"/>
                  </a:lnTo>
                  <a:lnTo>
                    <a:pt x="11778" y="32783"/>
                  </a:lnTo>
                  <a:lnTo>
                    <a:pt x="11356" y="33030"/>
                  </a:lnTo>
                  <a:lnTo>
                    <a:pt x="10934" y="33277"/>
                  </a:lnTo>
                  <a:lnTo>
                    <a:pt x="10512" y="33506"/>
                  </a:lnTo>
                  <a:lnTo>
                    <a:pt x="10066" y="33735"/>
                  </a:lnTo>
                  <a:lnTo>
                    <a:pt x="9632" y="33965"/>
                  </a:lnTo>
                  <a:lnTo>
                    <a:pt x="9174" y="34176"/>
                  </a:lnTo>
                  <a:lnTo>
                    <a:pt x="8728" y="34370"/>
                  </a:lnTo>
                  <a:lnTo>
                    <a:pt x="8258" y="34564"/>
                  </a:lnTo>
                  <a:lnTo>
                    <a:pt x="7800" y="34741"/>
                  </a:lnTo>
                  <a:lnTo>
                    <a:pt x="7318" y="34899"/>
                  </a:lnTo>
                  <a:lnTo>
                    <a:pt x="6848" y="35076"/>
                  </a:lnTo>
                  <a:lnTo>
                    <a:pt x="6353" y="35217"/>
                  </a:lnTo>
                  <a:lnTo>
                    <a:pt x="5859" y="35358"/>
                  </a:lnTo>
                  <a:lnTo>
                    <a:pt x="5365" y="35481"/>
                  </a:lnTo>
                  <a:lnTo>
                    <a:pt x="4859" y="35605"/>
                  </a:lnTo>
                  <a:lnTo>
                    <a:pt x="4340" y="35710"/>
                  </a:lnTo>
                  <a:lnTo>
                    <a:pt x="3822" y="35799"/>
                  </a:lnTo>
                  <a:lnTo>
                    <a:pt x="3304" y="35887"/>
                  </a:lnTo>
                  <a:lnTo>
                    <a:pt x="2761" y="35940"/>
                  </a:lnTo>
                  <a:lnTo>
                    <a:pt x="2231" y="36010"/>
                  </a:lnTo>
                  <a:lnTo>
                    <a:pt x="1676" y="36045"/>
                  </a:lnTo>
                  <a:lnTo>
                    <a:pt x="1122" y="36081"/>
                  </a:lnTo>
                  <a:lnTo>
                    <a:pt x="567" y="36098"/>
                  </a:lnTo>
                  <a:lnTo>
                    <a:pt x="1" y="36116"/>
                  </a:lnTo>
                  <a:lnTo>
                    <a:pt x="1" y="142751"/>
                  </a:lnTo>
                  <a:lnTo>
                    <a:pt x="1" y="146349"/>
                  </a:lnTo>
                  <a:lnTo>
                    <a:pt x="25" y="150123"/>
                  </a:lnTo>
                  <a:lnTo>
                    <a:pt x="49" y="152062"/>
                  </a:lnTo>
                  <a:lnTo>
                    <a:pt x="73" y="154055"/>
                  </a:lnTo>
                  <a:lnTo>
                    <a:pt x="109" y="156083"/>
                  </a:lnTo>
                  <a:lnTo>
                    <a:pt x="157" y="158164"/>
                  </a:lnTo>
                  <a:lnTo>
                    <a:pt x="230" y="160262"/>
                  </a:lnTo>
                  <a:lnTo>
                    <a:pt x="302" y="162396"/>
                  </a:lnTo>
                  <a:lnTo>
                    <a:pt x="398" y="164565"/>
                  </a:lnTo>
                  <a:lnTo>
                    <a:pt x="519" y="166752"/>
                  </a:lnTo>
                  <a:lnTo>
                    <a:pt x="652" y="168974"/>
                  </a:lnTo>
                  <a:lnTo>
                    <a:pt x="808" y="171231"/>
                  </a:lnTo>
                  <a:lnTo>
                    <a:pt x="977" y="173488"/>
                  </a:lnTo>
                  <a:lnTo>
                    <a:pt x="1182" y="175781"/>
                  </a:lnTo>
                  <a:lnTo>
                    <a:pt x="1411" y="178108"/>
                  </a:lnTo>
                  <a:lnTo>
                    <a:pt x="1664" y="180436"/>
                  </a:lnTo>
                  <a:lnTo>
                    <a:pt x="1953" y="182782"/>
                  </a:lnTo>
                  <a:lnTo>
                    <a:pt x="2110" y="183963"/>
                  </a:lnTo>
                  <a:lnTo>
                    <a:pt x="2267" y="185145"/>
                  </a:lnTo>
                  <a:lnTo>
                    <a:pt x="2436" y="186326"/>
                  </a:lnTo>
                  <a:lnTo>
                    <a:pt x="2616" y="187525"/>
                  </a:lnTo>
                  <a:lnTo>
                    <a:pt x="2809" y="188707"/>
                  </a:lnTo>
                  <a:lnTo>
                    <a:pt x="3002" y="189906"/>
                  </a:lnTo>
                  <a:lnTo>
                    <a:pt x="3207" y="191105"/>
                  </a:lnTo>
                  <a:lnTo>
                    <a:pt x="3424" y="192304"/>
                  </a:lnTo>
                  <a:lnTo>
                    <a:pt x="3641" y="193503"/>
                  </a:lnTo>
                  <a:lnTo>
                    <a:pt x="3882" y="194702"/>
                  </a:lnTo>
                  <a:lnTo>
                    <a:pt x="4123" y="195902"/>
                  </a:lnTo>
                  <a:lnTo>
                    <a:pt x="4376" y="197101"/>
                  </a:lnTo>
                  <a:lnTo>
                    <a:pt x="4630" y="198318"/>
                  </a:lnTo>
                  <a:lnTo>
                    <a:pt x="4907" y="199517"/>
                  </a:lnTo>
                  <a:lnTo>
                    <a:pt x="5196" y="200733"/>
                  </a:lnTo>
                  <a:lnTo>
                    <a:pt x="5486" y="201933"/>
                  </a:lnTo>
                  <a:lnTo>
                    <a:pt x="5787" y="203132"/>
                  </a:lnTo>
                  <a:lnTo>
                    <a:pt x="6100" y="204349"/>
                  </a:lnTo>
                  <a:lnTo>
                    <a:pt x="6438" y="205548"/>
                  </a:lnTo>
                  <a:lnTo>
                    <a:pt x="6775" y="206747"/>
                  </a:lnTo>
                  <a:lnTo>
                    <a:pt x="7125" y="207964"/>
                  </a:lnTo>
                  <a:lnTo>
                    <a:pt x="7487" y="209163"/>
                  </a:lnTo>
                  <a:lnTo>
                    <a:pt x="7860" y="210362"/>
                  </a:lnTo>
                  <a:lnTo>
                    <a:pt x="8246" y="211561"/>
                  </a:lnTo>
                  <a:lnTo>
                    <a:pt x="8644" y="212760"/>
                  </a:lnTo>
                  <a:lnTo>
                    <a:pt x="9054" y="213942"/>
                  </a:lnTo>
                  <a:lnTo>
                    <a:pt x="9476" y="215141"/>
                  </a:lnTo>
                  <a:lnTo>
                    <a:pt x="9922" y="216340"/>
                  </a:lnTo>
                  <a:lnTo>
                    <a:pt x="10368" y="217521"/>
                  </a:lnTo>
                  <a:lnTo>
                    <a:pt x="10838" y="218703"/>
                  </a:lnTo>
                  <a:lnTo>
                    <a:pt x="11308" y="219884"/>
                  </a:lnTo>
                  <a:lnTo>
                    <a:pt x="11802" y="221066"/>
                  </a:lnTo>
                  <a:lnTo>
                    <a:pt x="12309" y="222230"/>
                  </a:lnTo>
                  <a:lnTo>
                    <a:pt x="12827" y="223411"/>
                  </a:lnTo>
                  <a:lnTo>
                    <a:pt x="13369" y="224575"/>
                  </a:lnTo>
                  <a:lnTo>
                    <a:pt x="13912" y="225721"/>
                  </a:lnTo>
                  <a:lnTo>
                    <a:pt x="14479" y="226885"/>
                  </a:lnTo>
                  <a:lnTo>
                    <a:pt x="15057" y="228032"/>
                  </a:lnTo>
                  <a:lnTo>
                    <a:pt x="15648" y="229178"/>
                  </a:lnTo>
                  <a:lnTo>
                    <a:pt x="16263" y="230324"/>
                  </a:lnTo>
                  <a:lnTo>
                    <a:pt x="16889" y="231453"/>
                  </a:lnTo>
                  <a:lnTo>
                    <a:pt x="17528" y="232581"/>
                  </a:lnTo>
                  <a:lnTo>
                    <a:pt x="18191" y="233710"/>
                  </a:lnTo>
                  <a:lnTo>
                    <a:pt x="18867" y="234821"/>
                  </a:lnTo>
                  <a:lnTo>
                    <a:pt x="19554" y="235932"/>
                  </a:lnTo>
                  <a:lnTo>
                    <a:pt x="20253" y="237043"/>
                  </a:lnTo>
                  <a:lnTo>
                    <a:pt x="20976" y="238136"/>
                  </a:lnTo>
                  <a:lnTo>
                    <a:pt x="21724" y="239229"/>
                  </a:lnTo>
                  <a:lnTo>
                    <a:pt x="22483" y="240305"/>
                  </a:lnTo>
                  <a:lnTo>
                    <a:pt x="23255" y="241381"/>
                  </a:lnTo>
                  <a:lnTo>
                    <a:pt x="24050" y="242457"/>
                  </a:lnTo>
                  <a:lnTo>
                    <a:pt x="24858" y="243515"/>
                  </a:lnTo>
                  <a:lnTo>
                    <a:pt x="25690" y="244555"/>
                  </a:lnTo>
                  <a:lnTo>
                    <a:pt x="26533" y="245595"/>
                  </a:lnTo>
                  <a:lnTo>
                    <a:pt x="27401" y="246636"/>
                  </a:lnTo>
                  <a:lnTo>
                    <a:pt x="28281" y="247659"/>
                  </a:lnTo>
                  <a:lnTo>
                    <a:pt x="29186" y="248664"/>
                  </a:lnTo>
                  <a:lnTo>
                    <a:pt x="30114" y="249669"/>
                  </a:lnTo>
                  <a:lnTo>
                    <a:pt x="31054" y="250674"/>
                  </a:lnTo>
                  <a:lnTo>
                    <a:pt x="32006" y="251644"/>
                  </a:lnTo>
                  <a:lnTo>
                    <a:pt x="32995" y="252632"/>
                  </a:lnTo>
                  <a:lnTo>
                    <a:pt x="33983" y="253584"/>
                  </a:lnTo>
                  <a:lnTo>
                    <a:pt x="35008" y="254536"/>
                  </a:lnTo>
                  <a:lnTo>
                    <a:pt x="36045" y="255488"/>
                  </a:lnTo>
                  <a:lnTo>
                    <a:pt x="37106" y="256423"/>
                  </a:lnTo>
                  <a:lnTo>
                    <a:pt x="38191" y="257340"/>
                  </a:lnTo>
                  <a:lnTo>
                    <a:pt x="39288" y="258239"/>
                  </a:lnTo>
                  <a:lnTo>
                    <a:pt x="40409" y="259139"/>
                  </a:lnTo>
                  <a:lnTo>
                    <a:pt x="41554" y="260020"/>
                  </a:lnTo>
                  <a:lnTo>
                    <a:pt x="42723" y="260902"/>
                  </a:lnTo>
                  <a:lnTo>
                    <a:pt x="43917" y="261749"/>
                  </a:lnTo>
                  <a:lnTo>
                    <a:pt x="45122" y="262595"/>
                  </a:lnTo>
                  <a:lnTo>
                    <a:pt x="46352" y="263442"/>
                  </a:lnTo>
                  <a:lnTo>
                    <a:pt x="47605" y="264253"/>
                  </a:lnTo>
                  <a:lnTo>
                    <a:pt x="48883" y="265064"/>
                  </a:lnTo>
                  <a:lnTo>
                    <a:pt x="50173" y="265857"/>
                  </a:lnTo>
                  <a:lnTo>
                    <a:pt x="51499" y="266633"/>
                  </a:lnTo>
                  <a:lnTo>
                    <a:pt x="52837" y="267409"/>
                  </a:lnTo>
                  <a:lnTo>
                    <a:pt x="54212" y="268150"/>
                  </a:lnTo>
                  <a:lnTo>
                    <a:pt x="55598" y="268891"/>
                  </a:lnTo>
                  <a:lnTo>
                    <a:pt x="57008" y="269614"/>
                  </a:lnTo>
                  <a:lnTo>
                    <a:pt x="58443" y="270319"/>
                  </a:lnTo>
                  <a:lnTo>
                    <a:pt x="59914" y="271007"/>
                  </a:lnTo>
                  <a:lnTo>
                    <a:pt x="61396" y="271677"/>
                  </a:lnTo>
                  <a:lnTo>
                    <a:pt x="62903" y="272347"/>
                  </a:lnTo>
                  <a:lnTo>
                    <a:pt x="64434" y="272982"/>
                  </a:lnTo>
                  <a:lnTo>
                    <a:pt x="66001" y="273617"/>
                  </a:lnTo>
                  <a:lnTo>
                    <a:pt x="67581" y="274234"/>
                  </a:lnTo>
                  <a:lnTo>
                    <a:pt x="69196" y="274816"/>
                  </a:lnTo>
                  <a:lnTo>
                    <a:pt x="70823" y="275398"/>
                  </a:lnTo>
                  <a:lnTo>
                    <a:pt x="72463" y="274816"/>
                  </a:lnTo>
                  <a:lnTo>
                    <a:pt x="74066" y="274234"/>
                  </a:lnTo>
                  <a:lnTo>
                    <a:pt x="75657" y="273617"/>
                  </a:lnTo>
                  <a:lnTo>
                    <a:pt x="77212" y="272982"/>
                  </a:lnTo>
                  <a:lnTo>
                    <a:pt x="78743" y="272347"/>
                  </a:lnTo>
                  <a:lnTo>
                    <a:pt x="80262" y="271677"/>
                  </a:lnTo>
                  <a:lnTo>
                    <a:pt x="81745" y="271007"/>
                  </a:lnTo>
                  <a:lnTo>
                    <a:pt x="83204" y="270319"/>
                  </a:lnTo>
                  <a:lnTo>
                    <a:pt x="84638" y="269614"/>
                  </a:lnTo>
                  <a:lnTo>
                    <a:pt x="86049" y="268891"/>
                  </a:lnTo>
                  <a:lnTo>
                    <a:pt x="87447" y="268150"/>
                  </a:lnTo>
                  <a:lnTo>
                    <a:pt x="88809" y="267409"/>
                  </a:lnTo>
                  <a:lnTo>
                    <a:pt x="90159" y="266633"/>
                  </a:lnTo>
                  <a:lnTo>
                    <a:pt x="91473" y="265857"/>
                  </a:lnTo>
                  <a:lnTo>
                    <a:pt x="92775" y="265064"/>
                  </a:lnTo>
                  <a:lnTo>
                    <a:pt x="94053" y="264253"/>
                  </a:lnTo>
                  <a:lnTo>
                    <a:pt x="95295" y="263442"/>
                  </a:lnTo>
                  <a:lnTo>
                    <a:pt x="96536" y="262595"/>
                  </a:lnTo>
                  <a:lnTo>
                    <a:pt x="97742" y="261749"/>
                  </a:lnTo>
                  <a:lnTo>
                    <a:pt x="98923" y="260902"/>
                  </a:lnTo>
                  <a:lnTo>
                    <a:pt x="100093" y="260020"/>
                  </a:lnTo>
                  <a:lnTo>
                    <a:pt x="101238" y="259139"/>
                  </a:lnTo>
                  <a:lnTo>
                    <a:pt x="102359" y="258239"/>
                  </a:lnTo>
                  <a:lnTo>
                    <a:pt x="103456" y="257340"/>
                  </a:lnTo>
                  <a:lnTo>
                    <a:pt x="104541" y="256423"/>
                  </a:lnTo>
                  <a:lnTo>
                    <a:pt x="105602" y="255488"/>
                  </a:lnTo>
                  <a:lnTo>
                    <a:pt x="106638" y="254536"/>
                  </a:lnTo>
                  <a:lnTo>
                    <a:pt x="107663" y="253584"/>
                  </a:lnTo>
                  <a:lnTo>
                    <a:pt x="108664" y="252632"/>
                  </a:lnTo>
                  <a:lnTo>
                    <a:pt x="109640" y="251644"/>
                  </a:lnTo>
                  <a:lnTo>
                    <a:pt x="110605" y="250674"/>
                  </a:lnTo>
                  <a:lnTo>
                    <a:pt x="111545" y="249669"/>
                  </a:lnTo>
                  <a:lnTo>
                    <a:pt x="112461" y="248664"/>
                  </a:lnTo>
                  <a:lnTo>
                    <a:pt x="113365" y="247659"/>
                  </a:lnTo>
                  <a:lnTo>
                    <a:pt x="114257" y="246636"/>
                  </a:lnTo>
                  <a:lnTo>
                    <a:pt x="115113" y="245595"/>
                  </a:lnTo>
                  <a:lnTo>
                    <a:pt x="115969" y="244555"/>
                  </a:lnTo>
                  <a:lnTo>
                    <a:pt x="116789" y="243515"/>
                  </a:lnTo>
                  <a:lnTo>
                    <a:pt x="117608" y="242457"/>
                  </a:lnTo>
                  <a:lnTo>
                    <a:pt x="118392" y="241381"/>
                  </a:lnTo>
                  <a:lnTo>
                    <a:pt x="119176" y="240305"/>
                  </a:lnTo>
                  <a:lnTo>
                    <a:pt x="119923" y="239229"/>
                  </a:lnTo>
                  <a:lnTo>
                    <a:pt x="120670" y="238136"/>
                  </a:lnTo>
                  <a:lnTo>
                    <a:pt x="121394" y="237043"/>
                  </a:lnTo>
                  <a:lnTo>
                    <a:pt x="122105" y="235932"/>
                  </a:lnTo>
                  <a:lnTo>
                    <a:pt x="122792" y="234821"/>
                  </a:lnTo>
                  <a:lnTo>
                    <a:pt x="123467" y="233710"/>
                  </a:lnTo>
                  <a:lnTo>
                    <a:pt x="124118" y="232581"/>
                  </a:lnTo>
                  <a:lnTo>
                    <a:pt x="124757" y="231453"/>
                  </a:lnTo>
                  <a:lnTo>
                    <a:pt x="125384" y="230324"/>
                  </a:lnTo>
                  <a:lnTo>
                    <a:pt x="125999" y="229178"/>
                  </a:lnTo>
                  <a:lnTo>
                    <a:pt x="126589" y="228032"/>
                  </a:lnTo>
                  <a:lnTo>
                    <a:pt x="127168" y="226885"/>
                  </a:lnTo>
                  <a:lnTo>
                    <a:pt x="127735" y="225721"/>
                  </a:lnTo>
                  <a:lnTo>
                    <a:pt x="128289" y="224575"/>
                  </a:lnTo>
                  <a:lnTo>
                    <a:pt x="128820" y="223411"/>
                  </a:lnTo>
                  <a:lnTo>
                    <a:pt x="129338" y="222230"/>
                  </a:lnTo>
                  <a:lnTo>
                    <a:pt x="129844" y="221066"/>
                  </a:lnTo>
                  <a:lnTo>
                    <a:pt x="130338" y="219884"/>
                  </a:lnTo>
                  <a:lnTo>
                    <a:pt x="130821" y="218703"/>
                  </a:lnTo>
                  <a:lnTo>
                    <a:pt x="131279" y="217521"/>
                  </a:lnTo>
                  <a:lnTo>
                    <a:pt x="131737" y="216340"/>
                  </a:lnTo>
                  <a:lnTo>
                    <a:pt x="132171" y="215141"/>
                  </a:lnTo>
                  <a:lnTo>
                    <a:pt x="132593" y="213942"/>
                  </a:lnTo>
                  <a:lnTo>
                    <a:pt x="133003" y="212760"/>
                  </a:lnTo>
                  <a:lnTo>
                    <a:pt x="133400" y="211561"/>
                  </a:lnTo>
                  <a:lnTo>
                    <a:pt x="133786" y="210362"/>
                  </a:lnTo>
                  <a:lnTo>
                    <a:pt x="134160" y="209163"/>
                  </a:lnTo>
                  <a:lnTo>
                    <a:pt x="134534" y="207964"/>
                  </a:lnTo>
                  <a:lnTo>
                    <a:pt x="134883" y="206747"/>
                  </a:lnTo>
                  <a:lnTo>
                    <a:pt x="135221" y="205548"/>
                  </a:lnTo>
                  <a:lnTo>
                    <a:pt x="135546" y="204349"/>
                  </a:lnTo>
                  <a:lnTo>
                    <a:pt x="135860" y="203132"/>
                  </a:lnTo>
                  <a:lnTo>
                    <a:pt x="136161" y="201933"/>
                  </a:lnTo>
                  <a:lnTo>
                    <a:pt x="136462" y="200733"/>
                  </a:lnTo>
                  <a:lnTo>
                    <a:pt x="136740" y="199517"/>
                  </a:lnTo>
                  <a:lnTo>
                    <a:pt x="137017" y="198318"/>
                  </a:lnTo>
                  <a:lnTo>
                    <a:pt x="137282" y="197101"/>
                  </a:lnTo>
                  <a:lnTo>
                    <a:pt x="137535" y="195902"/>
                  </a:lnTo>
                  <a:lnTo>
                    <a:pt x="137776" y="194702"/>
                  </a:lnTo>
                  <a:lnTo>
                    <a:pt x="138005" y="193503"/>
                  </a:lnTo>
                  <a:lnTo>
                    <a:pt x="138234" y="192304"/>
                  </a:lnTo>
                  <a:lnTo>
                    <a:pt x="138439" y="191105"/>
                  </a:lnTo>
                  <a:lnTo>
                    <a:pt x="138644" y="189906"/>
                  </a:lnTo>
                  <a:lnTo>
                    <a:pt x="138849" y="188707"/>
                  </a:lnTo>
                  <a:lnTo>
                    <a:pt x="139030" y="187525"/>
                  </a:lnTo>
                  <a:lnTo>
                    <a:pt x="139211" y="186326"/>
                  </a:lnTo>
                  <a:lnTo>
                    <a:pt x="139380" y="185145"/>
                  </a:lnTo>
                  <a:lnTo>
                    <a:pt x="139536" y="183963"/>
                  </a:lnTo>
                  <a:lnTo>
                    <a:pt x="139693" y="182782"/>
                  </a:lnTo>
                  <a:lnTo>
                    <a:pt x="139982" y="180436"/>
                  </a:lnTo>
                  <a:lnTo>
                    <a:pt x="140236" y="178108"/>
                  </a:lnTo>
                  <a:lnTo>
                    <a:pt x="140465" y="175781"/>
                  </a:lnTo>
                  <a:lnTo>
                    <a:pt x="140670" y="173488"/>
                  </a:lnTo>
                  <a:lnTo>
                    <a:pt x="140850" y="171231"/>
                  </a:lnTo>
                  <a:lnTo>
                    <a:pt x="141007" y="168974"/>
                  </a:lnTo>
                  <a:lnTo>
                    <a:pt x="141140" y="166752"/>
                  </a:lnTo>
                  <a:lnTo>
                    <a:pt x="141248" y="164565"/>
                  </a:lnTo>
                  <a:lnTo>
                    <a:pt x="141345" y="162396"/>
                  </a:lnTo>
                  <a:lnTo>
                    <a:pt x="141429" y="160262"/>
                  </a:lnTo>
                  <a:lnTo>
                    <a:pt x="141489" y="158164"/>
                  </a:lnTo>
                  <a:lnTo>
                    <a:pt x="141538" y="156083"/>
                  </a:lnTo>
                  <a:lnTo>
                    <a:pt x="141574" y="154055"/>
                  </a:lnTo>
                  <a:lnTo>
                    <a:pt x="141610" y="152062"/>
                  </a:lnTo>
                  <a:lnTo>
                    <a:pt x="141622" y="150123"/>
                  </a:lnTo>
                  <a:lnTo>
                    <a:pt x="141646" y="146349"/>
                  </a:lnTo>
                  <a:lnTo>
                    <a:pt x="141646" y="142751"/>
                  </a:lnTo>
                  <a:lnTo>
                    <a:pt x="141646" y="36116"/>
                  </a:lnTo>
                  <a:lnTo>
                    <a:pt x="141079" y="36098"/>
                  </a:lnTo>
                  <a:lnTo>
                    <a:pt x="140525" y="36081"/>
                  </a:lnTo>
                  <a:lnTo>
                    <a:pt x="139970" y="36045"/>
                  </a:lnTo>
                  <a:lnTo>
                    <a:pt x="139428" y="36010"/>
                  </a:lnTo>
                  <a:lnTo>
                    <a:pt x="138885" y="35940"/>
                  </a:lnTo>
                  <a:lnTo>
                    <a:pt x="138355" y="35887"/>
                  </a:lnTo>
                  <a:lnTo>
                    <a:pt x="137825" y="35799"/>
                  </a:lnTo>
                  <a:lnTo>
                    <a:pt x="137306" y="35710"/>
                  </a:lnTo>
                  <a:lnTo>
                    <a:pt x="136800" y="35605"/>
                  </a:lnTo>
                  <a:lnTo>
                    <a:pt x="136294" y="35481"/>
                  </a:lnTo>
                  <a:lnTo>
                    <a:pt x="135787" y="35358"/>
                  </a:lnTo>
                  <a:lnTo>
                    <a:pt x="135293" y="35217"/>
                  </a:lnTo>
                  <a:lnTo>
                    <a:pt x="134811" y="35076"/>
                  </a:lnTo>
                  <a:lnTo>
                    <a:pt x="134329" y="34899"/>
                  </a:lnTo>
                  <a:lnTo>
                    <a:pt x="133859" y="34741"/>
                  </a:lnTo>
                  <a:lnTo>
                    <a:pt x="133388" y="34564"/>
                  </a:lnTo>
                  <a:lnTo>
                    <a:pt x="132930" y="34370"/>
                  </a:lnTo>
                  <a:lnTo>
                    <a:pt x="132472" y="34176"/>
                  </a:lnTo>
                  <a:lnTo>
                    <a:pt x="132026" y="33965"/>
                  </a:lnTo>
                  <a:lnTo>
                    <a:pt x="131580" y="33735"/>
                  </a:lnTo>
                  <a:lnTo>
                    <a:pt x="131146" y="33506"/>
                  </a:lnTo>
                  <a:lnTo>
                    <a:pt x="130712" y="33277"/>
                  </a:lnTo>
                  <a:lnTo>
                    <a:pt x="130290" y="33030"/>
                  </a:lnTo>
                  <a:lnTo>
                    <a:pt x="129868" y="32783"/>
                  </a:lnTo>
                  <a:lnTo>
                    <a:pt x="129458" y="32519"/>
                  </a:lnTo>
                  <a:lnTo>
                    <a:pt x="129049" y="32236"/>
                  </a:lnTo>
                  <a:lnTo>
                    <a:pt x="128651" y="31972"/>
                  </a:lnTo>
                  <a:lnTo>
                    <a:pt x="128253" y="31690"/>
                  </a:lnTo>
                  <a:lnTo>
                    <a:pt x="127494" y="31090"/>
                  </a:lnTo>
                  <a:lnTo>
                    <a:pt x="126734" y="30473"/>
                  </a:lnTo>
                  <a:lnTo>
                    <a:pt x="126011" y="29821"/>
                  </a:lnTo>
                  <a:lnTo>
                    <a:pt x="125312" y="29150"/>
                  </a:lnTo>
                  <a:lnTo>
                    <a:pt x="124637" y="28445"/>
                  </a:lnTo>
                  <a:lnTo>
                    <a:pt x="123973" y="27740"/>
                  </a:lnTo>
                  <a:lnTo>
                    <a:pt x="123335" y="26999"/>
                  </a:lnTo>
                  <a:lnTo>
                    <a:pt x="122720" y="26241"/>
                  </a:lnTo>
                  <a:lnTo>
                    <a:pt x="122129" y="25465"/>
                  </a:lnTo>
                  <a:lnTo>
                    <a:pt x="121550" y="24689"/>
                  </a:lnTo>
                  <a:lnTo>
                    <a:pt x="120996" y="23878"/>
                  </a:lnTo>
                  <a:lnTo>
                    <a:pt x="120465" y="23067"/>
                  </a:lnTo>
                  <a:lnTo>
                    <a:pt x="119947" y="22255"/>
                  </a:lnTo>
                  <a:lnTo>
                    <a:pt x="119453" y="21427"/>
                  </a:lnTo>
                  <a:lnTo>
                    <a:pt x="118971" y="20580"/>
                  </a:lnTo>
                  <a:lnTo>
                    <a:pt x="118513" y="19751"/>
                  </a:lnTo>
                  <a:lnTo>
                    <a:pt x="118079" y="18905"/>
                  </a:lnTo>
                  <a:lnTo>
                    <a:pt x="117657" y="18058"/>
                  </a:lnTo>
                  <a:lnTo>
                    <a:pt x="117259" y="17212"/>
                  </a:lnTo>
                  <a:lnTo>
                    <a:pt x="116873" y="16365"/>
                  </a:lnTo>
                  <a:lnTo>
                    <a:pt x="116499" y="15519"/>
                  </a:lnTo>
                  <a:lnTo>
                    <a:pt x="116150" y="14690"/>
                  </a:lnTo>
                  <a:lnTo>
                    <a:pt x="115812" y="13861"/>
                  </a:lnTo>
                  <a:lnTo>
                    <a:pt x="115499" y="13033"/>
                  </a:lnTo>
                  <a:lnTo>
                    <a:pt x="115197" y="12221"/>
                  </a:lnTo>
                  <a:lnTo>
                    <a:pt x="114908" y="11428"/>
                  </a:lnTo>
                  <a:lnTo>
                    <a:pt x="114631" y="10634"/>
                  </a:lnTo>
                  <a:lnTo>
                    <a:pt x="114378" y="9876"/>
                  </a:lnTo>
                  <a:lnTo>
                    <a:pt x="114137" y="9118"/>
                  </a:lnTo>
                  <a:lnTo>
                    <a:pt x="113908" y="8377"/>
                  </a:lnTo>
                  <a:lnTo>
                    <a:pt x="113498" y="6966"/>
                  </a:lnTo>
                  <a:lnTo>
                    <a:pt x="113136" y="5644"/>
                  </a:lnTo>
                  <a:lnTo>
                    <a:pt x="112835" y="4427"/>
                  </a:lnTo>
                  <a:lnTo>
                    <a:pt x="112570" y="3334"/>
                  </a:lnTo>
                  <a:lnTo>
                    <a:pt x="112365" y="2364"/>
                  </a:lnTo>
                  <a:lnTo>
                    <a:pt x="112196" y="1553"/>
                  </a:lnTo>
                  <a:lnTo>
                    <a:pt x="112063" y="900"/>
                  </a:lnTo>
                  <a:lnTo>
                    <a:pt x="111979" y="406"/>
                  </a:lnTo>
                  <a:lnTo>
                    <a:pt x="111919" y="1"/>
                  </a:ln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372126" y="965366"/>
              <a:ext cx="629245" cy="855070"/>
            </a:xfrm>
            <a:custGeom>
              <a:avLst/>
              <a:gdLst/>
              <a:ahLst/>
              <a:cxnLst/>
              <a:rect l="l" t="t" r="r" b="b"/>
              <a:pathLst>
                <a:path w="122600" h="247130" extrusionOk="0">
                  <a:moveTo>
                    <a:pt x="27003" y="1"/>
                  </a:moveTo>
                  <a:lnTo>
                    <a:pt x="26606" y="1271"/>
                  </a:lnTo>
                  <a:lnTo>
                    <a:pt x="26184" y="2558"/>
                  </a:lnTo>
                  <a:lnTo>
                    <a:pt x="25738" y="3845"/>
                  </a:lnTo>
                  <a:lnTo>
                    <a:pt x="25268" y="5150"/>
                  </a:lnTo>
                  <a:lnTo>
                    <a:pt x="24761" y="6455"/>
                  </a:lnTo>
                  <a:lnTo>
                    <a:pt x="24231" y="7778"/>
                  </a:lnTo>
                  <a:lnTo>
                    <a:pt x="23676" y="9083"/>
                  </a:lnTo>
                  <a:lnTo>
                    <a:pt x="23086" y="10388"/>
                  </a:lnTo>
                  <a:lnTo>
                    <a:pt x="22483" y="11693"/>
                  </a:lnTo>
                  <a:lnTo>
                    <a:pt x="21832" y="12980"/>
                  </a:lnTo>
                  <a:lnTo>
                    <a:pt x="21169" y="14267"/>
                  </a:lnTo>
                  <a:lnTo>
                    <a:pt x="20470" y="15537"/>
                  </a:lnTo>
                  <a:lnTo>
                    <a:pt x="20108" y="16172"/>
                  </a:lnTo>
                  <a:lnTo>
                    <a:pt x="19746" y="16789"/>
                  </a:lnTo>
                  <a:lnTo>
                    <a:pt x="19361" y="17424"/>
                  </a:lnTo>
                  <a:lnTo>
                    <a:pt x="18987" y="18041"/>
                  </a:lnTo>
                  <a:lnTo>
                    <a:pt x="18589" y="18641"/>
                  </a:lnTo>
                  <a:lnTo>
                    <a:pt x="18191" y="19258"/>
                  </a:lnTo>
                  <a:lnTo>
                    <a:pt x="17793" y="19857"/>
                  </a:lnTo>
                  <a:lnTo>
                    <a:pt x="17384" y="20457"/>
                  </a:lnTo>
                  <a:lnTo>
                    <a:pt x="16962" y="21039"/>
                  </a:lnTo>
                  <a:lnTo>
                    <a:pt x="16528" y="21621"/>
                  </a:lnTo>
                  <a:lnTo>
                    <a:pt x="16094" y="22203"/>
                  </a:lnTo>
                  <a:lnTo>
                    <a:pt x="15660" y="22767"/>
                  </a:lnTo>
                  <a:lnTo>
                    <a:pt x="15202" y="23331"/>
                  </a:lnTo>
                  <a:lnTo>
                    <a:pt x="14744" y="23878"/>
                  </a:lnTo>
                  <a:lnTo>
                    <a:pt x="14285" y="24425"/>
                  </a:lnTo>
                  <a:lnTo>
                    <a:pt x="13803" y="24954"/>
                  </a:lnTo>
                  <a:lnTo>
                    <a:pt x="13321" y="25483"/>
                  </a:lnTo>
                  <a:lnTo>
                    <a:pt x="12839" y="26012"/>
                  </a:lnTo>
                  <a:lnTo>
                    <a:pt x="12333" y="26523"/>
                  </a:lnTo>
                  <a:lnTo>
                    <a:pt x="11838" y="27017"/>
                  </a:lnTo>
                  <a:lnTo>
                    <a:pt x="11320" y="27511"/>
                  </a:lnTo>
                  <a:lnTo>
                    <a:pt x="10802" y="27987"/>
                  </a:lnTo>
                  <a:lnTo>
                    <a:pt x="10271" y="28463"/>
                  </a:lnTo>
                  <a:lnTo>
                    <a:pt x="9729" y="28921"/>
                  </a:lnTo>
                  <a:lnTo>
                    <a:pt x="9186" y="29362"/>
                  </a:lnTo>
                  <a:lnTo>
                    <a:pt x="8632" y="29803"/>
                  </a:lnTo>
                  <a:lnTo>
                    <a:pt x="8065" y="30226"/>
                  </a:lnTo>
                  <a:lnTo>
                    <a:pt x="7499" y="30632"/>
                  </a:lnTo>
                  <a:lnTo>
                    <a:pt x="6920" y="31038"/>
                  </a:lnTo>
                  <a:lnTo>
                    <a:pt x="6329" y="31425"/>
                  </a:lnTo>
                  <a:lnTo>
                    <a:pt x="5739" y="31796"/>
                  </a:lnTo>
                  <a:lnTo>
                    <a:pt x="5136" y="32166"/>
                  </a:lnTo>
                  <a:lnTo>
                    <a:pt x="4521" y="32501"/>
                  </a:lnTo>
                  <a:lnTo>
                    <a:pt x="3906" y="32836"/>
                  </a:lnTo>
                  <a:lnTo>
                    <a:pt x="3267" y="33154"/>
                  </a:lnTo>
                  <a:lnTo>
                    <a:pt x="2640" y="33453"/>
                  </a:lnTo>
                  <a:lnTo>
                    <a:pt x="1989" y="33753"/>
                  </a:lnTo>
                  <a:lnTo>
                    <a:pt x="1338" y="34018"/>
                  </a:lnTo>
                  <a:lnTo>
                    <a:pt x="675" y="34282"/>
                  </a:lnTo>
                  <a:lnTo>
                    <a:pt x="0" y="34529"/>
                  </a:lnTo>
                  <a:lnTo>
                    <a:pt x="0" y="128820"/>
                  </a:lnTo>
                  <a:lnTo>
                    <a:pt x="0" y="132048"/>
                  </a:lnTo>
                  <a:lnTo>
                    <a:pt x="12" y="135469"/>
                  </a:lnTo>
                  <a:lnTo>
                    <a:pt x="24" y="137232"/>
                  </a:lnTo>
                  <a:lnTo>
                    <a:pt x="49" y="139048"/>
                  </a:lnTo>
                  <a:lnTo>
                    <a:pt x="85" y="140900"/>
                  </a:lnTo>
                  <a:lnTo>
                    <a:pt x="121" y="142787"/>
                  </a:lnTo>
                  <a:lnTo>
                    <a:pt x="181" y="144709"/>
                  </a:lnTo>
                  <a:lnTo>
                    <a:pt x="241" y="146666"/>
                  </a:lnTo>
                  <a:lnTo>
                    <a:pt x="326" y="148642"/>
                  </a:lnTo>
                  <a:lnTo>
                    <a:pt x="422" y="150652"/>
                  </a:lnTo>
                  <a:lnTo>
                    <a:pt x="531" y="152697"/>
                  </a:lnTo>
                  <a:lnTo>
                    <a:pt x="675" y="154761"/>
                  </a:lnTo>
                  <a:lnTo>
                    <a:pt x="820" y="156842"/>
                  </a:lnTo>
                  <a:lnTo>
                    <a:pt x="1001" y="158940"/>
                  </a:lnTo>
                  <a:lnTo>
                    <a:pt x="1206" y="161056"/>
                  </a:lnTo>
                  <a:lnTo>
                    <a:pt x="1423" y="163190"/>
                  </a:lnTo>
                  <a:lnTo>
                    <a:pt x="1676" y="165341"/>
                  </a:lnTo>
                  <a:lnTo>
                    <a:pt x="1953" y="167510"/>
                  </a:lnTo>
                  <a:lnTo>
                    <a:pt x="2267" y="169679"/>
                  </a:lnTo>
                  <a:lnTo>
                    <a:pt x="2423" y="170773"/>
                  </a:lnTo>
                  <a:lnTo>
                    <a:pt x="2604" y="171866"/>
                  </a:lnTo>
                  <a:lnTo>
                    <a:pt x="2785" y="172959"/>
                  </a:lnTo>
                  <a:lnTo>
                    <a:pt x="2978" y="174053"/>
                  </a:lnTo>
                  <a:lnTo>
                    <a:pt x="3171" y="175146"/>
                  </a:lnTo>
                  <a:lnTo>
                    <a:pt x="3376" y="176239"/>
                  </a:lnTo>
                  <a:lnTo>
                    <a:pt x="3593" y="177333"/>
                  </a:lnTo>
                  <a:lnTo>
                    <a:pt x="3822" y="178426"/>
                  </a:lnTo>
                  <a:lnTo>
                    <a:pt x="4051" y="179537"/>
                  </a:lnTo>
                  <a:lnTo>
                    <a:pt x="4292" y="180630"/>
                  </a:lnTo>
                  <a:lnTo>
                    <a:pt x="4545" y="181724"/>
                  </a:lnTo>
                  <a:lnTo>
                    <a:pt x="4810" y="182817"/>
                  </a:lnTo>
                  <a:lnTo>
                    <a:pt x="5088" y="183910"/>
                  </a:lnTo>
                  <a:lnTo>
                    <a:pt x="5365" y="185004"/>
                  </a:lnTo>
                  <a:lnTo>
                    <a:pt x="5654" y="186097"/>
                  </a:lnTo>
                  <a:lnTo>
                    <a:pt x="5956" y="187190"/>
                  </a:lnTo>
                  <a:lnTo>
                    <a:pt x="6269" y="188266"/>
                  </a:lnTo>
                  <a:lnTo>
                    <a:pt x="6594" y="189359"/>
                  </a:lnTo>
                  <a:lnTo>
                    <a:pt x="6932" y="190435"/>
                  </a:lnTo>
                  <a:lnTo>
                    <a:pt x="7282" y="191511"/>
                  </a:lnTo>
                  <a:lnTo>
                    <a:pt x="7643" y="192587"/>
                  </a:lnTo>
                  <a:lnTo>
                    <a:pt x="8005" y="193662"/>
                  </a:lnTo>
                  <a:lnTo>
                    <a:pt x="8439" y="194879"/>
                  </a:lnTo>
                  <a:lnTo>
                    <a:pt x="8885" y="196096"/>
                  </a:lnTo>
                  <a:lnTo>
                    <a:pt x="9355" y="197295"/>
                  </a:lnTo>
                  <a:lnTo>
                    <a:pt x="9825" y="198476"/>
                  </a:lnTo>
                  <a:lnTo>
                    <a:pt x="10307" y="199640"/>
                  </a:lnTo>
                  <a:lnTo>
                    <a:pt x="10802" y="200787"/>
                  </a:lnTo>
                  <a:lnTo>
                    <a:pt x="11308" y="201933"/>
                  </a:lnTo>
                  <a:lnTo>
                    <a:pt x="11826" y="203061"/>
                  </a:lnTo>
                  <a:lnTo>
                    <a:pt x="12369" y="204190"/>
                  </a:lnTo>
                  <a:lnTo>
                    <a:pt x="12911" y="205301"/>
                  </a:lnTo>
                  <a:lnTo>
                    <a:pt x="13466" y="206394"/>
                  </a:lnTo>
                  <a:lnTo>
                    <a:pt x="14044" y="207470"/>
                  </a:lnTo>
                  <a:lnTo>
                    <a:pt x="14623" y="208546"/>
                  </a:lnTo>
                  <a:lnTo>
                    <a:pt x="15214" y="209604"/>
                  </a:lnTo>
                  <a:lnTo>
                    <a:pt x="15829" y="210644"/>
                  </a:lnTo>
                  <a:lnTo>
                    <a:pt x="16443" y="211667"/>
                  </a:lnTo>
                  <a:lnTo>
                    <a:pt x="17082" y="212690"/>
                  </a:lnTo>
                  <a:lnTo>
                    <a:pt x="17721" y="213695"/>
                  </a:lnTo>
                  <a:lnTo>
                    <a:pt x="18384" y="214700"/>
                  </a:lnTo>
                  <a:lnTo>
                    <a:pt x="19047" y="215670"/>
                  </a:lnTo>
                  <a:lnTo>
                    <a:pt x="19734" y="216640"/>
                  </a:lnTo>
                  <a:lnTo>
                    <a:pt x="20433" y="217610"/>
                  </a:lnTo>
                  <a:lnTo>
                    <a:pt x="21133" y="218544"/>
                  </a:lnTo>
                  <a:lnTo>
                    <a:pt x="21856" y="219479"/>
                  </a:lnTo>
                  <a:lnTo>
                    <a:pt x="22591" y="220414"/>
                  </a:lnTo>
                  <a:lnTo>
                    <a:pt x="23339" y="221313"/>
                  </a:lnTo>
                  <a:lnTo>
                    <a:pt x="24098" y="222212"/>
                  </a:lnTo>
                  <a:lnTo>
                    <a:pt x="24870" y="223094"/>
                  </a:lnTo>
                  <a:lnTo>
                    <a:pt x="25653" y="223976"/>
                  </a:lnTo>
                  <a:lnTo>
                    <a:pt x="26449" y="224840"/>
                  </a:lnTo>
                  <a:lnTo>
                    <a:pt x="27257" y="225686"/>
                  </a:lnTo>
                  <a:lnTo>
                    <a:pt x="28076" y="226533"/>
                  </a:lnTo>
                  <a:lnTo>
                    <a:pt x="28920" y="227344"/>
                  </a:lnTo>
                  <a:lnTo>
                    <a:pt x="29764" y="228173"/>
                  </a:lnTo>
                  <a:lnTo>
                    <a:pt x="30620" y="228966"/>
                  </a:lnTo>
                  <a:lnTo>
                    <a:pt x="31500" y="229760"/>
                  </a:lnTo>
                  <a:lnTo>
                    <a:pt x="32380" y="230536"/>
                  </a:lnTo>
                  <a:lnTo>
                    <a:pt x="33284" y="231294"/>
                  </a:lnTo>
                  <a:lnTo>
                    <a:pt x="34200" y="232052"/>
                  </a:lnTo>
                  <a:lnTo>
                    <a:pt x="35128" y="232793"/>
                  </a:lnTo>
                  <a:lnTo>
                    <a:pt x="36069" y="233534"/>
                  </a:lnTo>
                  <a:lnTo>
                    <a:pt x="37021" y="234239"/>
                  </a:lnTo>
                  <a:lnTo>
                    <a:pt x="37985" y="234962"/>
                  </a:lnTo>
                  <a:lnTo>
                    <a:pt x="38962" y="235650"/>
                  </a:lnTo>
                  <a:lnTo>
                    <a:pt x="39950" y="236338"/>
                  </a:lnTo>
                  <a:lnTo>
                    <a:pt x="40951" y="237008"/>
                  </a:lnTo>
                  <a:lnTo>
                    <a:pt x="41976" y="237660"/>
                  </a:lnTo>
                  <a:lnTo>
                    <a:pt x="43000" y="238313"/>
                  </a:lnTo>
                  <a:lnTo>
                    <a:pt x="44049" y="238947"/>
                  </a:lnTo>
                  <a:lnTo>
                    <a:pt x="45098" y="239582"/>
                  </a:lnTo>
                  <a:lnTo>
                    <a:pt x="46171" y="240200"/>
                  </a:lnTo>
                  <a:lnTo>
                    <a:pt x="47256" y="240799"/>
                  </a:lnTo>
                  <a:lnTo>
                    <a:pt x="48353" y="241381"/>
                  </a:lnTo>
                  <a:lnTo>
                    <a:pt x="49462" y="241963"/>
                  </a:lnTo>
                  <a:lnTo>
                    <a:pt x="50583" y="242527"/>
                  </a:lnTo>
                  <a:lnTo>
                    <a:pt x="51728" y="243092"/>
                  </a:lnTo>
                  <a:lnTo>
                    <a:pt x="52873" y="243638"/>
                  </a:lnTo>
                  <a:lnTo>
                    <a:pt x="54043" y="244167"/>
                  </a:lnTo>
                  <a:lnTo>
                    <a:pt x="55212" y="244696"/>
                  </a:lnTo>
                  <a:lnTo>
                    <a:pt x="56405" y="245208"/>
                  </a:lnTo>
                  <a:lnTo>
                    <a:pt x="57611" y="245701"/>
                  </a:lnTo>
                  <a:lnTo>
                    <a:pt x="58828" y="246195"/>
                  </a:lnTo>
                  <a:lnTo>
                    <a:pt x="60058" y="246671"/>
                  </a:lnTo>
                  <a:lnTo>
                    <a:pt x="61300" y="247130"/>
                  </a:lnTo>
                  <a:lnTo>
                    <a:pt x="62541" y="246671"/>
                  </a:lnTo>
                  <a:lnTo>
                    <a:pt x="63771" y="246195"/>
                  </a:lnTo>
                  <a:lnTo>
                    <a:pt x="64989" y="245701"/>
                  </a:lnTo>
                  <a:lnTo>
                    <a:pt x="66194" y="245208"/>
                  </a:lnTo>
                  <a:lnTo>
                    <a:pt x="67387" y="244696"/>
                  </a:lnTo>
                  <a:lnTo>
                    <a:pt x="68569" y="244167"/>
                  </a:lnTo>
                  <a:lnTo>
                    <a:pt x="69726" y="243638"/>
                  </a:lnTo>
                  <a:lnTo>
                    <a:pt x="70883" y="243092"/>
                  </a:lnTo>
                  <a:lnTo>
                    <a:pt x="72017" y="242527"/>
                  </a:lnTo>
                  <a:lnTo>
                    <a:pt x="73138" y="241963"/>
                  </a:lnTo>
                  <a:lnTo>
                    <a:pt x="74247" y="241381"/>
                  </a:lnTo>
                  <a:lnTo>
                    <a:pt x="75344" y="240799"/>
                  </a:lnTo>
                  <a:lnTo>
                    <a:pt x="76429" y="240200"/>
                  </a:lnTo>
                  <a:lnTo>
                    <a:pt x="77502" y="239582"/>
                  </a:lnTo>
                  <a:lnTo>
                    <a:pt x="78562" y="238947"/>
                  </a:lnTo>
                  <a:lnTo>
                    <a:pt x="79599" y="238313"/>
                  </a:lnTo>
                  <a:lnTo>
                    <a:pt x="80636" y="237660"/>
                  </a:lnTo>
                  <a:lnTo>
                    <a:pt x="81648" y="237008"/>
                  </a:lnTo>
                  <a:lnTo>
                    <a:pt x="82649" y="236338"/>
                  </a:lnTo>
                  <a:lnTo>
                    <a:pt x="83650" y="235650"/>
                  </a:lnTo>
                  <a:lnTo>
                    <a:pt x="84626" y="234962"/>
                  </a:lnTo>
                  <a:lnTo>
                    <a:pt x="85590" y="234239"/>
                  </a:lnTo>
                  <a:lnTo>
                    <a:pt x="86543" y="233534"/>
                  </a:lnTo>
                  <a:lnTo>
                    <a:pt x="87483" y="232793"/>
                  </a:lnTo>
                  <a:lnTo>
                    <a:pt x="88399" y="232052"/>
                  </a:lnTo>
                  <a:lnTo>
                    <a:pt x="89315" y="231294"/>
                  </a:lnTo>
                  <a:lnTo>
                    <a:pt x="90220" y="230536"/>
                  </a:lnTo>
                  <a:lnTo>
                    <a:pt x="91100" y="229760"/>
                  </a:lnTo>
                  <a:lnTo>
                    <a:pt x="91980" y="228966"/>
                  </a:lnTo>
                  <a:lnTo>
                    <a:pt x="92835" y="228173"/>
                  </a:lnTo>
                  <a:lnTo>
                    <a:pt x="93691" y="227344"/>
                  </a:lnTo>
                  <a:lnTo>
                    <a:pt x="94523" y="226533"/>
                  </a:lnTo>
                  <a:lnTo>
                    <a:pt x="95343" y="225686"/>
                  </a:lnTo>
                  <a:lnTo>
                    <a:pt x="96151" y="224840"/>
                  </a:lnTo>
                  <a:lnTo>
                    <a:pt x="96958" y="223976"/>
                  </a:lnTo>
                  <a:lnTo>
                    <a:pt x="97742" y="223094"/>
                  </a:lnTo>
                  <a:lnTo>
                    <a:pt x="98513" y="222212"/>
                  </a:lnTo>
                  <a:lnTo>
                    <a:pt x="99273" y="221313"/>
                  </a:lnTo>
                  <a:lnTo>
                    <a:pt x="100008" y="220414"/>
                  </a:lnTo>
                  <a:lnTo>
                    <a:pt x="100743" y="219479"/>
                  </a:lnTo>
                  <a:lnTo>
                    <a:pt x="101467" y="218544"/>
                  </a:lnTo>
                  <a:lnTo>
                    <a:pt x="102178" y="217610"/>
                  </a:lnTo>
                  <a:lnTo>
                    <a:pt x="102865" y="216640"/>
                  </a:lnTo>
                  <a:lnTo>
                    <a:pt x="103552" y="215670"/>
                  </a:lnTo>
                  <a:lnTo>
                    <a:pt x="104227" y="214700"/>
                  </a:lnTo>
                  <a:lnTo>
                    <a:pt x="104878" y="213695"/>
                  </a:lnTo>
                  <a:lnTo>
                    <a:pt x="105529" y="212690"/>
                  </a:lnTo>
                  <a:lnTo>
                    <a:pt x="106156" y="211667"/>
                  </a:lnTo>
                  <a:lnTo>
                    <a:pt x="106783" y="210644"/>
                  </a:lnTo>
                  <a:lnTo>
                    <a:pt x="107386" y="209604"/>
                  </a:lnTo>
                  <a:lnTo>
                    <a:pt x="107976" y="208546"/>
                  </a:lnTo>
                  <a:lnTo>
                    <a:pt x="108567" y="207470"/>
                  </a:lnTo>
                  <a:lnTo>
                    <a:pt x="109134" y="206394"/>
                  </a:lnTo>
                  <a:lnTo>
                    <a:pt x="109688" y="205301"/>
                  </a:lnTo>
                  <a:lnTo>
                    <a:pt x="110243" y="204190"/>
                  </a:lnTo>
                  <a:lnTo>
                    <a:pt x="110773" y="203061"/>
                  </a:lnTo>
                  <a:lnTo>
                    <a:pt x="111292" y="201933"/>
                  </a:lnTo>
                  <a:lnTo>
                    <a:pt x="111798" y="200787"/>
                  </a:lnTo>
                  <a:lnTo>
                    <a:pt x="112292" y="199640"/>
                  </a:lnTo>
                  <a:lnTo>
                    <a:pt x="112786" y="198476"/>
                  </a:lnTo>
                  <a:lnTo>
                    <a:pt x="113257" y="197295"/>
                  </a:lnTo>
                  <a:lnTo>
                    <a:pt x="113715" y="196096"/>
                  </a:lnTo>
                  <a:lnTo>
                    <a:pt x="114161" y="194879"/>
                  </a:lnTo>
                  <a:lnTo>
                    <a:pt x="114595" y="193662"/>
                  </a:lnTo>
                  <a:lnTo>
                    <a:pt x="114968" y="192587"/>
                  </a:lnTo>
                  <a:lnTo>
                    <a:pt x="115318" y="191511"/>
                  </a:lnTo>
                  <a:lnTo>
                    <a:pt x="115667" y="190435"/>
                  </a:lnTo>
                  <a:lnTo>
                    <a:pt x="116005" y="189359"/>
                  </a:lnTo>
                  <a:lnTo>
                    <a:pt x="116331" y="188266"/>
                  </a:lnTo>
                  <a:lnTo>
                    <a:pt x="116644" y="187190"/>
                  </a:lnTo>
                  <a:lnTo>
                    <a:pt x="116945" y="186097"/>
                  </a:lnTo>
                  <a:lnTo>
                    <a:pt x="117235" y="185004"/>
                  </a:lnTo>
                  <a:lnTo>
                    <a:pt x="117524" y="183910"/>
                  </a:lnTo>
                  <a:lnTo>
                    <a:pt x="117789" y="182817"/>
                  </a:lnTo>
                  <a:lnTo>
                    <a:pt x="118054" y="181724"/>
                  </a:lnTo>
                  <a:lnTo>
                    <a:pt x="118308" y="180630"/>
                  </a:lnTo>
                  <a:lnTo>
                    <a:pt x="118549" y="179537"/>
                  </a:lnTo>
                  <a:lnTo>
                    <a:pt x="118790" y="178426"/>
                  </a:lnTo>
                  <a:lnTo>
                    <a:pt x="119007" y="177333"/>
                  </a:lnTo>
                  <a:lnTo>
                    <a:pt x="119224" y="176239"/>
                  </a:lnTo>
                  <a:lnTo>
                    <a:pt x="119429" y="175146"/>
                  </a:lnTo>
                  <a:lnTo>
                    <a:pt x="119634" y="174053"/>
                  </a:lnTo>
                  <a:lnTo>
                    <a:pt x="119826" y="172959"/>
                  </a:lnTo>
                  <a:lnTo>
                    <a:pt x="120007" y="171866"/>
                  </a:lnTo>
                  <a:lnTo>
                    <a:pt x="120176" y="170773"/>
                  </a:lnTo>
                  <a:lnTo>
                    <a:pt x="120345" y="169679"/>
                  </a:lnTo>
                  <a:lnTo>
                    <a:pt x="120646" y="167510"/>
                  </a:lnTo>
                  <a:lnTo>
                    <a:pt x="120923" y="165341"/>
                  </a:lnTo>
                  <a:lnTo>
                    <a:pt x="121177" y="163190"/>
                  </a:lnTo>
                  <a:lnTo>
                    <a:pt x="121406" y="161056"/>
                  </a:lnTo>
                  <a:lnTo>
                    <a:pt x="121599" y="158940"/>
                  </a:lnTo>
                  <a:lnTo>
                    <a:pt x="121779" y="156842"/>
                  </a:lnTo>
                  <a:lnTo>
                    <a:pt x="121936" y="154761"/>
                  </a:lnTo>
                  <a:lnTo>
                    <a:pt x="122069" y="152697"/>
                  </a:lnTo>
                  <a:lnTo>
                    <a:pt x="122177" y="150652"/>
                  </a:lnTo>
                  <a:lnTo>
                    <a:pt x="122274" y="148642"/>
                  </a:lnTo>
                  <a:lnTo>
                    <a:pt x="122358" y="146666"/>
                  </a:lnTo>
                  <a:lnTo>
                    <a:pt x="122430" y="144709"/>
                  </a:lnTo>
                  <a:lnTo>
                    <a:pt x="122479" y="142787"/>
                  </a:lnTo>
                  <a:lnTo>
                    <a:pt x="122515" y="140900"/>
                  </a:lnTo>
                  <a:lnTo>
                    <a:pt x="122551" y="139048"/>
                  </a:lnTo>
                  <a:lnTo>
                    <a:pt x="122575" y="137232"/>
                  </a:lnTo>
                  <a:lnTo>
                    <a:pt x="122587" y="135469"/>
                  </a:lnTo>
                  <a:lnTo>
                    <a:pt x="122599" y="132048"/>
                  </a:lnTo>
                  <a:lnTo>
                    <a:pt x="122599" y="128820"/>
                  </a:lnTo>
                  <a:lnTo>
                    <a:pt x="122599" y="34529"/>
                  </a:lnTo>
                  <a:lnTo>
                    <a:pt x="121936" y="34282"/>
                  </a:lnTo>
                  <a:lnTo>
                    <a:pt x="121273" y="34018"/>
                  </a:lnTo>
                  <a:lnTo>
                    <a:pt x="120610" y="33753"/>
                  </a:lnTo>
                  <a:lnTo>
                    <a:pt x="119971" y="33453"/>
                  </a:lnTo>
                  <a:lnTo>
                    <a:pt x="119332" y="33154"/>
                  </a:lnTo>
                  <a:lnTo>
                    <a:pt x="118705" y="32836"/>
                  </a:lnTo>
                  <a:lnTo>
                    <a:pt x="118078" y="32501"/>
                  </a:lnTo>
                  <a:lnTo>
                    <a:pt x="117464" y="32166"/>
                  </a:lnTo>
                  <a:lnTo>
                    <a:pt x="116861" y="31796"/>
                  </a:lnTo>
                  <a:lnTo>
                    <a:pt x="116270" y="31425"/>
                  </a:lnTo>
                  <a:lnTo>
                    <a:pt x="115680" y="31038"/>
                  </a:lnTo>
                  <a:lnTo>
                    <a:pt x="115101" y="30632"/>
                  </a:lnTo>
                  <a:lnTo>
                    <a:pt x="114534" y="30226"/>
                  </a:lnTo>
                  <a:lnTo>
                    <a:pt x="113968" y="29803"/>
                  </a:lnTo>
                  <a:lnTo>
                    <a:pt x="113413" y="29362"/>
                  </a:lnTo>
                  <a:lnTo>
                    <a:pt x="112871" y="28921"/>
                  </a:lnTo>
                  <a:lnTo>
                    <a:pt x="112340" y="28463"/>
                  </a:lnTo>
                  <a:lnTo>
                    <a:pt x="111810" y="27987"/>
                  </a:lnTo>
                  <a:lnTo>
                    <a:pt x="111279" y="27511"/>
                  </a:lnTo>
                  <a:lnTo>
                    <a:pt x="110773" y="27017"/>
                  </a:lnTo>
                  <a:lnTo>
                    <a:pt x="110267" y="26523"/>
                  </a:lnTo>
                  <a:lnTo>
                    <a:pt x="109773" y="26012"/>
                  </a:lnTo>
                  <a:lnTo>
                    <a:pt x="109278" y="25483"/>
                  </a:lnTo>
                  <a:lnTo>
                    <a:pt x="108796" y="24954"/>
                  </a:lnTo>
                  <a:lnTo>
                    <a:pt x="108326" y="24425"/>
                  </a:lnTo>
                  <a:lnTo>
                    <a:pt x="107856" y="23878"/>
                  </a:lnTo>
                  <a:lnTo>
                    <a:pt x="107398" y="23331"/>
                  </a:lnTo>
                  <a:lnTo>
                    <a:pt x="106952" y="22767"/>
                  </a:lnTo>
                  <a:lnTo>
                    <a:pt x="106506" y="22203"/>
                  </a:lnTo>
                  <a:lnTo>
                    <a:pt x="106072" y="21621"/>
                  </a:lnTo>
                  <a:lnTo>
                    <a:pt x="105638" y="21039"/>
                  </a:lnTo>
                  <a:lnTo>
                    <a:pt x="105228" y="20457"/>
                  </a:lnTo>
                  <a:lnTo>
                    <a:pt x="104806" y="19857"/>
                  </a:lnTo>
                  <a:lnTo>
                    <a:pt x="104408" y="19258"/>
                  </a:lnTo>
                  <a:lnTo>
                    <a:pt x="104010" y="18641"/>
                  </a:lnTo>
                  <a:lnTo>
                    <a:pt x="103625" y="18041"/>
                  </a:lnTo>
                  <a:lnTo>
                    <a:pt x="103239" y="17424"/>
                  </a:lnTo>
                  <a:lnTo>
                    <a:pt x="102865" y="16789"/>
                  </a:lnTo>
                  <a:lnTo>
                    <a:pt x="102491" y="16172"/>
                  </a:lnTo>
                  <a:lnTo>
                    <a:pt x="102130" y="15537"/>
                  </a:lnTo>
                  <a:lnTo>
                    <a:pt x="101431" y="14267"/>
                  </a:lnTo>
                  <a:lnTo>
                    <a:pt x="100768" y="12980"/>
                  </a:lnTo>
                  <a:lnTo>
                    <a:pt x="100129" y="11693"/>
                  </a:lnTo>
                  <a:lnTo>
                    <a:pt x="99514" y="10388"/>
                  </a:lnTo>
                  <a:lnTo>
                    <a:pt x="98923" y="9083"/>
                  </a:lnTo>
                  <a:lnTo>
                    <a:pt x="98369" y="7778"/>
                  </a:lnTo>
                  <a:lnTo>
                    <a:pt x="97838" y="6455"/>
                  </a:lnTo>
                  <a:lnTo>
                    <a:pt x="97344" y="5150"/>
                  </a:lnTo>
                  <a:lnTo>
                    <a:pt x="96862" y="3845"/>
                  </a:lnTo>
                  <a:lnTo>
                    <a:pt x="96416" y="2558"/>
                  </a:lnTo>
                  <a:lnTo>
                    <a:pt x="95994" y="1271"/>
                  </a:lnTo>
                  <a:lnTo>
                    <a:pt x="95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flipH="1">
              <a:off x="1428657" y="1177207"/>
              <a:ext cx="516201" cy="431379"/>
            </a:xfrm>
            <a:custGeom>
              <a:avLst/>
              <a:gdLst/>
              <a:ahLst/>
              <a:cxnLst/>
              <a:rect l="l" t="t" r="r" b="b"/>
              <a:pathLst>
                <a:path w="100575" h="124676" extrusionOk="0">
                  <a:moveTo>
                    <a:pt x="98585" y="1"/>
                  </a:moveTo>
                  <a:lnTo>
                    <a:pt x="98405" y="18"/>
                  </a:lnTo>
                  <a:lnTo>
                    <a:pt x="98224" y="53"/>
                  </a:lnTo>
                  <a:lnTo>
                    <a:pt x="98055" y="124"/>
                  </a:lnTo>
                  <a:lnTo>
                    <a:pt x="97874" y="212"/>
                  </a:lnTo>
                  <a:lnTo>
                    <a:pt x="97693" y="336"/>
                  </a:lnTo>
                  <a:lnTo>
                    <a:pt x="97525" y="477"/>
                  </a:lnTo>
                  <a:lnTo>
                    <a:pt x="97356" y="671"/>
                  </a:lnTo>
                  <a:lnTo>
                    <a:pt x="35984" y="78685"/>
                  </a:lnTo>
                  <a:lnTo>
                    <a:pt x="35683" y="79038"/>
                  </a:lnTo>
                  <a:lnTo>
                    <a:pt x="35381" y="79391"/>
                  </a:lnTo>
                  <a:lnTo>
                    <a:pt x="35068" y="79708"/>
                  </a:lnTo>
                  <a:lnTo>
                    <a:pt x="34742" y="80008"/>
                  </a:lnTo>
                  <a:lnTo>
                    <a:pt x="34417" y="80290"/>
                  </a:lnTo>
                  <a:lnTo>
                    <a:pt x="34092" y="80537"/>
                  </a:lnTo>
                  <a:lnTo>
                    <a:pt x="33742" y="80784"/>
                  </a:lnTo>
                  <a:lnTo>
                    <a:pt x="33404" y="80996"/>
                  </a:lnTo>
                  <a:lnTo>
                    <a:pt x="33055" y="81189"/>
                  </a:lnTo>
                  <a:lnTo>
                    <a:pt x="32705" y="81366"/>
                  </a:lnTo>
                  <a:lnTo>
                    <a:pt x="32344" y="81507"/>
                  </a:lnTo>
                  <a:lnTo>
                    <a:pt x="31982" y="81648"/>
                  </a:lnTo>
                  <a:lnTo>
                    <a:pt x="31620" y="81754"/>
                  </a:lnTo>
                  <a:lnTo>
                    <a:pt x="31259" y="81842"/>
                  </a:lnTo>
                  <a:lnTo>
                    <a:pt x="30897" y="81895"/>
                  </a:lnTo>
                  <a:lnTo>
                    <a:pt x="30523" y="81948"/>
                  </a:lnTo>
                  <a:lnTo>
                    <a:pt x="30150" y="81965"/>
                  </a:lnTo>
                  <a:lnTo>
                    <a:pt x="29788" y="81965"/>
                  </a:lnTo>
                  <a:lnTo>
                    <a:pt x="29414" y="81948"/>
                  </a:lnTo>
                  <a:lnTo>
                    <a:pt x="29040" y="81895"/>
                  </a:lnTo>
                  <a:lnTo>
                    <a:pt x="28679" y="81842"/>
                  </a:lnTo>
                  <a:lnTo>
                    <a:pt x="28317" y="81754"/>
                  </a:lnTo>
                  <a:lnTo>
                    <a:pt x="27943" y="81630"/>
                  </a:lnTo>
                  <a:lnTo>
                    <a:pt x="27582" y="81507"/>
                  </a:lnTo>
                  <a:lnTo>
                    <a:pt x="27220" y="81348"/>
                  </a:lnTo>
                  <a:lnTo>
                    <a:pt x="26871" y="81172"/>
                  </a:lnTo>
                  <a:lnTo>
                    <a:pt x="26521" y="80978"/>
                  </a:lnTo>
                  <a:lnTo>
                    <a:pt x="26171" y="80766"/>
                  </a:lnTo>
                  <a:lnTo>
                    <a:pt x="25822" y="80519"/>
                  </a:lnTo>
                  <a:lnTo>
                    <a:pt x="25484" y="80255"/>
                  </a:lnTo>
                  <a:lnTo>
                    <a:pt x="25159" y="79973"/>
                  </a:lnTo>
                  <a:lnTo>
                    <a:pt x="24833" y="79655"/>
                  </a:lnTo>
                  <a:lnTo>
                    <a:pt x="3725" y="58723"/>
                  </a:lnTo>
                  <a:lnTo>
                    <a:pt x="3508" y="58582"/>
                  </a:lnTo>
                  <a:lnTo>
                    <a:pt x="3291" y="58476"/>
                  </a:lnTo>
                  <a:lnTo>
                    <a:pt x="3074" y="58388"/>
                  </a:lnTo>
                  <a:lnTo>
                    <a:pt x="2869" y="58335"/>
                  </a:lnTo>
                  <a:lnTo>
                    <a:pt x="2652" y="58318"/>
                  </a:lnTo>
                  <a:lnTo>
                    <a:pt x="2447" y="58318"/>
                  </a:lnTo>
                  <a:lnTo>
                    <a:pt x="2242" y="58335"/>
                  </a:lnTo>
                  <a:lnTo>
                    <a:pt x="2049" y="58388"/>
                  </a:lnTo>
                  <a:lnTo>
                    <a:pt x="1845" y="58459"/>
                  </a:lnTo>
                  <a:lnTo>
                    <a:pt x="1664" y="58565"/>
                  </a:lnTo>
                  <a:lnTo>
                    <a:pt x="1483" y="58670"/>
                  </a:lnTo>
                  <a:lnTo>
                    <a:pt x="1302" y="58811"/>
                  </a:lnTo>
                  <a:lnTo>
                    <a:pt x="1133" y="58970"/>
                  </a:lnTo>
                  <a:lnTo>
                    <a:pt x="977" y="59129"/>
                  </a:lnTo>
                  <a:lnTo>
                    <a:pt x="832" y="59323"/>
                  </a:lnTo>
                  <a:lnTo>
                    <a:pt x="687" y="59534"/>
                  </a:lnTo>
                  <a:lnTo>
                    <a:pt x="567" y="59746"/>
                  </a:lnTo>
                  <a:lnTo>
                    <a:pt x="446" y="59975"/>
                  </a:lnTo>
                  <a:lnTo>
                    <a:pt x="338" y="60222"/>
                  </a:lnTo>
                  <a:lnTo>
                    <a:pt x="253" y="60487"/>
                  </a:lnTo>
                  <a:lnTo>
                    <a:pt x="169" y="60751"/>
                  </a:lnTo>
                  <a:lnTo>
                    <a:pt x="109" y="61016"/>
                  </a:lnTo>
                  <a:lnTo>
                    <a:pt x="48" y="61298"/>
                  </a:lnTo>
                  <a:lnTo>
                    <a:pt x="24" y="61580"/>
                  </a:lnTo>
                  <a:lnTo>
                    <a:pt x="0" y="61880"/>
                  </a:lnTo>
                  <a:lnTo>
                    <a:pt x="0" y="62180"/>
                  </a:lnTo>
                  <a:lnTo>
                    <a:pt x="12" y="62479"/>
                  </a:lnTo>
                  <a:lnTo>
                    <a:pt x="48" y="62779"/>
                  </a:lnTo>
                  <a:lnTo>
                    <a:pt x="97" y="63097"/>
                  </a:lnTo>
                  <a:lnTo>
                    <a:pt x="169" y="63396"/>
                  </a:lnTo>
                  <a:lnTo>
                    <a:pt x="265" y="63696"/>
                  </a:lnTo>
                  <a:lnTo>
                    <a:pt x="374" y="64014"/>
                  </a:lnTo>
                  <a:lnTo>
                    <a:pt x="21928" y="116511"/>
                  </a:lnTo>
                  <a:lnTo>
                    <a:pt x="22133" y="116970"/>
                  </a:lnTo>
                  <a:lnTo>
                    <a:pt x="22338" y="117428"/>
                  </a:lnTo>
                  <a:lnTo>
                    <a:pt x="22555" y="117869"/>
                  </a:lnTo>
                  <a:lnTo>
                    <a:pt x="22784" y="118310"/>
                  </a:lnTo>
                  <a:lnTo>
                    <a:pt x="23013" y="118716"/>
                  </a:lnTo>
                  <a:lnTo>
                    <a:pt x="23254" y="119121"/>
                  </a:lnTo>
                  <a:lnTo>
                    <a:pt x="23495" y="119509"/>
                  </a:lnTo>
                  <a:lnTo>
                    <a:pt x="23748" y="119879"/>
                  </a:lnTo>
                  <a:lnTo>
                    <a:pt x="24002" y="120250"/>
                  </a:lnTo>
                  <a:lnTo>
                    <a:pt x="24267" y="120602"/>
                  </a:lnTo>
                  <a:lnTo>
                    <a:pt x="24544" y="120920"/>
                  </a:lnTo>
                  <a:lnTo>
                    <a:pt x="24821" y="121255"/>
                  </a:lnTo>
                  <a:lnTo>
                    <a:pt x="25099" y="121555"/>
                  </a:lnTo>
                  <a:lnTo>
                    <a:pt x="25388" y="121837"/>
                  </a:lnTo>
                  <a:lnTo>
                    <a:pt x="25677" y="122119"/>
                  </a:lnTo>
                  <a:lnTo>
                    <a:pt x="25979" y="122384"/>
                  </a:lnTo>
                  <a:lnTo>
                    <a:pt x="26280" y="122630"/>
                  </a:lnTo>
                  <a:lnTo>
                    <a:pt x="26581" y="122860"/>
                  </a:lnTo>
                  <a:lnTo>
                    <a:pt x="26895" y="123089"/>
                  </a:lnTo>
                  <a:lnTo>
                    <a:pt x="27208" y="123283"/>
                  </a:lnTo>
                  <a:lnTo>
                    <a:pt x="27522" y="123477"/>
                  </a:lnTo>
                  <a:lnTo>
                    <a:pt x="27847" y="123653"/>
                  </a:lnTo>
                  <a:lnTo>
                    <a:pt x="28160" y="123830"/>
                  </a:lnTo>
                  <a:lnTo>
                    <a:pt x="28486" y="123971"/>
                  </a:lnTo>
                  <a:lnTo>
                    <a:pt x="28823" y="124112"/>
                  </a:lnTo>
                  <a:lnTo>
                    <a:pt x="29149" y="124235"/>
                  </a:lnTo>
                  <a:lnTo>
                    <a:pt x="29487" y="124341"/>
                  </a:lnTo>
                  <a:lnTo>
                    <a:pt x="29812" y="124429"/>
                  </a:lnTo>
                  <a:lnTo>
                    <a:pt x="30150" y="124500"/>
                  </a:lnTo>
                  <a:lnTo>
                    <a:pt x="30487" y="124570"/>
                  </a:lnTo>
                  <a:lnTo>
                    <a:pt x="30825" y="124623"/>
                  </a:lnTo>
                  <a:lnTo>
                    <a:pt x="31162" y="124658"/>
                  </a:lnTo>
                  <a:lnTo>
                    <a:pt x="31500" y="124676"/>
                  </a:lnTo>
                  <a:lnTo>
                    <a:pt x="32187" y="124676"/>
                  </a:lnTo>
                  <a:lnTo>
                    <a:pt x="32524" y="124641"/>
                  </a:lnTo>
                  <a:lnTo>
                    <a:pt x="32862" y="124605"/>
                  </a:lnTo>
                  <a:lnTo>
                    <a:pt x="33199" y="124553"/>
                  </a:lnTo>
                  <a:lnTo>
                    <a:pt x="33537" y="124500"/>
                  </a:lnTo>
                  <a:lnTo>
                    <a:pt x="33875" y="124411"/>
                  </a:lnTo>
                  <a:lnTo>
                    <a:pt x="34212" y="124323"/>
                  </a:lnTo>
                  <a:lnTo>
                    <a:pt x="34538" y="124200"/>
                  </a:lnTo>
                  <a:lnTo>
                    <a:pt x="34875" y="124076"/>
                  </a:lnTo>
                  <a:lnTo>
                    <a:pt x="35201" y="123935"/>
                  </a:lnTo>
                  <a:lnTo>
                    <a:pt x="35526" y="123794"/>
                  </a:lnTo>
                  <a:lnTo>
                    <a:pt x="35852" y="123618"/>
                  </a:lnTo>
                  <a:lnTo>
                    <a:pt x="36177" y="123442"/>
                  </a:lnTo>
                  <a:lnTo>
                    <a:pt x="36490" y="123230"/>
                  </a:lnTo>
                  <a:lnTo>
                    <a:pt x="36804" y="123018"/>
                  </a:lnTo>
                  <a:lnTo>
                    <a:pt x="37117" y="122789"/>
                  </a:lnTo>
                  <a:lnTo>
                    <a:pt x="37431" y="122560"/>
                  </a:lnTo>
                  <a:lnTo>
                    <a:pt x="37732" y="122295"/>
                  </a:lnTo>
                  <a:lnTo>
                    <a:pt x="38033" y="122031"/>
                  </a:lnTo>
                  <a:lnTo>
                    <a:pt x="38323" y="121731"/>
                  </a:lnTo>
                  <a:lnTo>
                    <a:pt x="38612" y="121431"/>
                  </a:lnTo>
                  <a:lnTo>
                    <a:pt x="38901" y="121114"/>
                  </a:lnTo>
                  <a:lnTo>
                    <a:pt x="39179" y="120796"/>
                  </a:lnTo>
                  <a:lnTo>
                    <a:pt x="39456" y="120444"/>
                  </a:lnTo>
                  <a:lnTo>
                    <a:pt x="39721" y="120091"/>
                  </a:lnTo>
                  <a:lnTo>
                    <a:pt x="39986" y="119703"/>
                  </a:lnTo>
                  <a:lnTo>
                    <a:pt x="40240" y="119315"/>
                  </a:lnTo>
                  <a:lnTo>
                    <a:pt x="40481" y="118910"/>
                  </a:lnTo>
                  <a:lnTo>
                    <a:pt x="40722" y="118486"/>
                  </a:lnTo>
                  <a:lnTo>
                    <a:pt x="40963" y="118045"/>
                  </a:lnTo>
                  <a:lnTo>
                    <a:pt x="100140" y="4674"/>
                  </a:lnTo>
                  <a:lnTo>
                    <a:pt x="100261" y="4409"/>
                  </a:lnTo>
                  <a:lnTo>
                    <a:pt x="100370" y="4145"/>
                  </a:lnTo>
                  <a:lnTo>
                    <a:pt x="100442" y="3898"/>
                  </a:lnTo>
                  <a:lnTo>
                    <a:pt x="100502" y="3633"/>
                  </a:lnTo>
                  <a:lnTo>
                    <a:pt x="100538" y="3369"/>
                  </a:lnTo>
                  <a:lnTo>
                    <a:pt x="100562" y="3122"/>
                  </a:lnTo>
                  <a:lnTo>
                    <a:pt x="100574" y="2857"/>
                  </a:lnTo>
                  <a:lnTo>
                    <a:pt x="100562" y="2610"/>
                  </a:lnTo>
                  <a:lnTo>
                    <a:pt x="100526" y="2364"/>
                  </a:lnTo>
                  <a:lnTo>
                    <a:pt x="100490" y="2117"/>
                  </a:lnTo>
                  <a:lnTo>
                    <a:pt x="100430" y="1887"/>
                  </a:lnTo>
                  <a:lnTo>
                    <a:pt x="100357" y="1658"/>
                  </a:lnTo>
                  <a:lnTo>
                    <a:pt x="100273" y="1447"/>
                  </a:lnTo>
                  <a:lnTo>
                    <a:pt x="100177" y="1235"/>
                  </a:lnTo>
                  <a:lnTo>
                    <a:pt x="100068" y="1041"/>
                  </a:lnTo>
                  <a:lnTo>
                    <a:pt x="99960" y="865"/>
                  </a:lnTo>
                  <a:lnTo>
                    <a:pt x="99827" y="688"/>
                  </a:lnTo>
                  <a:lnTo>
                    <a:pt x="99694" y="547"/>
                  </a:lnTo>
                  <a:lnTo>
                    <a:pt x="99550" y="406"/>
                  </a:lnTo>
                  <a:lnTo>
                    <a:pt x="99405" y="283"/>
                  </a:lnTo>
                  <a:lnTo>
                    <a:pt x="99248" y="195"/>
                  </a:lnTo>
                  <a:lnTo>
                    <a:pt x="99092" y="106"/>
                  </a:lnTo>
                  <a:lnTo>
                    <a:pt x="98923" y="53"/>
                  </a:lnTo>
                  <a:lnTo>
                    <a:pt x="98754" y="18"/>
                  </a:lnTo>
                  <a:lnTo>
                    <a:pt x="98585"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p:nvPr/>
          </p:nvSpPr>
          <p:spPr>
            <a:xfrm>
              <a:off x="1323242" y="917044"/>
              <a:ext cx="593420" cy="848053"/>
            </a:xfrm>
            <a:custGeom>
              <a:avLst/>
              <a:gdLst/>
              <a:ahLst/>
              <a:cxnLst/>
              <a:rect l="l" t="t" r="r" b="b"/>
              <a:pathLst>
                <a:path w="115620" h="245102" extrusionOk="0">
                  <a:moveTo>
                    <a:pt x="29740" y="0"/>
                  </a:moveTo>
                  <a:lnTo>
                    <a:pt x="29668" y="406"/>
                  </a:lnTo>
                  <a:lnTo>
                    <a:pt x="29584" y="900"/>
                  </a:lnTo>
                  <a:lnTo>
                    <a:pt x="29451" y="1552"/>
                  </a:lnTo>
                  <a:lnTo>
                    <a:pt x="29294" y="2381"/>
                  </a:lnTo>
                  <a:lnTo>
                    <a:pt x="29077" y="3333"/>
                  </a:lnTo>
                  <a:lnTo>
                    <a:pt x="28824" y="4444"/>
                  </a:lnTo>
                  <a:lnTo>
                    <a:pt x="28511" y="5643"/>
                  </a:lnTo>
                  <a:lnTo>
                    <a:pt x="28149" y="6966"/>
                  </a:lnTo>
                  <a:lnTo>
                    <a:pt x="27739" y="8377"/>
                  </a:lnTo>
                  <a:lnTo>
                    <a:pt x="27510" y="9117"/>
                  </a:lnTo>
                  <a:lnTo>
                    <a:pt x="27269" y="9876"/>
                  </a:lnTo>
                  <a:lnTo>
                    <a:pt x="27016" y="10652"/>
                  </a:lnTo>
                  <a:lnTo>
                    <a:pt x="26739" y="11428"/>
                  </a:lnTo>
                  <a:lnTo>
                    <a:pt x="26461" y="12239"/>
                  </a:lnTo>
                  <a:lnTo>
                    <a:pt x="26148" y="13050"/>
                  </a:lnTo>
                  <a:lnTo>
                    <a:pt x="25834" y="13861"/>
                  </a:lnTo>
                  <a:lnTo>
                    <a:pt x="25497" y="14690"/>
                  </a:lnTo>
                  <a:lnTo>
                    <a:pt x="25147" y="15536"/>
                  </a:lnTo>
                  <a:lnTo>
                    <a:pt x="24786" y="16365"/>
                  </a:lnTo>
                  <a:lnTo>
                    <a:pt x="24400" y="17212"/>
                  </a:lnTo>
                  <a:lnTo>
                    <a:pt x="23990" y="18058"/>
                  </a:lnTo>
                  <a:lnTo>
                    <a:pt x="23568" y="18905"/>
                  </a:lnTo>
                  <a:lnTo>
                    <a:pt x="23134" y="19751"/>
                  </a:lnTo>
                  <a:lnTo>
                    <a:pt x="22676" y="20597"/>
                  </a:lnTo>
                  <a:lnTo>
                    <a:pt x="22194" y="21426"/>
                  </a:lnTo>
                  <a:lnTo>
                    <a:pt x="21700" y="22255"/>
                  </a:lnTo>
                  <a:lnTo>
                    <a:pt x="21193" y="23084"/>
                  </a:lnTo>
                  <a:lnTo>
                    <a:pt x="20651" y="23895"/>
                  </a:lnTo>
                  <a:lnTo>
                    <a:pt x="20096" y="24689"/>
                  </a:lnTo>
                  <a:lnTo>
                    <a:pt x="19530" y="25482"/>
                  </a:lnTo>
                  <a:lnTo>
                    <a:pt x="18927" y="26258"/>
                  </a:lnTo>
                  <a:lnTo>
                    <a:pt x="18312" y="26999"/>
                  </a:lnTo>
                  <a:lnTo>
                    <a:pt x="17673" y="27739"/>
                  </a:lnTo>
                  <a:lnTo>
                    <a:pt x="17022" y="28462"/>
                  </a:lnTo>
                  <a:lnTo>
                    <a:pt x="16335" y="29150"/>
                  </a:lnTo>
                  <a:lnTo>
                    <a:pt x="15636" y="29820"/>
                  </a:lnTo>
                  <a:lnTo>
                    <a:pt x="14913" y="30473"/>
                  </a:lnTo>
                  <a:lnTo>
                    <a:pt x="14165" y="31090"/>
                  </a:lnTo>
                  <a:lnTo>
                    <a:pt x="13394" y="31690"/>
                  </a:lnTo>
                  <a:lnTo>
                    <a:pt x="12996" y="31972"/>
                  </a:lnTo>
                  <a:lnTo>
                    <a:pt x="12598" y="32254"/>
                  </a:lnTo>
                  <a:lnTo>
                    <a:pt x="12188" y="32518"/>
                  </a:lnTo>
                  <a:lnTo>
                    <a:pt x="11778" y="32783"/>
                  </a:lnTo>
                  <a:lnTo>
                    <a:pt x="11357" y="33030"/>
                  </a:lnTo>
                  <a:lnTo>
                    <a:pt x="10935" y="33277"/>
                  </a:lnTo>
                  <a:lnTo>
                    <a:pt x="10501" y="33523"/>
                  </a:lnTo>
                  <a:lnTo>
                    <a:pt x="10067" y="33753"/>
                  </a:lnTo>
                  <a:lnTo>
                    <a:pt x="9633" y="33964"/>
                  </a:lnTo>
                  <a:lnTo>
                    <a:pt x="9175" y="34176"/>
                  </a:lnTo>
                  <a:lnTo>
                    <a:pt x="8729" y="34370"/>
                  </a:lnTo>
                  <a:lnTo>
                    <a:pt x="8258" y="34564"/>
                  </a:lnTo>
                  <a:lnTo>
                    <a:pt x="7800" y="34740"/>
                  </a:lnTo>
                  <a:lnTo>
                    <a:pt x="7318" y="34917"/>
                  </a:lnTo>
                  <a:lnTo>
                    <a:pt x="6836" y="35075"/>
                  </a:lnTo>
                  <a:lnTo>
                    <a:pt x="6354" y="35216"/>
                  </a:lnTo>
                  <a:lnTo>
                    <a:pt x="5859" y="35357"/>
                  </a:lnTo>
                  <a:lnTo>
                    <a:pt x="5365" y="35481"/>
                  </a:lnTo>
                  <a:lnTo>
                    <a:pt x="4859" y="35604"/>
                  </a:lnTo>
                  <a:lnTo>
                    <a:pt x="4341" y="35710"/>
                  </a:lnTo>
                  <a:lnTo>
                    <a:pt x="3822" y="35798"/>
                  </a:lnTo>
                  <a:lnTo>
                    <a:pt x="3304" y="35887"/>
                  </a:lnTo>
                  <a:lnTo>
                    <a:pt x="2761" y="35957"/>
                  </a:lnTo>
                  <a:lnTo>
                    <a:pt x="2231" y="36010"/>
                  </a:lnTo>
                  <a:lnTo>
                    <a:pt x="1676" y="36063"/>
                  </a:lnTo>
                  <a:lnTo>
                    <a:pt x="1122" y="36098"/>
                  </a:lnTo>
                  <a:lnTo>
                    <a:pt x="567" y="36116"/>
                  </a:lnTo>
                  <a:lnTo>
                    <a:pt x="1" y="36116"/>
                  </a:lnTo>
                  <a:lnTo>
                    <a:pt x="1" y="142751"/>
                  </a:lnTo>
                  <a:lnTo>
                    <a:pt x="1" y="145308"/>
                  </a:lnTo>
                  <a:lnTo>
                    <a:pt x="13" y="147953"/>
                  </a:lnTo>
                  <a:lnTo>
                    <a:pt x="25" y="150687"/>
                  </a:lnTo>
                  <a:lnTo>
                    <a:pt x="61" y="153508"/>
                  </a:lnTo>
                  <a:lnTo>
                    <a:pt x="121" y="156400"/>
                  </a:lnTo>
                  <a:lnTo>
                    <a:pt x="194" y="159380"/>
                  </a:lnTo>
                  <a:lnTo>
                    <a:pt x="242" y="160897"/>
                  </a:lnTo>
                  <a:lnTo>
                    <a:pt x="302" y="162414"/>
                  </a:lnTo>
                  <a:lnTo>
                    <a:pt x="374" y="163965"/>
                  </a:lnTo>
                  <a:lnTo>
                    <a:pt x="447" y="165535"/>
                  </a:lnTo>
                  <a:lnTo>
                    <a:pt x="531" y="167104"/>
                  </a:lnTo>
                  <a:lnTo>
                    <a:pt x="628" y="168691"/>
                  </a:lnTo>
                  <a:lnTo>
                    <a:pt x="736" y="170296"/>
                  </a:lnTo>
                  <a:lnTo>
                    <a:pt x="857" y="171901"/>
                  </a:lnTo>
                  <a:lnTo>
                    <a:pt x="989" y="173541"/>
                  </a:lnTo>
                  <a:lnTo>
                    <a:pt x="1122" y="175181"/>
                  </a:lnTo>
                  <a:lnTo>
                    <a:pt x="1279" y="176821"/>
                  </a:lnTo>
                  <a:lnTo>
                    <a:pt x="1447" y="178479"/>
                  </a:lnTo>
                  <a:lnTo>
                    <a:pt x="1640" y="180154"/>
                  </a:lnTo>
                  <a:lnTo>
                    <a:pt x="1833" y="181829"/>
                  </a:lnTo>
                  <a:lnTo>
                    <a:pt x="2050" y="183504"/>
                  </a:lnTo>
                  <a:lnTo>
                    <a:pt x="2279" y="185197"/>
                  </a:lnTo>
                  <a:lnTo>
                    <a:pt x="2532" y="186890"/>
                  </a:lnTo>
                  <a:lnTo>
                    <a:pt x="2785" y="188601"/>
                  </a:lnTo>
                  <a:lnTo>
                    <a:pt x="3075" y="190311"/>
                  </a:lnTo>
                  <a:lnTo>
                    <a:pt x="3376" y="192022"/>
                  </a:lnTo>
                  <a:lnTo>
                    <a:pt x="3690" y="193732"/>
                  </a:lnTo>
                  <a:lnTo>
                    <a:pt x="4027" y="195461"/>
                  </a:lnTo>
                  <a:lnTo>
                    <a:pt x="4389" y="197171"/>
                  </a:lnTo>
                  <a:lnTo>
                    <a:pt x="4762" y="198899"/>
                  </a:lnTo>
                  <a:lnTo>
                    <a:pt x="5172" y="200627"/>
                  </a:lnTo>
                  <a:lnTo>
                    <a:pt x="5594" y="202338"/>
                  </a:lnTo>
                  <a:lnTo>
                    <a:pt x="6040" y="204066"/>
                  </a:lnTo>
                  <a:lnTo>
                    <a:pt x="6498" y="205794"/>
                  </a:lnTo>
                  <a:lnTo>
                    <a:pt x="6993" y="207522"/>
                  </a:lnTo>
                  <a:lnTo>
                    <a:pt x="7511" y="209233"/>
                  </a:lnTo>
                  <a:lnTo>
                    <a:pt x="8053" y="210944"/>
                  </a:lnTo>
                  <a:lnTo>
                    <a:pt x="8620" y="212654"/>
                  </a:lnTo>
                  <a:lnTo>
                    <a:pt x="9211" y="214365"/>
                  </a:lnTo>
                  <a:lnTo>
                    <a:pt x="9826" y="216075"/>
                  </a:lnTo>
                  <a:lnTo>
                    <a:pt x="10477" y="217768"/>
                  </a:lnTo>
                  <a:lnTo>
                    <a:pt x="11140" y="219461"/>
                  </a:lnTo>
                  <a:lnTo>
                    <a:pt x="11839" y="221154"/>
                  </a:lnTo>
                  <a:lnTo>
                    <a:pt x="12574" y="222829"/>
                  </a:lnTo>
                  <a:lnTo>
                    <a:pt x="13334" y="224487"/>
                  </a:lnTo>
                  <a:lnTo>
                    <a:pt x="14117" y="226144"/>
                  </a:lnTo>
                  <a:lnTo>
                    <a:pt x="14527" y="226973"/>
                  </a:lnTo>
                  <a:lnTo>
                    <a:pt x="14937" y="227802"/>
                  </a:lnTo>
                  <a:lnTo>
                    <a:pt x="15359" y="228613"/>
                  </a:lnTo>
                  <a:lnTo>
                    <a:pt x="15793" y="229442"/>
                  </a:lnTo>
                  <a:lnTo>
                    <a:pt x="16227" y="230253"/>
                  </a:lnTo>
                  <a:lnTo>
                    <a:pt x="16673" y="231064"/>
                  </a:lnTo>
                  <a:lnTo>
                    <a:pt x="17131" y="231876"/>
                  </a:lnTo>
                  <a:lnTo>
                    <a:pt x="17589" y="232687"/>
                  </a:lnTo>
                  <a:lnTo>
                    <a:pt x="18059" y="233480"/>
                  </a:lnTo>
                  <a:lnTo>
                    <a:pt x="18529" y="234292"/>
                  </a:lnTo>
                  <a:lnTo>
                    <a:pt x="19023" y="235085"/>
                  </a:lnTo>
                  <a:lnTo>
                    <a:pt x="19518" y="235879"/>
                  </a:lnTo>
                  <a:lnTo>
                    <a:pt x="20012" y="236672"/>
                  </a:lnTo>
                  <a:lnTo>
                    <a:pt x="20530" y="237448"/>
                  </a:lnTo>
                  <a:lnTo>
                    <a:pt x="21049" y="238242"/>
                  </a:lnTo>
                  <a:lnTo>
                    <a:pt x="21579" y="239018"/>
                  </a:lnTo>
                  <a:lnTo>
                    <a:pt x="22110" y="239793"/>
                  </a:lnTo>
                  <a:lnTo>
                    <a:pt x="22664" y="240552"/>
                  </a:lnTo>
                  <a:lnTo>
                    <a:pt x="23219" y="241328"/>
                  </a:lnTo>
                  <a:lnTo>
                    <a:pt x="23785" y="242086"/>
                  </a:lnTo>
                  <a:lnTo>
                    <a:pt x="24352" y="242844"/>
                  </a:lnTo>
                  <a:lnTo>
                    <a:pt x="24942" y="243603"/>
                  </a:lnTo>
                  <a:lnTo>
                    <a:pt x="25533" y="244361"/>
                  </a:lnTo>
                  <a:lnTo>
                    <a:pt x="26136" y="245101"/>
                  </a:lnTo>
                  <a:lnTo>
                    <a:pt x="115620" y="13367"/>
                  </a:lnTo>
                  <a:lnTo>
                    <a:pt x="115125" y="12027"/>
                  </a:lnTo>
                  <a:lnTo>
                    <a:pt x="114667" y="10722"/>
                  </a:lnTo>
                  <a:lnTo>
                    <a:pt x="114245" y="9452"/>
                  </a:lnTo>
                  <a:lnTo>
                    <a:pt x="113872" y="8236"/>
                  </a:lnTo>
                  <a:lnTo>
                    <a:pt x="113534" y="7072"/>
                  </a:lnTo>
                  <a:lnTo>
                    <a:pt x="113221" y="5961"/>
                  </a:lnTo>
                  <a:lnTo>
                    <a:pt x="112956" y="4938"/>
                  </a:lnTo>
                  <a:lnTo>
                    <a:pt x="112726" y="3986"/>
                  </a:lnTo>
                  <a:lnTo>
                    <a:pt x="112522" y="3104"/>
                  </a:lnTo>
                  <a:lnTo>
                    <a:pt x="112353" y="2328"/>
                  </a:lnTo>
                  <a:lnTo>
                    <a:pt x="112208" y="1658"/>
                  </a:lnTo>
                  <a:lnTo>
                    <a:pt x="112100" y="1076"/>
                  </a:lnTo>
                  <a:lnTo>
                    <a:pt x="111955" y="283"/>
                  </a:lnTo>
                  <a:lnTo>
                    <a:pt x="111919" y="0"/>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2">
            <a:extLst>
              <a:ext uri="{FF2B5EF4-FFF2-40B4-BE49-F238E27FC236}">
                <a16:creationId xmlns:a16="http://schemas.microsoft.com/office/drawing/2014/main" id="{0A1BDBD5-2ADB-A106-CC40-54ACEBC4DA0B}"/>
              </a:ext>
            </a:extLst>
          </p:cNvPr>
          <p:cNvSpPr>
            <a:spLocks noGrp="1"/>
          </p:cNvSpPr>
          <p:nvPr>
            <p:ph type="subTitle" idx="1"/>
          </p:nvPr>
        </p:nvSpPr>
        <p:spPr>
          <a:xfrm>
            <a:off x="448732" y="2898901"/>
            <a:ext cx="4304993" cy="2113366"/>
          </a:xfrm>
        </p:spPr>
        <p:txBody>
          <a:bodyPr>
            <a:normAutofit/>
          </a:bodyPr>
          <a:lstStyle/>
          <a:p>
            <a:r>
              <a:rPr lang="en-IN" sz="1800" b="1" dirty="0" err="1">
                <a:solidFill>
                  <a:schemeClr val="accent6">
                    <a:lumMod val="10000"/>
                  </a:schemeClr>
                </a:solidFill>
                <a:latin typeface="Times New Roman" panose="02020603050405020304" pitchFamily="18" charset="0"/>
                <a:cs typeface="Times New Roman" panose="02020603050405020304" pitchFamily="18" charset="0"/>
              </a:rPr>
              <a:t>Gowramma</a:t>
            </a:r>
            <a:r>
              <a:rPr lang="en-IN" sz="1800" b="1" dirty="0">
                <a:solidFill>
                  <a:schemeClr val="accent6">
                    <a:lumMod val="10000"/>
                  </a:schemeClr>
                </a:solidFill>
                <a:latin typeface="Times New Roman" panose="02020603050405020304" pitchFamily="18" charset="0"/>
                <a:cs typeface="Times New Roman" panose="02020603050405020304" pitchFamily="18" charset="0"/>
              </a:rPr>
              <a:t> I P </a:t>
            </a:r>
            <a:br>
              <a:rPr lang="en-IN" sz="1800" b="1" dirty="0">
                <a:solidFill>
                  <a:schemeClr val="accent6">
                    <a:lumMod val="10000"/>
                  </a:schemeClr>
                </a:solidFill>
                <a:latin typeface="Times New Roman" panose="02020603050405020304" pitchFamily="18" charset="0"/>
                <a:cs typeface="Times New Roman" panose="02020603050405020304" pitchFamily="18" charset="0"/>
              </a:rPr>
            </a:br>
            <a:r>
              <a:rPr lang="en-IN" sz="1800" b="1" dirty="0">
                <a:solidFill>
                  <a:schemeClr val="accent6">
                    <a:lumMod val="10000"/>
                  </a:schemeClr>
                </a:solidFill>
                <a:latin typeface="Times New Roman" panose="02020603050405020304" pitchFamily="18" charset="0"/>
                <a:cs typeface="Times New Roman" panose="02020603050405020304" pitchFamily="18" charset="0"/>
              </a:rPr>
              <a:t>RIE NCERT Bhubaneswar</a:t>
            </a:r>
          </a:p>
          <a:p>
            <a:r>
              <a:rPr lang="en-IN" sz="1800" b="1" dirty="0">
                <a:solidFill>
                  <a:schemeClr val="accent6">
                    <a:lumMod val="10000"/>
                  </a:schemeClr>
                </a:solidFill>
                <a:latin typeface="Times New Roman" panose="02020603050405020304" pitchFamily="18" charset="0"/>
                <a:cs typeface="Times New Roman" panose="02020603050405020304" pitchFamily="18" charset="0"/>
              </a:rPr>
              <a:t>Online programme on digital wellness</a:t>
            </a:r>
          </a:p>
          <a:p>
            <a:r>
              <a:rPr lang="en-IN" sz="1800" b="1" dirty="0">
                <a:solidFill>
                  <a:schemeClr val="accent6">
                    <a:lumMod val="10000"/>
                  </a:schemeClr>
                </a:solidFill>
                <a:latin typeface="Times New Roman" panose="02020603050405020304" pitchFamily="18" charset="0"/>
                <a:cs typeface="Times New Roman" panose="02020603050405020304" pitchFamily="18" charset="0"/>
              </a:rPr>
              <a:t>CIET, NCERT</a:t>
            </a:r>
          </a:p>
          <a:p>
            <a:r>
              <a:rPr lang="en-IN" sz="1800" b="1" dirty="0">
                <a:solidFill>
                  <a:schemeClr val="accent6">
                    <a:lumMod val="10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gowriip@gmail.com</a:t>
            </a:r>
            <a:endParaRPr lang="en-IN" sz="1800" b="1" dirty="0">
              <a:solidFill>
                <a:schemeClr val="accent6">
                  <a:lumMod val="10000"/>
                </a:schemeClr>
              </a:solidFill>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15D9AF-6967-7393-0528-CA2A4357142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pic>
        <p:nvPicPr>
          <p:cNvPr id="8194" name="Picture 2" descr="Digital wellbeing – Spiritual Earth">
            <a:extLst>
              <a:ext uri="{FF2B5EF4-FFF2-40B4-BE49-F238E27FC236}">
                <a16:creationId xmlns:a16="http://schemas.microsoft.com/office/drawing/2014/main" id="{B6546833-0AED-C2BE-A3F9-E94112DF2E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5"/>
          <a:stretch/>
        </p:blipFill>
        <p:spPr bwMode="auto">
          <a:xfrm>
            <a:off x="222421" y="315097"/>
            <a:ext cx="8699157" cy="451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5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8D1A-7B89-0CB6-3E34-4449C42FAAE1}"/>
              </a:ext>
            </a:extLst>
          </p:cNvPr>
          <p:cNvSpPr>
            <a:spLocks noGrp="1"/>
          </p:cNvSpPr>
          <p:nvPr>
            <p:ph type="title"/>
          </p:nvPr>
        </p:nvSpPr>
        <p:spPr>
          <a:xfrm>
            <a:off x="1090176" y="321457"/>
            <a:ext cx="6744008" cy="572700"/>
          </a:xfrm>
        </p:spPr>
        <p:txBody>
          <a:bodyPr/>
          <a:lstStyle/>
          <a:p>
            <a:r>
              <a:rPr lang="en-IN" dirty="0">
                <a:latin typeface="Times New Roman" panose="02020603050405020304" pitchFamily="18" charset="0"/>
                <a:cs typeface="Times New Roman" panose="02020603050405020304" pitchFamily="18" charset="0"/>
              </a:rPr>
              <a:t>Digital Wellness Extends Beyond Classroom</a:t>
            </a:r>
            <a:r>
              <a:rPr lang="en-IN" dirty="0"/>
              <a:t/>
            </a:r>
            <a:br>
              <a:rPr lang="en-IN" dirty="0"/>
            </a:br>
            <a:endParaRPr lang="en-IN" b="1" dirty="0"/>
          </a:p>
        </p:txBody>
      </p:sp>
      <p:sp>
        <p:nvSpPr>
          <p:cNvPr id="3" name="Content Placeholder 2">
            <a:extLst>
              <a:ext uri="{FF2B5EF4-FFF2-40B4-BE49-F238E27FC236}">
                <a16:creationId xmlns:a16="http://schemas.microsoft.com/office/drawing/2014/main" id="{1C0F7B3B-F57F-FF15-5EBE-F7F014919E05}"/>
              </a:ext>
            </a:extLst>
          </p:cNvPr>
          <p:cNvSpPr>
            <a:spLocks noGrp="1"/>
          </p:cNvSpPr>
          <p:nvPr>
            <p:ph idx="1"/>
          </p:nvPr>
        </p:nvSpPr>
        <p:spPr>
          <a:xfrm>
            <a:off x="171450" y="1645683"/>
            <a:ext cx="3895339" cy="2763442"/>
          </a:xfrm>
        </p:spPr>
        <p:txBody>
          <a:bodyPr>
            <a:normAutofit/>
          </a:bodyPr>
          <a:lstStyle/>
          <a:p>
            <a:r>
              <a:rPr lang="en-IN" sz="1800" dirty="0">
                <a:solidFill>
                  <a:schemeClr val="accent6">
                    <a:lumMod val="10000"/>
                  </a:schemeClr>
                </a:solidFill>
                <a:latin typeface="Times New Roman" panose="02020603050405020304" pitchFamily="18" charset="0"/>
                <a:cs typeface="Times New Roman" panose="02020603050405020304" pitchFamily="18" charset="0"/>
              </a:rPr>
              <a:t>Introduce the concept of “Device free dinner”, “digital detox”</a:t>
            </a:r>
          </a:p>
          <a:p>
            <a:r>
              <a:rPr lang="en-IN" sz="1800" dirty="0">
                <a:solidFill>
                  <a:schemeClr val="accent6">
                    <a:lumMod val="10000"/>
                  </a:schemeClr>
                </a:solidFill>
                <a:latin typeface="Times New Roman" panose="02020603050405020304" pitchFamily="18" charset="0"/>
                <a:cs typeface="Times New Roman" panose="02020603050405020304" pitchFamily="18" charset="0"/>
              </a:rPr>
              <a:t>Information guide to care takers</a:t>
            </a:r>
          </a:p>
          <a:p>
            <a:r>
              <a:rPr lang="en-IN" sz="1800" dirty="0">
                <a:solidFill>
                  <a:schemeClr val="accent6">
                    <a:lumMod val="10000"/>
                  </a:schemeClr>
                </a:solidFill>
                <a:latin typeface="Times New Roman" panose="02020603050405020304" pitchFamily="18" charset="0"/>
                <a:cs typeface="Times New Roman" panose="02020603050405020304" pitchFamily="18" charset="0"/>
              </a:rPr>
              <a:t>Encourage offline activities</a:t>
            </a:r>
          </a:p>
          <a:p>
            <a:endParaRPr lang="en-IN" sz="1800" dirty="0">
              <a:solidFill>
                <a:schemeClr val="accent6">
                  <a:lumMod val="10000"/>
                </a:schemeClr>
              </a:solidFill>
              <a:latin typeface="Times New Roman" panose="02020603050405020304" pitchFamily="18" charset="0"/>
              <a:cs typeface="Times New Roman" panose="02020603050405020304" pitchFamily="18" charset="0"/>
            </a:endParaRPr>
          </a:p>
          <a:p>
            <a:r>
              <a:rPr lang="en-IN" sz="1800" b="1" dirty="0">
                <a:solidFill>
                  <a:schemeClr val="accent6">
                    <a:lumMod val="10000"/>
                  </a:schemeClr>
                </a:solidFill>
                <a:latin typeface="Times New Roman" panose="02020603050405020304" pitchFamily="18" charset="0"/>
                <a:cs typeface="Times New Roman" panose="02020603050405020304" pitchFamily="18" charset="0"/>
              </a:rPr>
              <a:t>List the activities you see in the picture and suggest more</a:t>
            </a:r>
            <a:endParaRPr lang="en-IN" b="1" dirty="0">
              <a:solidFill>
                <a:schemeClr val="accent6">
                  <a:lumMod val="10000"/>
                </a:schemeClr>
              </a:solidFill>
              <a:latin typeface="Times New Roman" panose="02020603050405020304" pitchFamily="18" charset="0"/>
              <a:cs typeface="Times New Roman" panose="02020603050405020304" pitchFamily="18" charset="0"/>
            </a:endParaRPr>
          </a:p>
        </p:txBody>
      </p:sp>
      <p:pic>
        <p:nvPicPr>
          <p:cNvPr id="6148" name="Picture 4" descr="2,300+ Family Eating Together Illustrations, Royalty-Free Vector Graphics &amp;  Clip Art - iStock | Asian family eating together, Happy family eating  together, Family eating together at home">
            <a:extLst>
              <a:ext uri="{FF2B5EF4-FFF2-40B4-BE49-F238E27FC236}">
                <a16:creationId xmlns:a16="http://schemas.microsoft.com/office/drawing/2014/main" id="{D95D986A-8A88-1D26-F5B3-079959120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061" y="1094263"/>
            <a:ext cx="4218306" cy="386628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FBDF1324-55E4-CA15-78C8-BE1679944339}"/>
              </a:ext>
            </a:extLst>
          </p:cNvPr>
          <p:cNvSpPr/>
          <p:nvPr/>
        </p:nvSpPr>
        <p:spPr>
          <a:xfrm>
            <a:off x="3669957" y="4049237"/>
            <a:ext cx="902043" cy="12734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7259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EA907-A721-5184-DEEE-24470C09335C}"/>
              </a:ext>
            </a:extLst>
          </p:cNvPr>
          <p:cNvSpPr>
            <a:spLocks noGrp="1"/>
          </p:cNvSpPr>
          <p:nvPr>
            <p:ph type="sldNum" idx="12"/>
          </p:nvPr>
        </p:nvSpPr>
        <p:spPr/>
        <p:txBody>
          <a:bodyPr/>
          <a:lstStyle/>
          <a:p>
            <a:fld id="{F13F2B7A-71E6-4B3A-A8A6-AB2817A55724}" type="slidenum">
              <a:rPr lang="en-IN" smtClean="0"/>
              <a:t>12</a:t>
            </a:fld>
            <a:endParaRPr lang="en-IN"/>
          </a:p>
        </p:txBody>
      </p:sp>
      <p:pic>
        <p:nvPicPr>
          <p:cNvPr id="7170" name="Picture 2" descr="Digital wellbeing | Building digital capability">
            <a:extLst>
              <a:ext uri="{FF2B5EF4-FFF2-40B4-BE49-F238E27FC236}">
                <a16:creationId xmlns:a16="http://schemas.microsoft.com/office/drawing/2014/main" id="{C616FB69-C286-35A5-C4E1-4B272E593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17" y="86405"/>
            <a:ext cx="8953084" cy="4905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EE8419-8543-D2A6-4DC5-AA05B3959A32}"/>
              </a:ext>
            </a:extLst>
          </p:cNvPr>
          <p:cNvSpPr/>
          <p:nvPr/>
        </p:nvSpPr>
        <p:spPr>
          <a:xfrm>
            <a:off x="0" y="119062"/>
            <a:ext cx="2424793" cy="523220"/>
          </a:xfrm>
          <a:prstGeom prst="rect">
            <a:avLst/>
          </a:prstGeom>
          <a:noFill/>
        </p:spPr>
        <p:txBody>
          <a:bodyPr wrap="square" lIns="91440" tIns="45720" rIns="91440" bIns="45720">
            <a:spAutoFit/>
          </a:bodyPr>
          <a:lstStyle/>
          <a:p>
            <a:pPr algn="ctr"/>
            <a:r>
              <a:rPr lang="en-US" sz="2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ACTIVITY II</a:t>
            </a:r>
          </a:p>
        </p:txBody>
      </p:sp>
    </p:spTree>
    <p:extLst>
      <p:ext uri="{BB962C8B-B14F-4D97-AF65-F5344CB8AC3E}">
        <p14:creationId xmlns:p14="http://schemas.microsoft.com/office/powerpoint/2010/main" val="151882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457200" y="411450"/>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dirty="0">
                <a:solidFill>
                  <a:schemeClr val="dk1"/>
                </a:solidFill>
                <a:latin typeface="Times New Roman" panose="02020603050405020304" pitchFamily="18" charset="0"/>
                <a:cs typeface="Times New Roman" panose="02020603050405020304" pitchFamily="18" charset="0"/>
              </a:rPr>
              <a:t>Various Stakeholders in Promoting Digital Wellness</a:t>
            </a:r>
            <a:endParaRPr sz="2400" b="1" u="sng" dirty="0">
              <a:solidFill>
                <a:schemeClr val="dk1"/>
              </a:solidFill>
              <a:latin typeface="Times New Roman" panose="02020603050405020304" pitchFamily="18" charset="0"/>
              <a:cs typeface="Times New Roman" panose="02020603050405020304" pitchFamily="18" charset="0"/>
            </a:endParaRPr>
          </a:p>
        </p:txBody>
      </p:sp>
      <p:sp>
        <p:nvSpPr>
          <p:cNvPr id="351" name="Google Shape;351;p32"/>
          <p:cNvSpPr/>
          <p:nvPr/>
        </p:nvSpPr>
        <p:spPr>
          <a:xfrm rot="5400000">
            <a:off x="2630327" y="1806309"/>
            <a:ext cx="776400" cy="26592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rot="5400000">
            <a:off x="7101976" y="653131"/>
            <a:ext cx="776400" cy="26592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rot="5400000">
            <a:off x="2626825" y="641182"/>
            <a:ext cx="776400" cy="26592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rot="5400000">
            <a:off x="4721484" y="3122561"/>
            <a:ext cx="776400" cy="26592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600" b="1">
              <a:solidFill>
                <a:srgbClr val="374151"/>
              </a:solidFill>
              <a:latin typeface="Roboto"/>
              <a:ea typeface="Roboto"/>
              <a:cs typeface="Roboto"/>
              <a:sym typeface="Roboto"/>
            </a:endParaRPr>
          </a:p>
        </p:txBody>
      </p:sp>
      <p:sp>
        <p:nvSpPr>
          <p:cNvPr id="355" name="Google Shape;355;p32"/>
          <p:cNvSpPr/>
          <p:nvPr/>
        </p:nvSpPr>
        <p:spPr>
          <a:xfrm rot="-5400000">
            <a:off x="4986324" y="1196563"/>
            <a:ext cx="776400" cy="1571700"/>
          </a:xfrm>
          <a:prstGeom prst="round2SameRect">
            <a:avLst>
              <a:gd name="adj1" fmla="val 50000"/>
              <a:gd name="adj2" fmla="val 0"/>
            </a:avLst>
          </a:prstGeom>
          <a:solidFill>
            <a:srgbClr val="2A9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rot="-5400000">
            <a:off x="514675" y="2349741"/>
            <a:ext cx="776400" cy="1571700"/>
          </a:xfrm>
          <a:prstGeom prst="round2SameRect">
            <a:avLst>
              <a:gd name="adj1" fmla="val 50000"/>
              <a:gd name="adj2" fmla="val 0"/>
            </a:avLst>
          </a:prstGeom>
          <a:solidFill>
            <a:srgbClr val="E76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rot="-5400000">
            <a:off x="2605832" y="3665992"/>
            <a:ext cx="776400" cy="1571700"/>
          </a:xfrm>
          <a:prstGeom prst="round2SameRect">
            <a:avLst>
              <a:gd name="adj1" fmla="val 50000"/>
              <a:gd name="adj2" fmla="val 0"/>
            </a:avLst>
          </a:prstGeom>
          <a:solidFill>
            <a:srgbClr val="E9C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rot="-5400000">
            <a:off x="511173" y="1184613"/>
            <a:ext cx="776400" cy="1571700"/>
          </a:xfrm>
          <a:prstGeom prst="round2SameRect">
            <a:avLst>
              <a:gd name="adj1" fmla="val 50000"/>
              <a:gd name="adj2" fmla="val 0"/>
            </a:avLst>
          </a:prstGeom>
          <a:solidFill>
            <a:srgbClr val="264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txBox="1"/>
          <p:nvPr/>
        </p:nvSpPr>
        <p:spPr>
          <a:xfrm flipH="1">
            <a:off x="1760075" y="1594425"/>
            <a:ext cx="2659200" cy="752400"/>
          </a:xfrm>
          <a:prstGeom prst="rect">
            <a:avLst/>
          </a:prstGeom>
          <a:noFill/>
          <a:ln>
            <a:noFill/>
          </a:ln>
        </p:spPr>
        <p:txBody>
          <a:bodyPr spcFirstLastPara="1" wrap="square" lIns="182875" tIns="91425" rIns="182875" bIns="91425" anchor="ctr" anchorCtr="0">
            <a:noAutofit/>
          </a:bodyPr>
          <a:lstStyle/>
          <a:p>
            <a:pPr marL="0" lvl="0" indent="0" algn="l" rtl="0">
              <a:lnSpc>
                <a:spcPct val="115000"/>
              </a:lnSpc>
              <a:spcBef>
                <a:spcPts val="0"/>
              </a:spcBef>
              <a:spcAft>
                <a:spcPts val="0"/>
              </a:spcAft>
              <a:buNone/>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Educational Institutions</a:t>
            </a:r>
            <a:endParaRPr sz="1600" b="1" dirty="0">
              <a:latin typeface="Times New Roman" panose="02020603050405020304" pitchFamily="18" charset="0"/>
              <a:ea typeface="Roboto"/>
              <a:cs typeface="Times New Roman" panose="02020603050405020304" pitchFamily="18" charset="0"/>
              <a:sym typeface="Roboto"/>
            </a:endParaRPr>
          </a:p>
        </p:txBody>
      </p:sp>
      <p:sp>
        <p:nvSpPr>
          <p:cNvPr id="360" name="Google Shape;360;p32"/>
          <p:cNvSpPr txBox="1"/>
          <p:nvPr/>
        </p:nvSpPr>
        <p:spPr>
          <a:xfrm flipH="1">
            <a:off x="6329725" y="1606386"/>
            <a:ext cx="2564700" cy="752400"/>
          </a:xfrm>
          <a:prstGeom prst="rect">
            <a:avLst/>
          </a:prstGeom>
          <a:noFill/>
          <a:ln>
            <a:noFill/>
          </a:ln>
        </p:spPr>
        <p:txBody>
          <a:bodyPr spcFirstLastPara="1" wrap="square" lIns="182875" tIns="91425" rIns="182875" bIns="91425" anchor="ctr" anchorCtr="0">
            <a:noAutofit/>
          </a:bodyPr>
          <a:lstStyle/>
          <a:p>
            <a:pPr marL="0" marR="0" lvl="0" indent="0" algn="l" rtl="0">
              <a:lnSpc>
                <a:spcPct val="115000"/>
              </a:lnSpc>
              <a:spcBef>
                <a:spcPts val="0"/>
              </a:spcBef>
              <a:spcAft>
                <a:spcPts val="0"/>
              </a:spcAft>
              <a:buNone/>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Teachers</a:t>
            </a:r>
            <a:endParaRPr sz="1600" b="1" dirty="0">
              <a:solidFill>
                <a:srgbClr val="374151"/>
              </a:solidFill>
              <a:latin typeface="Times New Roman" panose="02020603050405020304" pitchFamily="18" charset="0"/>
              <a:ea typeface="Roboto"/>
              <a:cs typeface="Times New Roman" panose="02020603050405020304" pitchFamily="18" charset="0"/>
              <a:sym typeface="Roboto"/>
            </a:endParaRPr>
          </a:p>
        </p:txBody>
      </p:sp>
      <p:sp>
        <p:nvSpPr>
          <p:cNvPr id="361" name="Google Shape;361;p32"/>
          <p:cNvSpPr txBox="1"/>
          <p:nvPr/>
        </p:nvSpPr>
        <p:spPr>
          <a:xfrm flipH="1">
            <a:off x="1858076" y="2765543"/>
            <a:ext cx="2564700" cy="752400"/>
          </a:xfrm>
          <a:prstGeom prst="rect">
            <a:avLst/>
          </a:prstGeom>
          <a:noFill/>
          <a:ln>
            <a:noFill/>
          </a:ln>
        </p:spPr>
        <p:txBody>
          <a:bodyPr spcFirstLastPara="1" wrap="square" lIns="182875" tIns="91425" rIns="182875" bIns="91425" anchor="ctr" anchorCtr="0">
            <a:noAutofit/>
          </a:bodyPr>
          <a:lstStyle/>
          <a:p>
            <a:pPr marL="0" marR="0" lvl="0" indent="0" algn="l" rtl="0">
              <a:lnSpc>
                <a:spcPct val="115000"/>
              </a:lnSpc>
              <a:spcBef>
                <a:spcPts val="0"/>
              </a:spcBef>
              <a:spcAft>
                <a:spcPts val="0"/>
              </a:spcAft>
              <a:buNone/>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Parents and Guardians</a:t>
            </a:r>
            <a:endParaRPr sz="1600" b="1" dirty="0">
              <a:solidFill>
                <a:srgbClr val="374151"/>
              </a:solidFill>
              <a:latin typeface="Times New Roman" panose="02020603050405020304" pitchFamily="18" charset="0"/>
              <a:ea typeface="Roboto"/>
              <a:cs typeface="Times New Roman" panose="02020603050405020304" pitchFamily="18" charset="0"/>
              <a:sym typeface="Roboto"/>
            </a:endParaRPr>
          </a:p>
        </p:txBody>
      </p:sp>
      <p:sp>
        <p:nvSpPr>
          <p:cNvPr id="362" name="Google Shape;362;p32"/>
          <p:cNvSpPr txBox="1"/>
          <p:nvPr/>
        </p:nvSpPr>
        <p:spPr>
          <a:xfrm flipH="1">
            <a:off x="3949234" y="4081818"/>
            <a:ext cx="2564700" cy="752400"/>
          </a:xfrm>
          <a:prstGeom prst="rect">
            <a:avLst/>
          </a:prstGeom>
          <a:noFill/>
          <a:ln>
            <a:noFill/>
          </a:ln>
        </p:spPr>
        <p:txBody>
          <a:bodyPr spcFirstLastPara="1" wrap="square" lIns="182875" tIns="91425" rIns="182875" bIns="91425" anchor="ctr" anchorCtr="0">
            <a:noAutofit/>
          </a:bodyPr>
          <a:lstStyle/>
          <a:p>
            <a:pPr marL="0" marR="0" lvl="0" indent="0" algn="l" rtl="0">
              <a:lnSpc>
                <a:spcPct val="115000"/>
              </a:lnSpc>
              <a:spcBef>
                <a:spcPts val="0"/>
              </a:spcBef>
              <a:spcAft>
                <a:spcPts val="0"/>
              </a:spcAft>
              <a:buNone/>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Peer Students </a:t>
            </a:r>
            <a:endParaRPr sz="1600" b="1" dirty="0">
              <a:solidFill>
                <a:srgbClr val="374151"/>
              </a:solidFill>
              <a:latin typeface="Times New Roman" panose="02020603050405020304" pitchFamily="18" charset="0"/>
              <a:ea typeface="Roboto"/>
              <a:cs typeface="Times New Roman" panose="02020603050405020304" pitchFamily="18" charset="0"/>
              <a:sym typeface="Roboto"/>
            </a:endParaRPr>
          </a:p>
        </p:txBody>
      </p:sp>
      <p:sp>
        <p:nvSpPr>
          <p:cNvPr id="363" name="Google Shape;363;p32"/>
          <p:cNvSpPr txBox="1"/>
          <p:nvPr/>
        </p:nvSpPr>
        <p:spPr>
          <a:xfrm>
            <a:off x="2514641" y="4220716"/>
            <a:ext cx="9639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rgbClr val="FFFFFF"/>
                </a:solidFill>
                <a:latin typeface="Fira Sans"/>
                <a:ea typeface="Fira Sans"/>
                <a:cs typeface="Fira Sans"/>
                <a:sym typeface="Fira Sans"/>
              </a:rPr>
              <a:t>5</a:t>
            </a:r>
            <a:endParaRPr b="1">
              <a:solidFill>
                <a:srgbClr val="FFFFFF"/>
              </a:solidFill>
              <a:latin typeface="Fira Sans"/>
              <a:ea typeface="Fira Sans"/>
              <a:cs typeface="Fira Sans"/>
              <a:sym typeface="Fira Sans"/>
            </a:endParaRPr>
          </a:p>
        </p:txBody>
      </p:sp>
      <p:sp>
        <p:nvSpPr>
          <p:cNvPr id="364" name="Google Shape;364;p32"/>
          <p:cNvSpPr txBox="1"/>
          <p:nvPr/>
        </p:nvSpPr>
        <p:spPr>
          <a:xfrm>
            <a:off x="4895132" y="1745265"/>
            <a:ext cx="9639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rgbClr val="FFFFFF"/>
                </a:solidFill>
                <a:latin typeface="Fira Sans"/>
                <a:ea typeface="Fira Sans"/>
                <a:cs typeface="Fira Sans"/>
                <a:sym typeface="Fira Sans"/>
              </a:rPr>
              <a:t>2</a:t>
            </a:r>
            <a:endParaRPr b="1">
              <a:solidFill>
                <a:srgbClr val="FFFFFF"/>
              </a:solidFill>
              <a:latin typeface="Fira Sans"/>
              <a:ea typeface="Fira Sans"/>
              <a:cs typeface="Fira Sans"/>
              <a:sym typeface="Fira Sans"/>
            </a:endParaRPr>
          </a:p>
        </p:txBody>
      </p:sp>
      <p:sp>
        <p:nvSpPr>
          <p:cNvPr id="365" name="Google Shape;365;p32"/>
          <p:cNvSpPr txBox="1"/>
          <p:nvPr/>
        </p:nvSpPr>
        <p:spPr>
          <a:xfrm>
            <a:off x="423483" y="2904462"/>
            <a:ext cx="9639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rgbClr val="FFFFFF"/>
                </a:solidFill>
                <a:latin typeface="Fira Sans"/>
                <a:ea typeface="Fira Sans"/>
                <a:cs typeface="Fira Sans"/>
                <a:sym typeface="Fira Sans"/>
              </a:rPr>
              <a:t>3</a:t>
            </a:r>
            <a:endParaRPr b="1">
              <a:solidFill>
                <a:srgbClr val="FFFFFF"/>
              </a:solidFill>
              <a:latin typeface="Fira Sans"/>
              <a:ea typeface="Fira Sans"/>
              <a:cs typeface="Fira Sans"/>
              <a:sym typeface="Fira Sans"/>
            </a:endParaRPr>
          </a:p>
        </p:txBody>
      </p:sp>
      <p:sp>
        <p:nvSpPr>
          <p:cNvPr id="366" name="Google Shape;366;p32"/>
          <p:cNvSpPr txBox="1"/>
          <p:nvPr/>
        </p:nvSpPr>
        <p:spPr>
          <a:xfrm>
            <a:off x="419981" y="1733252"/>
            <a:ext cx="9639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rgbClr val="FFFFFF"/>
                </a:solidFill>
                <a:latin typeface="Fira Sans"/>
                <a:ea typeface="Fira Sans"/>
                <a:cs typeface="Fira Sans"/>
                <a:sym typeface="Fira Sans"/>
              </a:rPr>
              <a:t>1</a:t>
            </a:r>
            <a:endParaRPr b="1">
              <a:solidFill>
                <a:srgbClr val="FFFFFF"/>
              </a:solidFill>
              <a:latin typeface="Fira Sans"/>
              <a:ea typeface="Fira Sans"/>
              <a:cs typeface="Fira Sans"/>
              <a:sym typeface="Fira Sans"/>
            </a:endParaRPr>
          </a:p>
        </p:txBody>
      </p:sp>
      <p:sp>
        <p:nvSpPr>
          <p:cNvPr id="367" name="Google Shape;367;p32"/>
          <p:cNvSpPr/>
          <p:nvPr/>
        </p:nvSpPr>
        <p:spPr>
          <a:xfrm rot="5400000">
            <a:off x="7051310" y="1839423"/>
            <a:ext cx="759000" cy="26049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600" b="1">
              <a:solidFill>
                <a:srgbClr val="374151"/>
              </a:solidFill>
              <a:latin typeface="Roboto"/>
              <a:ea typeface="Roboto"/>
              <a:cs typeface="Roboto"/>
              <a:sym typeface="Roboto"/>
            </a:endParaRPr>
          </a:p>
        </p:txBody>
      </p:sp>
      <p:sp>
        <p:nvSpPr>
          <p:cNvPr id="368" name="Google Shape;368;p32"/>
          <p:cNvSpPr/>
          <p:nvPr/>
        </p:nvSpPr>
        <p:spPr>
          <a:xfrm rot="-5400000">
            <a:off x="4978974" y="2372127"/>
            <a:ext cx="759000" cy="1539600"/>
          </a:xfrm>
          <a:prstGeom prst="round2SameRect">
            <a:avLst>
              <a:gd name="adj1" fmla="val 50000"/>
              <a:gd name="adj2" fmla="val 0"/>
            </a:avLst>
          </a:pr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txBox="1"/>
          <p:nvPr/>
        </p:nvSpPr>
        <p:spPr>
          <a:xfrm flipH="1">
            <a:off x="6201475" y="2773950"/>
            <a:ext cx="2659200" cy="735900"/>
          </a:xfrm>
          <a:prstGeom prst="rect">
            <a:avLst/>
          </a:prstGeom>
          <a:noFill/>
          <a:ln>
            <a:noFill/>
          </a:ln>
        </p:spPr>
        <p:txBody>
          <a:bodyPr spcFirstLastPara="1" wrap="square" lIns="182875" tIns="91425" rIns="182875" bIns="91425" anchor="ctr" anchorCtr="0">
            <a:noAutofit/>
          </a:bodyPr>
          <a:lstStyle/>
          <a:p>
            <a:pPr marL="0" marR="0" lvl="0" indent="0" algn="l" rtl="0">
              <a:lnSpc>
                <a:spcPct val="115000"/>
              </a:lnSpc>
              <a:spcBef>
                <a:spcPts val="0"/>
              </a:spcBef>
              <a:spcAft>
                <a:spcPts val="0"/>
              </a:spcAft>
              <a:buNone/>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Mental Health Professionals</a:t>
            </a:r>
            <a:endParaRPr sz="1600" b="1" dirty="0">
              <a:solidFill>
                <a:srgbClr val="374151"/>
              </a:solidFill>
              <a:latin typeface="Times New Roman" panose="02020603050405020304" pitchFamily="18" charset="0"/>
              <a:ea typeface="Roboto"/>
              <a:cs typeface="Times New Roman" panose="02020603050405020304" pitchFamily="18" charset="0"/>
              <a:sym typeface="Roboto"/>
            </a:endParaRPr>
          </a:p>
        </p:txBody>
      </p:sp>
      <p:sp>
        <p:nvSpPr>
          <p:cNvPr id="370" name="Google Shape;370;p32"/>
          <p:cNvSpPr txBox="1"/>
          <p:nvPr/>
        </p:nvSpPr>
        <p:spPr>
          <a:xfrm>
            <a:off x="4888866" y="2909737"/>
            <a:ext cx="944100" cy="464100"/>
          </a:xfrm>
          <a:prstGeom prst="rect">
            <a:avLst/>
          </a:pr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b="1">
                <a:solidFill>
                  <a:srgbClr val="FFFFFF"/>
                </a:solidFill>
                <a:latin typeface="Fira Sans"/>
                <a:ea typeface="Fira Sans"/>
                <a:cs typeface="Fira Sans"/>
                <a:sym typeface="Fira Sans"/>
              </a:rPr>
              <a:t>4</a:t>
            </a:r>
            <a:endParaRPr b="1">
              <a:solidFill>
                <a:srgbClr val="FFFFFF"/>
              </a:solidFill>
              <a:latin typeface="Fira Sans"/>
              <a:ea typeface="Fira Sans"/>
              <a:cs typeface="Fira Sans"/>
              <a:sym typeface="Fira Sans"/>
            </a:endParaRPr>
          </a:p>
        </p:txBody>
      </p:sp>
    </p:spTree>
    <p:extLst>
      <p:ext uri="{BB962C8B-B14F-4D97-AF65-F5344CB8AC3E}">
        <p14:creationId xmlns:p14="http://schemas.microsoft.com/office/powerpoint/2010/main" val="267894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D96C-6C9C-8886-CAF8-C01627E8F192}"/>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I have these episodes deep in me, so added……………</a:t>
            </a:r>
          </a:p>
        </p:txBody>
      </p:sp>
      <p:sp>
        <p:nvSpPr>
          <p:cNvPr id="3" name="Content Placeholder 2">
            <a:extLst>
              <a:ext uri="{FF2B5EF4-FFF2-40B4-BE49-F238E27FC236}">
                <a16:creationId xmlns:a16="http://schemas.microsoft.com/office/drawing/2014/main" id="{E74D39A2-78D7-1DF9-EE24-F4395BF6760C}"/>
              </a:ext>
            </a:extLst>
          </p:cNvPr>
          <p:cNvSpPr>
            <a:spLocks noGrp="1"/>
          </p:cNvSpPr>
          <p:nvPr>
            <p:ph idx="1"/>
          </p:nvPr>
        </p:nvSpPr>
        <p:spPr>
          <a:xfrm>
            <a:off x="311700" y="1152475"/>
            <a:ext cx="4112019" cy="3135319"/>
          </a:xfrm>
        </p:spPr>
        <p:txBody>
          <a:bodyPr>
            <a:normAutofit/>
          </a:bodyPr>
          <a:lstStyle/>
          <a:p>
            <a:r>
              <a:rPr lang="en-US" b="0" i="1" dirty="0">
                <a:solidFill>
                  <a:srgbClr val="333333"/>
                </a:solidFill>
                <a:effectLst/>
                <a:latin typeface="Times New Roman" panose="02020603050405020304" pitchFamily="18" charset="0"/>
                <a:cs typeface="Times New Roman" panose="02020603050405020304" pitchFamily="18" charset="0"/>
              </a:rPr>
              <a:t>After a decade designing technologies meant to address education, health, and global poverty, award-winning computer scientist Kentaro Toyama came to a difficult conclusion: Even in an age of amazing technology, social progress depends on human changes that gadgets can't deliver.</a:t>
            </a:r>
            <a:r>
              <a:rPr lang="en-US" i="1" dirty="0">
                <a:latin typeface="Times New Roman" panose="02020603050405020304" pitchFamily="18" charset="0"/>
                <a:cs typeface="Times New Roman" panose="02020603050405020304" pitchFamily="18" charset="0"/>
              </a:rPr>
              <a:t/>
            </a:r>
            <a:br>
              <a:rPr lang="en-US" i="1" dirty="0">
                <a:latin typeface="Times New Roman" panose="02020603050405020304" pitchFamily="18" charset="0"/>
                <a:cs typeface="Times New Roman" panose="02020603050405020304" pitchFamily="18" charset="0"/>
              </a:rPr>
            </a:br>
            <a:endParaRPr lang="en-IN" i="1" dirty="0">
              <a:latin typeface="Times New Roman" panose="02020603050405020304" pitchFamily="18" charset="0"/>
              <a:cs typeface="Times New Roman" panose="02020603050405020304" pitchFamily="18" charset="0"/>
            </a:endParaRPr>
          </a:p>
        </p:txBody>
      </p:sp>
      <p:pic>
        <p:nvPicPr>
          <p:cNvPr id="11266" name="Picture 2" descr="Kentaro Toyama | umsi">
            <a:extLst>
              <a:ext uri="{FF2B5EF4-FFF2-40B4-BE49-F238E27FC236}">
                <a16:creationId xmlns:a16="http://schemas.microsoft.com/office/drawing/2014/main" id="{D66CB515-8976-CBEE-4BA1-9F90AB14B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838" y="1069039"/>
            <a:ext cx="2634821" cy="2480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25B061-1AAF-79F3-CBD5-BB121ABCBECA}"/>
              </a:ext>
            </a:extLst>
          </p:cNvPr>
          <p:cNvSpPr txBox="1"/>
          <p:nvPr/>
        </p:nvSpPr>
        <p:spPr>
          <a:xfrm>
            <a:off x="4260300" y="3595296"/>
            <a:ext cx="4572000" cy="1384995"/>
          </a:xfrm>
          <a:prstGeom prst="rect">
            <a:avLst/>
          </a:prstGeom>
          <a:noFill/>
        </p:spPr>
        <p:txBody>
          <a:bodyPr wrap="square">
            <a:spAutoFit/>
          </a:bodyPr>
          <a:lstStyle/>
          <a:p>
            <a:r>
              <a:rPr lang="en-US" b="1" i="0" dirty="0">
                <a:solidFill>
                  <a:schemeClr val="accent6">
                    <a:lumMod val="10000"/>
                  </a:schemeClr>
                </a:solidFill>
                <a:effectLst/>
                <a:latin typeface="Times New Roman" panose="02020603050405020304" pitchFamily="18" charset="0"/>
                <a:cs typeface="Times New Roman" panose="02020603050405020304" pitchFamily="18" charset="0"/>
              </a:rPr>
              <a:t>Kentaro Toyama</a:t>
            </a:r>
            <a:r>
              <a:rPr lang="en-US" b="0" i="0" dirty="0">
                <a:solidFill>
                  <a:schemeClr val="accent6">
                    <a:lumMod val="10000"/>
                  </a:schemeClr>
                </a:solidFill>
                <a:effectLst/>
                <a:latin typeface="Times New Roman" panose="02020603050405020304" pitchFamily="18" charset="0"/>
                <a:cs typeface="Times New Roman" panose="02020603050405020304" pitchFamily="18" charset="0"/>
              </a:rPr>
              <a:t> is a computer scientist and </a:t>
            </a:r>
            <a:r>
              <a:rPr lang="en-US" b="0" i="0" u="none" strike="noStrike" dirty="0">
                <a:solidFill>
                  <a:schemeClr val="accent6">
                    <a:lumMod val="10000"/>
                  </a:schemeClr>
                </a:solidFill>
                <a:effectLst/>
                <a:latin typeface="Times New Roman" panose="02020603050405020304" pitchFamily="18" charset="0"/>
                <a:cs typeface="Times New Roman" panose="02020603050405020304" pitchFamily="18" charset="0"/>
                <a:hlinkClick r:id="rId3" tooltip="International development">
                  <a:extLst>
                    <a:ext uri="{A12FA001-AC4F-418D-AE19-62706E023703}">
                      <ahyp:hlinkClr xmlns:ahyp="http://schemas.microsoft.com/office/drawing/2018/hyperlinkcolor" xmlns="" val="tx"/>
                    </a:ext>
                  </a:extLst>
                </a:hlinkClick>
              </a:rPr>
              <a:t>international development</a:t>
            </a:r>
            <a:r>
              <a:rPr lang="en-US" b="0" i="0" dirty="0">
                <a:solidFill>
                  <a:schemeClr val="accent6">
                    <a:lumMod val="10000"/>
                  </a:schemeClr>
                </a:solidFill>
                <a:effectLst/>
                <a:latin typeface="Times New Roman" panose="02020603050405020304" pitchFamily="18" charset="0"/>
                <a:cs typeface="Times New Roman" panose="02020603050405020304" pitchFamily="18" charset="0"/>
              </a:rPr>
              <a:t> researcher, who works on the relationship of technology and global development. He is the W. K. Kellogg Professor at the </a:t>
            </a:r>
            <a:r>
              <a:rPr lang="en-US" b="0" i="0" u="none" strike="noStrike" dirty="0">
                <a:solidFill>
                  <a:srgbClr val="0090DD"/>
                </a:solidFill>
                <a:effectLst/>
                <a:latin typeface="Times New Roman" panose="02020603050405020304" pitchFamily="18" charset="0"/>
                <a:cs typeface="Times New Roman" panose="02020603050405020304" pitchFamily="18" charset="0"/>
                <a:hlinkClick r:id="rId4" tooltip="University of Michigan School of Information">
                  <a:extLst>
                    <a:ext uri="{A12FA001-AC4F-418D-AE19-62706E023703}">
                      <ahyp:hlinkClr xmlns:ahyp="http://schemas.microsoft.com/office/drawing/2018/hyperlinkcolor" xmlns="" val="tx"/>
                    </a:ext>
                  </a:extLst>
                </a:hlinkClick>
              </a:rPr>
              <a:t>University of Michigan School of </a:t>
            </a:r>
            <a:r>
              <a:rPr lang="en-US" b="0" i="0" u="none" strike="noStrike" dirty="0">
                <a:solidFill>
                  <a:schemeClr val="accent6">
                    <a:lumMod val="10000"/>
                  </a:schemeClr>
                </a:solidFill>
                <a:effectLst/>
                <a:latin typeface="Times New Roman" panose="02020603050405020304" pitchFamily="18" charset="0"/>
                <a:cs typeface="Times New Roman" panose="02020603050405020304" pitchFamily="18" charset="0"/>
                <a:hlinkClick r:id="rId4" tooltip="University of Michigan School of Information">
                  <a:extLst>
                    <a:ext uri="{A12FA001-AC4F-418D-AE19-62706E023703}">
                      <ahyp:hlinkClr xmlns:ahyp="http://schemas.microsoft.com/office/drawing/2018/hyperlinkcolor" xmlns="" val="tx"/>
                    </a:ext>
                  </a:extLst>
                </a:hlinkClick>
              </a:rPr>
              <a:t>Information</a:t>
            </a:r>
            <a:r>
              <a:rPr lang="en-US" b="0" i="0" u="none" strike="noStrike" baseline="30000" dirty="0">
                <a:solidFill>
                  <a:schemeClr val="accent6">
                    <a:lumMod val="10000"/>
                  </a:schemeClr>
                </a:solidFill>
                <a:effectLst/>
                <a:latin typeface="Times New Roman" panose="02020603050405020304" pitchFamily="18" charset="0"/>
                <a:cs typeface="Times New Roman" panose="02020603050405020304" pitchFamily="18" charset="0"/>
              </a:rPr>
              <a:t>.</a:t>
            </a:r>
            <a:r>
              <a:rPr lang="en-US" b="0" i="0" dirty="0">
                <a:solidFill>
                  <a:schemeClr val="accent6">
                    <a:lumMod val="10000"/>
                  </a:schemeClr>
                </a:solidFill>
                <a:effectLst/>
                <a:latin typeface="Times New Roman" panose="02020603050405020304" pitchFamily="18" charset="0"/>
                <a:cs typeface="Times New Roman" panose="02020603050405020304" pitchFamily="18" charset="0"/>
              </a:rPr>
              <a:t> and author of </a:t>
            </a:r>
            <a:r>
              <a:rPr lang="en-US" b="0" i="1" dirty="0">
                <a:solidFill>
                  <a:schemeClr val="accent6">
                    <a:lumMod val="10000"/>
                  </a:schemeClr>
                </a:solidFill>
                <a:effectLst/>
                <a:latin typeface="Times New Roman" panose="02020603050405020304" pitchFamily="18" charset="0"/>
                <a:cs typeface="Times New Roman" panose="02020603050405020304" pitchFamily="18" charset="0"/>
              </a:rPr>
              <a:t>Geek Heresy: Rescuing Social Change from the Cult of Technology</a:t>
            </a:r>
            <a:endParaRPr lang="en-IN" dirty="0">
              <a:solidFill>
                <a:schemeClr val="accent6">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24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39"/>
          <p:cNvSpPr/>
          <p:nvPr/>
        </p:nvSpPr>
        <p:spPr>
          <a:xfrm>
            <a:off x="868550" y="1002325"/>
            <a:ext cx="3798900" cy="1173000"/>
          </a:xfrm>
          <a:prstGeom prst="roundRect">
            <a:avLst>
              <a:gd name="adj" fmla="val 16667"/>
            </a:avLst>
          </a:prstGeom>
          <a:solidFill>
            <a:srgbClr val="41A4FF">
              <a:alpha val="181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rgbClr val="BF2E36"/>
                </a:solidFill>
                <a:latin typeface="Times New Roman" panose="02020603050405020304" pitchFamily="18" charset="0"/>
                <a:ea typeface="Roboto"/>
                <a:cs typeface="Times New Roman" panose="02020603050405020304" pitchFamily="18" charset="0"/>
                <a:sym typeface="Roboto"/>
              </a:rPr>
              <a:t>MANODARPAN</a:t>
            </a:r>
            <a:r>
              <a:rPr lang="en" sz="1200" dirty="0">
                <a:solidFill>
                  <a:srgbClr val="212529"/>
                </a:solidFill>
                <a:latin typeface="Times New Roman" panose="02020603050405020304" pitchFamily="18" charset="0"/>
                <a:ea typeface="Roboto"/>
                <a:cs typeface="Times New Roman" panose="02020603050405020304" pitchFamily="18" charset="0"/>
                <a:sym typeface="Roboto"/>
              </a:rPr>
              <a:t> – an initiative by Ministry of Education (MOE), Government of India (GOI) aims to provide psychosocial support for mental health and well-being of students.</a:t>
            </a:r>
            <a:endParaRPr dirty="0">
              <a:latin typeface="Times New Roman" panose="02020603050405020304" pitchFamily="18" charset="0"/>
              <a:ea typeface="Carme"/>
              <a:cs typeface="Times New Roman" panose="02020603050405020304" pitchFamily="18" charset="0"/>
              <a:sym typeface="Carme"/>
            </a:endParaRPr>
          </a:p>
        </p:txBody>
      </p:sp>
      <p:sp>
        <p:nvSpPr>
          <p:cNvPr id="456" name="Google Shape;456;p39"/>
          <p:cNvSpPr/>
          <p:nvPr/>
        </p:nvSpPr>
        <p:spPr>
          <a:xfrm>
            <a:off x="2415525" y="2327398"/>
            <a:ext cx="3780900" cy="1173000"/>
          </a:xfrm>
          <a:prstGeom prst="roundRect">
            <a:avLst>
              <a:gd name="adj" fmla="val 16667"/>
            </a:avLst>
          </a:prstGeom>
          <a:solidFill>
            <a:srgbClr val="8D4FAB">
              <a:alpha val="169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rgbClr val="212529"/>
                </a:solidFill>
                <a:latin typeface="Times New Roman" panose="02020603050405020304" pitchFamily="18" charset="0"/>
                <a:ea typeface="Roboto"/>
                <a:cs typeface="Times New Roman" panose="02020603050405020304" pitchFamily="18" charset="0"/>
                <a:sym typeface="Roboto"/>
              </a:rPr>
              <a:t>National Toll-free Helpline (8448440632)</a:t>
            </a:r>
            <a:r>
              <a:rPr lang="en" sz="1200" dirty="0">
                <a:solidFill>
                  <a:srgbClr val="212529"/>
                </a:solidFill>
                <a:latin typeface="Times New Roman" panose="02020603050405020304" pitchFamily="18" charset="0"/>
                <a:ea typeface="Roboto"/>
                <a:cs typeface="Times New Roman" panose="02020603050405020304" pitchFamily="18" charset="0"/>
                <a:sym typeface="Roboto"/>
              </a:rPr>
              <a:t> has been set up to provide tele-counselling to students across schools, colleges and universities and their parents and teachers to address their mental health and psychosocial issues.</a:t>
            </a:r>
            <a:endParaRPr sz="1200" dirty="0">
              <a:solidFill>
                <a:srgbClr val="212529"/>
              </a:solidFill>
              <a:latin typeface="Times New Roman" panose="02020603050405020304" pitchFamily="18" charset="0"/>
              <a:ea typeface="Roboto"/>
              <a:cs typeface="Times New Roman" panose="02020603050405020304" pitchFamily="18" charset="0"/>
              <a:sym typeface="Roboto"/>
            </a:endParaRPr>
          </a:p>
        </p:txBody>
      </p:sp>
      <p:sp>
        <p:nvSpPr>
          <p:cNvPr id="457" name="Google Shape;457;p39"/>
          <p:cNvSpPr/>
          <p:nvPr/>
        </p:nvSpPr>
        <p:spPr>
          <a:xfrm>
            <a:off x="4305975" y="3652472"/>
            <a:ext cx="3852300" cy="1221600"/>
          </a:xfrm>
          <a:prstGeom prst="roundRect">
            <a:avLst>
              <a:gd name="adj" fmla="val 16667"/>
            </a:avLst>
          </a:prstGeom>
          <a:solidFill>
            <a:srgbClr val="86E9B2">
              <a:alpha val="42140"/>
            </a:srgbClr>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i="1" dirty="0">
                <a:solidFill>
                  <a:srgbClr val="274E13"/>
                </a:solidFill>
                <a:latin typeface="Times New Roman" panose="02020603050405020304" pitchFamily="18" charset="0"/>
                <a:ea typeface="Roboto"/>
                <a:cs typeface="Times New Roman" panose="02020603050405020304" pitchFamily="18" charset="0"/>
                <a:sym typeface="Roboto"/>
              </a:rPr>
              <a:t>Sahyog’</a:t>
            </a:r>
            <a:r>
              <a:rPr lang="en" sz="1200" b="1" dirty="0">
                <a:solidFill>
                  <a:srgbClr val="212529"/>
                </a:solidFill>
                <a:latin typeface="Times New Roman" panose="02020603050405020304" pitchFamily="18" charset="0"/>
                <a:ea typeface="Roboto"/>
                <a:cs typeface="Times New Roman" panose="02020603050405020304" pitchFamily="18" charset="0"/>
                <a:sym typeface="Roboto"/>
              </a:rPr>
              <a:t> </a:t>
            </a:r>
            <a:r>
              <a:rPr lang="en" sz="1200" dirty="0">
                <a:solidFill>
                  <a:srgbClr val="212529"/>
                </a:solidFill>
                <a:latin typeface="Times New Roman" panose="02020603050405020304" pitchFamily="18" charset="0"/>
                <a:ea typeface="Roboto"/>
                <a:cs typeface="Times New Roman" panose="02020603050405020304" pitchFamily="18" charset="0"/>
                <a:sym typeface="Roboto"/>
              </a:rPr>
              <a:t>live interactive sessions are held every day for students(classes VI-XII) from 5-5:30 pm on PM e-vidya channel with the focus on providing guidance for promoting mental well-being among students.</a:t>
            </a:r>
            <a:endParaRPr dirty="0">
              <a:latin typeface="Times New Roman" panose="02020603050405020304" pitchFamily="18" charset="0"/>
              <a:ea typeface="Carme"/>
              <a:cs typeface="Times New Roman" panose="02020603050405020304" pitchFamily="18" charset="0"/>
              <a:sym typeface="Carme"/>
            </a:endParaRPr>
          </a:p>
        </p:txBody>
      </p:sp>
      <p:sp>
        <p:nvSpPr>
          <p:cNvPr id="458" name="Google Shape;458;p39"/>
          <p:cNvSpPr txBox="1"/>
          <p:nvPr/>
        </p:nvSpPr>
        <p:spPr>
          <a:xfrm>
            <a:off x="216675" y="273175"/>
            <a:ext cx="8178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dirty="0">
                <a:solidFill>
                  <a:schemeClr val="dk1"/>
                </a:solidFill>
                <a:latin typeface="Times New Roman" panose="02020603050405020304" pitchFamily="18" charset="0"/>
                <a:ea typeface="Maven Pro Black"/>
                <a:cs typeface="Times New Roman" panose="02020603050405020304" pitchFamily="18" charset="0"/>
                <a:sym typeface="Maven Pro Black"/>
              </a:rPr>
              <a:t>Initiatives to Promote Digital Wellness</a:t>
            </a: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77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0"/>
          <p:cNvSpPr/>
          <p:nvPr/>
        </p:nvSpPr>
        <p:spPr>
          <a:xfrm>
            <a:off x="7215271" y="1759619"/>
            <a:ext cx="1928700" cy="2992200"/>
          </a:xfrm>
          <a:prstGeom prst="roundRect">
            <a:avLst>
              <a:gd name="adj" fmla="val 11472"/>
            </a:avLst>
          </a:pr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5207548" y="1759619"/>
            <a:ext cx="1928700" cy="2992200"/>
          </a:xfrm>
          <a:prstGeom prst="roundRect">
            <a:avLst>
              <a:gd name="adj" fmla="val 8950"/>
            </a:avLst>
          </a:pr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3199825" y="1759619"/>
            <a:ext cx="1928700" cy="2992200"/>
          </a:xfrm>
          <a:prstGeom prst="roundRect">
            <a:avLst>
              <a:gd name="adj" fmla="val 9228"/>
            </a:avLst>
          </a:pr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txBox="1">
            <a:spLocks noGrp="1"/>
          </p:cNvSpPr>
          <p:nvPr>
            <p:ph type="subTitle" idx="1"/>
          </p:nvPr>
        </p:nvSpPr>
        <p:spPr>
          <a:xfrm>
            <a:off x="3199825" y="1759630"/>
            <a:ext cx="1928700" cy="2943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400" b="1" dirty="0">
                <a:solidFill>
                  <a:srgbClr val="474747"/>
                </a:solidFill>
                <a:latin typeface="Times New Roman" panose="02020603050405020304" pitchFamily="18" charset="0"/>
                <a:ea typeface="Roboto"/>
                <a:cs typeface="Times New Roman" panose="02020603050405020304" pitchFamily="18" charset="0"/>
                <a:sym typeface="Roboto"/>
              </a:rPr>
              <a:t>PRAGYATA, </a:t>
            </a:r>
            <a:r>
              <a:rPr lang="en" sz="1400" dirty="0">
                <a:solidFill>
                  <a:srgbClr val="474747"/>
                </a:solidFill>
                <a:latin typeface="Times New Roman" panose="02020603050405020304" pitchFamily="18" charset="0"/>
                <a:ea typeface="Roboto"/>
                <a:cs typeface="Times New Roman" panose="02020603050405020304" pitchFamily="18" charset="0"/>
                <a:sym typeface="Roboto"/>
              </a:rPr>
              <a:t>Guidelines on digital education was prepared by NCERT.It also focuses on Physical, mental health and wellbeing during digital education.</a:t>
            </a:r>
            <a:endParaRPr sz="1400" dirty="0">
              <a:solidFill>
                <a:srgbClr val="333333"/>
              </a:solidFill>
              <a:highlight>
                <a:srgbClr val="FFFFFF"/>
              </a:highlight>
              <a:latin typeface="Times New Roman" panose="02020603050405020304" pitchFamily="18" charset="0"/>
              <a:ea typeface="Times New Roman"/>
              <a:cs typeface="Times New Roman" panose="02020603050405020304" pitchFamily="18" charset="0"/>
              <a:sym typeface="Times New Roman"/>
            </a:endParaRPr>
          </a:p>
          <a:p>
            <a:pPr marL="0" lvl="0" indent="0" algn="ctr" rtl="0">
              <a:spcBef>
                <a:spcPts val="1600"/>
              </a:spcBef>
              <a:spcAft>
                <a:spcPts val="1600"/>
              </a:spcAft>
              <a:buNone/>
            </a:pPr>
            <a:endParaRPr sz="1400" dirty="0">
              <a:solidFill>
                <a:srgbClr val="474747"/>
              </a:solidFill>
              <a:latin typeface="Roboto"/>
              <a:ea typeface="Roboto"/>
              <a:cs typeface="Roboto"/>
              <a:sym typeface="Roboto"/>
            </a:endParaRPr>
          </a:p>
        </p:txBody>
      </p:sp>
      <p:sp>
        <p:nvSpPr>
          <p:cNvPr id="467" name="Google Shape;467;p40"/>
          <p:cNvSpPr txBox="1">
            <a:spLocks noGrp="1"/>
          </p:cNvSpPr>
          <p:nvPr>
            <p:ph type="subTitle" idx="4"/>
          </p:nvPr>
        </p:nvSpPr>
        <p:spPr>
          <a:xfrm>
            <a:off x="5207531" y="1827527"/>
            <a:ext cx="1928700" cy="2876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en" sz="1400" dirty="0">
                <a:solidFill>
                  <a:srgbClr val="474747"/>
                </a:solidFill>
                <a:latin typeface="Times New Roman" panose="02020603050405020304" pitchFamily="18" charset="0"/>
                <a:ea typeface="Roboto"/>
                <a:cs typeface="Times New Roman" panose="02020603050405020304" pitchFamily="18" charset="0"/>
                <a:sym typeface="Roboto"/>
              </a:rPr>
              <a:t>Main emphasis is on balanced online and offline activities keeping the </a:t>
            </a:r>
            <a:r>
              <a:rPr lang="en" sz="1400" b="1" dirty="0">
                <a:solidFill>
                  <a:srgbClr val="474747"/>
                </a:solidFill>
                <a:latin typeface="Times New Roman" panose="02020603050405020304" pitchFamily="18" charset="0"/>
                <a:ea typeface="Roboto"/>
                <a:cs typeface="Times New Roman" panose="02020603050405020304" pitchFamily="18" charset="0"/>
                <a:sym typeface="Roboto"/>
              </a:rPr>
              <a:t>screen time </a:t>
            </a:r>
            <a:r>
              <a:rPr lang="en" sz="1400" dirty="0">
                <a:solidFill>
                  <a:srgbClr val="474747"/>
                </a:solidFill>
                <a:latin typeface="Times New Roman" panose="02020603050405020304" pitchFamily="18" charset="0"/>
                <a:ea typeface="Roboto"/>
                <a:cs typeface="Times New Roman" panose="02020603050405020304" pitchFamily="18" charset="0"/>
                <a:sym typeface="Roboto"/>
              </a:rPr>
              <a:t>as an essential parameter in accordance with the level of students.</a:t>
            </a:r>
            <a:endParaRPr sz="1400" dirty="0">
              <a:latin typeface="Times New Roman" panose="02020603050405020304" pitchFamily="18" charset="0"/>
              <a:cs typeface="Times New Roman" panose="02020603050405020304" pitchFamily="18" charset="0"/>
            </a:endParaRPr>
          </a:p>
        </p:txBody>
      </p:sp>
      <p:sp>
        <p:nvSpPr>
          <p:cNvPr id="468" name="Google Shape;468;p40"/>
          <p:cNvSpPr txBox="1">
            <a:spLocks noGrp="1"/>
          </p:cNvSpPr>
          <p:nvPr>
            <p:ph type="subTitle" idx="6"/>
          </p:nvPr>
        </p:nvSpPr>
        <p:spPr>
          <a:xfrm>
            <a:off x="7215300" y="1759625"/>
            <a:ext cx="1928700" cy="2943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400" dirty="0">
                <a:solidFill>
                  <a:srgbClr val="474747"/>
                </a:solidFill>
                <a:latin typeface="Times New Roman" panose="02020603050405020304" pitchFamily="18" charset="0"/>
                <a:ea typeface="Roboto"/>
                <a:cs typeface="Times New Roman" panose="02020603050405020304" pitchFamily="18" charset="0"/>
                <a:sym typeface="Roboto"/>
              </a:rPr>
              <a:t>It provides Do’s and Don’ts regarding </a:t>
            </a:r>
            <a:r>
              <a:rPr lang="en" sz="1400" b="1" dirty="0">
                <a:solidFill>
                  <a:srgbClr val="474747"/>
                </a:solidFill>
                <a:latin typeface="Times New Roman" panose="02020603050405020304" pitchFamily="18" charset="0"/>
                <a:ea typeface="Roboto"/>
                <a:cs typeface="Times New Roman" panose="02020603050405020304" pitchFamily="18" charset="0"/>
                <a:sym typeface="Roboto"/>
              </a:rPr>
              <a:t>ergonomics</a:t>
            </a:r>
            <a:r>
              <a:rPr lang="en" sz="1400" dirty="0">
                <a:solidFill>
                  <a:srgbClr val="474747"/>
                </a:solidFill>
                <a:latin typeface="Times New Roman" panose="02020603050405020304" pitchFamily="18" charset="0"/>
                <a:ea typeface="Roboto"/>
                <a:cs typeface="Times New Roman" panose="02020603050405020304" pitchFamily="18" charset="0"/>
                <a:sym typeface="Roboto"/>
              </a:rPr>
              <a:t> and Cyber safety,  </a:t>
            </a:r>
            <a:r>
              <a:rPr lang="en" sz="1400" b="1" dirty="0">
                <a:solidFill>
                  <a:srgbClr val="474747"/>
                </a:solidFill>
                <a:latin typeface="Times New Roman" panose="02020603050405020304" pitchFamily="18" charset="0"/>
                <a:ea typeface="Roboto"/>
                <a:cs typeface="Times New Roman" panose="02020603050405020304" pitchFamily="18" charset="0"/>
                <a:sym typeface="Roboto"/>
              </a:rPr>
              <a:t>ethical practices</a:t>
            </a:r>
            <a:r>
              <a:rPr lang="en" sz="1400" dirty="0">
                <a:solidFill>
                  <a:srgbClr val="474747"/>
                </a:solidFill>
                <a:latin typeface="Times New Roman" panose="02020603050405020304" pitchFamily="18" charset="0"/>
                <a:ea typeface="Roboto"/>
                <a:cs typeface="Times New Roman" panose="02020603050405020304" pitchFamily="18" charset="0"/>
                <a:sym typeface="Roboto"/>
              </a:rPr>
              <a:t> including precautions and measures for maintaining </a:t>
            </a:r>
            <a:r>
              <a:rPr lang="en" sz="1400" b="1" dirty="0">
                <a:solidFill>
                  <a:srgbClr val="474747"/>
                </a:solidFill>
                <a:latin typeface="Times New Roman" panose="02020603050405020304" pitchFamily="18" charset="0"/>
                <a:ea typeface="Roboto"/>
                <a:cs typeface="Times New Roman" panose="02020603050405020304" pitchFamily="18" charset="0"/>
                <a:sym typeface="Roboto"/>
              </a:rPr>
              <a:t>Cyber Safety.</a:t>
            </a:r>
            <a:r>
              <a:rPr lang="en" sz="1400" dirty="0">
                <a:solidFill>
                  <a:srgbClr val="474747"/>
                </a:solidFill>
                <a:latin typeface="Times New Roman" panose="02020603050405020304" pitchFamily="18" charset="0"/>
                <a:ea typeface="Roboto"/>
                <a:cs typeface="Times New Roman" panose="02020603050405020304" pitchFamily="18" charset="0"/>
                <a:sym typeface="Roboto"/>
              </a:rPr>
              <a:t> </a:t>
            </a:r>
            <a:endParaRPr sz="1350" dirty="0">
              <a:solidFill>
                <a:srgbClr val="333333"/>
              </a:solidFill>
              <a:highlight>
                <a:srgbClr val="FFFFFF"/>
              </a:highlight>
              <a:latin typeface="Times New Roman" panose="02020603050405020304" pitchFamily="18" charset="0"/>
              <a:ea typeface="Times New Roman"/>
              <a:cs typeface="Times New Roman" panose="02020603050405020304" pitchFamily="18" charset="0"/>
              <a:sym typeface="Times New Roman"/>
            </a:endParaRPr>
          </a:p>
          <a:p>
            <a:pPr marL="0" lvl="0" indent="0" algn="ctr" rtl="0">
              <a:spcBef>
                <a:spcPts val="1600"/>
              </a:spcBef>
              <a:spcAft>
                <a:spcPts val="1600"/>
              </a:spcAft>
              <a:buNone/>
            </a:pPr>
            <a:endParaRPr sz="1350" dirty="0">
              <a:solidFill>
                <a:srgbClr val="333333"/>
              </a:solidFill>
              <a:highlight>
                <a:srgbClr val="FFFFFF"/>
              </a:highlight>
              <a:latin typeface="Times New Roman"/>
              <a:ea typeface="Times New Roman"/>
              <a:cs typeface="Times New Roman"/>
              <a:sym typeface="Times New Roman"/>
            </a:endParaRPr>
          </a:p>
        </p:txBody>
      </p:sp>
      <p:sp>
        <p:nvSpPr>
          <p:cNvPr id="469" name="Google Shape;469;p40"/>
          <p:cNvSpPr/>
          <p:nvPr/>
        </p:nvSpPr>
        <p:spPr>
          <a:xfrm>
            <a:off x="3826493" y="527050"/>
            <a:ext cx="674789" cy="1010845"/>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834216" y="527050"/>
            <a:ext cx="674789" cy="1010845"/>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FC9FF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7841939" y="527050"/>
            <a:ext cx="674789" cy="1010845"/>
          </a:xfrm>
          <a:custGeom>
            <a:avLst/>
            <a:gdLst/>
            <a:ahLst/>
            <a:cxnLst/>
            <a:rect l="l" t="t" r="r" b="b"/>
            <a:pathLst>
              <a:path w="129270" h="575980" extrusionOk="0">
                <a:moveTo>
                  <a:pt x="69347" y="1"/>
                </a:moveTo>
                <a:lnTo>
                  <a:pt x="68704" y="39"/>
                </a:lnTo>
                <a:lnTo>
                  <a:pt x="68068" y="115"/>
                </a:lnTo>
                <a:lnTo>
                  <a:pt x="67438" y="266"/>
                </a:lnTo>
                <a:lnTo>
                  <a:pt x="66829" y="456"/>
                </a:lnTo>
                <a:lnTo>
                  <a:pt x="66226" y="684"/>
                </a:lnTo>
                <a:lnTo>
                  <a:pt x="65630" y="950"/>
                </a:lnTo>
                <a:lnTo>
                  <a:pt x="65047" y="1291"/>
                </a:lnTo>
                <a:lnTo>
                  <a:pt x="64478" y="1633"/>
                </a:lnTo>
                <a:lnTo>
                  <a:pt x="63915" y="2050"/>
                </a:lnTo>
                <a:lnTo>
                  <a:pt x="63359" y="2506"/>
                </a:lnTo>
                <a:lnTo>
                  <a:pt x="62816" y="2999"/>
                </a:lnTo>
                <a:lnTo>
                  <a:pt x="62281" y="3530"/>
                </a:lnTo>
                <a:lnTo>
                  <a:pt x="61758" y="4138"/>
                </a:lnTo>
                <a:lnTo>
                  <a:pt x="61242" y="4745"/>
                </a:lnTo>
                <a:lnTo>
                  <a:pt x="60733" y="5390"/>
                </a:lnTo>
                <a:lnTo>
                  <a:pt x="60238" y="6111"/>
                </a:lnTo>
                <a:lnTo>
                  <a:pt x="59749" y="6832"/>
                </a:lnTo>
                <a:lnTo>
                  <a:pt x="59273" y="7591"/>
                </a:lnTo>
                <a:lnTo>
                  <a:pt x="58798" y="8426"/>
                </a:lnTo>
                <a:lnTo>
                  <a:pt x="58335" y="9261"/>
                </a:lnTo>
                <a:lnTo>
                  <a:pt x="57880" y="10134"/>
                </a:lnTo>
                <a:lnTo>
                  <a:pt x="57438" y="11045"/>
                </a:lnTo>
                <a:lnTo>
                  <a:pt x="56996" y="11994"/>
                </a:lnTo>
                <a:lnTo>
                  <a:pt x="56567" y="12981"/>
                </a:lnTo>
                <a:lnTo>
                  <a:pt x="56138" y="14005"/>
                </a:lnTo>
                <a:lnTo>
                  <a:pt x="55723" y="15030"/>
                </a:lnTo>
                <a:lnTo>
                  <a:pt x="55314" y="16131"/>
                </a:lnTo>
                <a:lnTo>
                  <a:pt x="54913" y="17231"/>
                </a:lnTo>
                <a:lnTo>
                  <a:pt x="54517" y="18370"/>
                </a:lnTo>
                <a:lnTo>
                  <a:pt x="54129" y="19547"/>
                </a:lnTo>
                <a:lnTo>
                  <a:pt x="53747" y="20723"/>
                </a:lnTo>
                <a:lnTo>
                  <a:pt x="53372" y="21938"/>
                </a:lnTo>
                <a:lnTo>
                  <a:pt x="53004" y="23190"/>
                </a:lnTo>
                <a:lnTo>
                  <a:pt x="52642" y="24481"/>
                </a:lnTo>
                <a:lnTo>
                  <a:pt x="52287" y="25771"/>
                </a:lnTo>
                <a:lnTo>
                  <a:pt x="51939" y="27099"/>
                </a:lnTo>
                <a:lnTo>
                  <a:pt x="51590" y="28428"/>
                </a:lnTo>
                <a:lnTo>
                  <a:pt x="51249" y="29794"/>
                </a:lnTo>
                <a:lnTo>
                  <a:pt x="50920" y="31198"/>
                </a:lnTo>
                <a:lnTo>
                  <a:pt x="50592" y="32603"/>
                </a:lnTo>
                <a:lnTo>
                  <a:pt x="50264" y="34045"/>
                </a:lnTo>
                <a:lnTo>
                  <a:pt x="49949" y="35525"/>
                </a:lnTo>
                <a:lnTo>
                  <a:pt x="49634" y="37005"/>
                </a:lnTo>
                <a:lnTo>
                  <a:pt x="49326" y="38485"/>
                </a:lnTo>
                <a:lnTo>
                  <a:pt x="49018" y="40003"/>
                </a:lnTo>
                <a:lnTo>
                  <a:pt x="48723" y="41560"/>
                </a:lnTo>
                <a:lnTo>
                  <a:pt x="48429" y="43078"/>
                </a:lnTo>
                <a:lnTo>
                  <a:pt x="48134" y="44672"/>
                </a:lnTo>
                <a:lnTo>
                  <a:pt x="47846" y="46228"/>
                </a:lnTo>
                <a:lnTo>
                  <a:pt x="47565" y="47822"/>
                </a:lnTo>
                <a:lnTo>
                  <a:pt x="47283" y="49454"/>
                </a:lnTo>
                <a:lnTo>
                  <a:pt x="47009" y="51086"/>
                </a:lnTo>
                <a:lnTo>
                  <a:pt x="46734" y="52718"/>
                </a:lnTo>
                <a:lnTo>
                  <a:pt x="46198" y="56020"/>
                </a:lnTo>
                <a:lnTo>
                  <a:pt x="45669" y="59360"/>
                </a:lnTo>
                <a:lnTo>
                  <a:pt x="45153" y="62775"/>
                </a:lnTo>
                <a:lnTo>
                  <a:pt x="44651" y="66191"/>
                </a:lnTo>
                <a:lnTo>
                  <a:pt x="44149" y="69645"/>
                </a:lnTo>
                <a:lnTo>
                  <a:pt x="43660" y="73099"/>
                </a:lnTo>
                <a:lnTo>
                  <a:pt x="43171" y="76590"/>
                </a:lnTo>
                <a:lnTo>
                  <a:pt x="42688" y="80082"/>
                </a:lnTo>
                <a:lnTo>
                  <a:pt x="41737" y="87103"/>
                </a:lnTo>
                <a:lnTo>
                  <a:pt x="40779" y="94049"/>
                </a:lnTo>
                <a:lnTo>
                  <a:pt x="40304" y="97503"/>
                </a:lnTo>
                <a:lnTo>
                  <a:pt x="39821" y="100956"/>
                </a:lnTo>
                <a:lnTo>
                  <a:pt x="39339" y="104334"/>
                </a:lnTo>
                <a:lnTo>
                  <a:pt x="38844" y="107712"/>
                </a:lnTo>
                <a:lnTo>
                  <a:pt x="38348" y="111052"/>
                </a:lnTo>
                <a:lnTo>
                  <a:pt x="37845" y="114316"/>
                </a:lnTo>
                <a:lnTo>
                  <a:pt x="37330" y="117542"/>
                </a:lnTo>
                <a:lnTo>
                  <a:pt x="36807" y="120730"/>
                </a:lnTo>
                <a:lnTo>
                  <a:pt x="36539" y="122286"/>
                </a:lnTo>
                <a:lnTo>
                  <a:pt x="36271" y="123842"/>
                </a:lnTo>
                <a:lnTo>
                  <a:pt x="35997" y="125360"/>
                </a:lnTo>
                <a:lnTo>
                  <a:pt x="35722" y="126878"/>
                </a:lnTo>
                <a:lnTo>
                  <a:pt x="35441" y="128359"/>
                </a:lnTo>
                <a:lnTo>
                  <a:pt x="35159" y="129839"/>
                </a:lnTo>
                <a:lnTo>
                  <a:pt x="34871" y="131281"/>
                </a:lnTo>
                <a:lnTo>
                  <a:pt x="34583" y="132723"/>
                </a:lnTo>
                <a:lnTo>
                  <a:pt x="34289" y="134127"/>
                </a:lnTo>
                <a:lnTo>
                  <a:pt x="33994" y="135532"/>
                </a:lnTo>
                <a:lnTo>
                  <a:pt x="33686" y="136898"/>
                </a:lnTo>
                <a:lnTo>
                  <a:pt x="33378" y="138226"/>
                </a:lnTo>
                <a:lnTo>
                  <a:pt x="33070" y="139555"/>
                </a:lnTo>
                <a:lnTo>
                  <a:pt x="32755" y="140845"/>
                </a:lnTo>
                <a:lnTo>
                  <a:pt x="32427" y="142098"/>
                </a:lnTo>
                <a:lnTo>
                  <a:pt x="32105" y="143350"/>
                </a:lnTo>
                <a:lnTo>
                  <a:pt x="31770" y="144565"/>
                </a:lnTo>
                <a:lnTo>
                  <a:pt x="31435" y="145741"/>
                </a:lnTo>
                <a:lnTo>
                  <a:pt x="31087" y="146880"/>
                </a:lnTo>
                <a:lnTo>
                  <a:pt x="30739" y="148018"/>
                </a:lnTo>
                <a:lnTo>
                  <a:pt x="30384" y="149119"/>
                </a:lnTo>
                <a:lnTo>
                  <a:pt x="30029" y="150182"/>
                </a:lnTo>
                <a:lnTo>
                  <a:pt x="29660" y="151244"/>
                </a:lnTo>
                <a:lnTo>
                  <a:pt x="29285" y="152231"/>
                </a:lnTo>
                <a:lnTo>
                  <a:pt x="28535" y="154243"/>
                </a:lnTo>
                <a:lnTo>
                  <a:pt x="27778" y="156292"/>
                </a:lnTo>
                <a:lnTo>
                  <a:pt x="27028" y="158380"/>
                </a:lnTo>
                <a:lnTo>
                  <a:pt x="26278" y="160505"/>
                </a:lnTo>
                <a:lnTo>
                  <a:pt x="25527" y="162668"/>
                </a:lnTo>
                <a:lnTo>
                  <a:pt x="24784" y="164908"/>
                </a:lnTo>
                <a:lnTo>
                  <a:pt x="24040" y="167185"/>
                </a:lnTo>
                <a:lnTo>
                  <a:pt x="23297" y="169500"/>
                </a:lnTo>
                <a:lnTo>
                  <a:pt x="22560" y="171853"/>
                </a:lnTo>
                <a:lnTo>
                  <a:pt x="21823" y="174244"/>
                </a:lnTo>
                <a:lnTo>
                  <a:pt x="21093" y="176711"/>
                </a:lnTo>
                <a:lnTo>
                  <a:pt x="20370" y="179216"/>
                </a:lnTo>
                <a:lnTo>
                  <a:pt x="19646" y="181759"/>
                </a:lnTo>
                <a:lnTo>
                  <a:pt x="18936" y="184378"/>
                </a:lnTo>
                <a:lnTo>
                  <a:pt x="18226" y="186996"/>
                </a:lnTo>
                <a:lnTo>
                  <a:pt x="17523" y="189691"/>
                </a:lnTo>
                <a:lnTo>
                  <a:pt x="16833" y="192462"/>
                </a:lnTo>
                <a:lnTo>
                  <a:pt x="16143" y="195232"/>
                </a:lnTo>
                <a:lnTo>
                  <a:pt x="15467" y="198079"/>
                </a:lnTo>
                <a:lnTo>
                  <a:pt x="14797" y="200963"/>
                </a:lnTo>
                <a:lnTo>
                  <a:pt x="14134" y="203923"/>
                </a:lnTo>
                <a:lnTo>
                  <a:pt x="13477" y="206922"/>
                </a:lnTo>
                <a:lnTo>
                  <a:pt x="12834" y="209958"/>
                </a:lnTo>
                <a:lnTo>
                  <a:pt x="12205" y="213032"/>
                </a:lnTo>
                <a:lnTo>
                  <a:pt x="11582" y="216182"/>
                </a:lnTo>
                <a:lnTo>
                  <a:pt x="10972" y="219370"/>
                </a:lnTo>
                <a:lnTo>
                  <a:pt x="10369" y="222634"/>
                </a:lnTo>
                <a:lnTo>
                  <a:pt x="9787" y="225936"/>
                </a:lnTo>
                <a:lnTo>
                  <a:pt x="9211" y="229276"/>
                </a:lnTo>
                <a:lnTo>
                  <a:pt x="8648" y="232654"/>
                </a:lnTo>
                <a:lnTo>
                  <a:pt x="8373" y="234400"/>
                </a:lnTo>
                <a:lnTo>
                  <a:pt x="8099" y="236108"/>
                </a:lnTo>
                <a:lnTo>
                  <a:pt x="7831" y="237854"/>
                </a:lnTo>
                <a:lnTo>
                  <a:pt x="7563" y="239637"/>
                </a:lnTo>
                <a:lnTo>
                  <a:pt x="7302" y="241421"/>
                </a:lnTo>
                <a:lnTo>
                  <a:pt x="7047" y="243205"/>
                </a:lnTo>
                <a:lnTo>
                  <a:pt x="6792" y="244989"/>
                </a:lnTo>
                <a:lnTo>
                  <a:pt x="6538" y="246811"/>
                </a:lnTo>
                <a:lnTo>
                  <a:pt x="6290" y="248632"/>
                </a:lnTo>
                <a:lnTo>
                  <a:pt x="6049" y="250454"/>
                </a:lnTo>
                <a:lnTo>
                  <a:pt x="5808" y="252314"/>
                </a:lnTo>
                <a:lnTo>
                  <a:pt x="5573" y="254211"/>
                </a:lnTo>
                <a:lnTo>
                  <a:pt x="5346" y="256071"/>
                </a:lnTo>
                <a:lnTo>
                  <a:pt x="5118" y="257969"/>
                </a:lnTo>
                <a:lnTo>
                  <a:pt x="4890" y="259867"/>
                </a:lnTo>
                <a:lnTo>
                  <a:pt x="4676" y="261802"/>
                </a:lnTo>
                <a:lnTo>
                  <a:pt x="4455" y="263738"/>
                </a:lnTo>
                <a:lnTo>
                  <a:pt x="4247" y="265673"/>
                </a:lnTo>
                <a:lnTo>
                  <a:pt x="4039" y="267647"/>
                </a:lnTo>
                <a:lnTo>
                  <a:pt x="3839" y="269621"/>
                </a:lnTo>
                <a:lnTo>
                  <a:pt x="3644" y="271632"/>
                </a:lnTo>
                <a:lnTo>
                  <a:pt x="3450" y="273606"/>
                </a:lnTo>
                <a:lnTo>
                  <a:pt x="3262" y="275655"/>
                </a:lnTo>
                <a:lnTo>
                  <a:pt x="3075" y="277667"/>
                </a:lnTo>
                <a:lnTo>
                  <a:pt x="2901" y="279716"/>
                </a:lnTo>
                <a:lnTo>
                  <a:pt x="2727" y="281766"/>
                </a:lnTo>
                <a:lnTo>
                  <a:pt x="2559" y="283853"/>
                </a:lnTo>
                <a:lnTo>
                  <a:pt x="2392" y="285940"/>
                </a:lnTo>
                <a:lnTo>
                  <a:pt x="2231" y="288028"/>
                </a:lnTo>
                <a:lnTo>
                  <a:pt x="2077" y="290153"/>
                </a:lnTo>
                <a:lnTo>
                  <a:pt x="1930" y="292279"/>
                </a:lnTo>
                <a:lnTo>
                  <a:pt x="1782" y="294442"/>
                </a:lnTo>
                <a:lnTo>
                  <a:pt x="1648" y="296605"/>
                </a:lnTo>
                <a:lnTo>
                  <a:pt x="1514" y="298769"/>
                </a:lnTo>
                <a:lnTo>
                  <a:pt x="1380" y="300970"/>
                </a:lnTo>
                <a:lnTo>
                  <a:pt x="1260" y="303171"/>
                </a:lnTo>
                <a:lnTo>
                  <a:pt x="1139" y="305372"/>
                </a:lnTo>
                <a:lnTo>
                  <a:pt x="1032" y="307612"/>
                </a:lnTo>
                <a:lnTo>
                  <a:pt x="925" y="309851"/>
                </a:lnTo>
                <a:lnTo>
                  <a:pt x="818" y="312128"/>
                </a:lnTo>
                <a:lnTo>
                  <a:pt x="724" y="314405"/>
                </a:lnTo>
                <a:lnTo>
                  <a:pt x="637" y="316683"/>
                </a:lnTo>
                <a:lnTo>
                  <a:pt x="550" y="318998"/>
                </a:lnTo>
                <a:lnTo>
                  <a:pt x="469" y="321313"/>
                </a:lnTo>
                <a:lnTo>
                  <a:pt x="396" y="323628"/>
                </a:lnTo>
                <a:lnTo>
                  <a:pt x="329" y="325981"/>
                </a:lnTo>
                <a:lnTo>
                  <a:pt x="268" y="328334"/>
                </a:lnTo>
                <a:lnTo>
                  <a:pt x="215" y="330725"/>
                </a:lnTo>
                <a:lnTo>
                  <a:pt x="168" y="333116"/>
                </a:lnTo>
                <a:lnTo>
                  <a:pt x="121" y="335545"/>
                </a:lnTo>
                <a:lnTo>
                  <a:pt x="88" y="337936"/>
                </a:lnTo>
                <a:lnTo>
                  <a:pt x="54" y="340403"/>
                </a:lnTo>
                <a:lnTo>
                  <a:pt x="34" y="342832"/>
                </a:lnTo>
                <a:lnTo>
                  <a:pt x="14" y="345299"/>
                </a:lnTo>
                <a:lnTo>
                  <a:pt x="0" y="347804"/>
                </a:lnTo>
                <a:lnTo>
                  <a:pt x="0" y="350271"/>
                </a:lnTo>
                <a:lnTo>
                  <a:pt x="0" y="352814"/>
                </a:lnTo>
                <a:lnTo>
                  <a:pt x="7" y="355319"/>
                </a:lnTo>
                <a:lnTo>
                  <a:pt x="21" y="357862"/>
                </a:lnTo>
                <a:lnTo>
                  <a:pt x="41" y="360443"/>
                </a:lnTo>
                <a:lnTo>
                  <a:pt x="74" y="363023"/>
                </a:lnTo>
                <a:lnTo>
                  <a:pt x="108" y="365604"/>
                </a:lnTo>
                <a:lnTo>
                  <a:pt x="148" y="368185"/>
                </a:lnTo>
                <a:lnTo>
                  <a:pt x="195" y="370804"/>
                </a:lnTo>
                <a:lnTo>
                  <a:pt x="255" y="373461"/>
                </a:lnTo>
                <a:lnTo>
                  <a:pt x="315" y="376117"/>
                </a:lnTo>
                <a:lnTo>
                  <a:pt x="382" y="378774"/>
                </a:lnTo>
                <a:lnTo>
                  <a:pt x="463" y="381469"/>
                </a:lnTo>
                <a:lnTo>
                  <a:pt x="543" y="384125"/>
                </a:lnTo>
                <a:lnTo>
                  <a:pt x="637" y="386820"/>
                </a:lnTo>
                <a:lnTo>
                  <a:pt x="731" y="389477"/>
                </a:lnTo>
                <a:lnTo>
                  <a:pt x="831" y="392096"/>
                </a:lnTo>
                <a:lnTo>
                  <a:pt x="945" y="394752"/>
                </a:lnTo>
                <a:lnTo>
                  <a:pt x="1059" y="397333"/>
                </a:lnTo>
                <a:lnTo>
                  <a:pt x="1179" y="399952"/>
                </a:lnTo>
                <a:lnTo>
                  <a:pt x="1307" y="402533"/>
                </a:lnTo>
                <a:lnTo>
                  <a:pt x="1447" y="405114"/>
                </a:lnTo>
                <a:lnTo>
                  <a:pt x="1588" y="407694"/>
                </a:lnTo>
                <a:lnTo>
                  <a:pt x="1735" y="410237"/>
                </a:lnTo>
                <a:lnTo>
                  <a:pt x="1889" y="412780"/>
                </a:lnTo>
                <a:lnTo>
                  <a:pt x="2050" y="415285"/>
                </a:lnTo>
                <a:lnTo>
                  <a:pt x="2218" y="417790"/>
                </a:lnTo>
                <a:lnTo>
                  <a:pt x="2392" y="420295"/>
                </a:lnTo>
                <a:lnTo>
                  <a:pt x="2573" y="422762"/>
                </a:lnTo>
                <a:lnTo>
                  <a:pt x="2760" y="425229"/>
                </a:lnTo>
                <a:lnTo>
                  <a:pt x="2954" y="427658"/>
                </a:lnTo>
                <a:lnTo>
                  <a:pt x="3155" y="430087"/>
                </a:lnTo>
                <a:lnTo>
                  <a:pt x="3363" y="432516"/>
                </a:lnTo>
                <a:lnTo>
                  <a:pt x="3577" y="434907"/>
                </a:lnTo>
                <a:lnTo>
                  <a:pt x="3798" y="437298"/>
                </a:lnTo>
                <a:lnTo>
                  <a:pt x="4026" y="439651"/>
                </a:lnTo>
                <a:lnTo>
                  <a:pt x="4261" y="442004"/>
                </a:lnTo>
                <a:lnTo>
                  <a:pt x="4495" y="444357"/>
                </a:lnTo>
                <a:lnTo>
                  <a:pt x="4743" y="446672"/>
                </a:lnTo>
                <a:lnTo>
                  <a:pt x="4997" y="448988"/>
                </a:lnTo>
                <a:lnTo>
                  <a:pt x="5259" y="451265"/>
                </a:lnTo>
                <a:lnTo>
                  <a:pt x="5526" y="453542"/>
                </a:lnTo>
                <a:lnTo>
                  <a:pt x="5801" y="455781"/>
                </a:lnTo>
                <a:lnTo>
                  <a:pt x="6082" y="458020"/>
                </a:lnTo>
                <a:lnTo>
                  <a:pt x="6370" y="460260"/>
                </a:lnTo>
                <a:lnTo>
                  <a:pt x="6672" y="462461"/>
                </a:lnTo>
                <a:lnTo>
                  <a:pt x="6973" y="464662"/>
                </a:lnTo>
                <a:lnTo>
                  <a:pt x="7281" y="466826"/>
                </a:lnTo>
                <a:lnTo>
                  <a:pt x="7596" y="468989"/>
                </a:lnTo>
                <a:lnTo>
                  <a:pt x="7918" y="471114"/>
                </a:lnTo>
                <a:lnTo>
                  <a:pt x="8246" y="473240"/>
                </a:lnTo>
                <a:lnTo>
                  <a:pt x="8588" y="475327"/>
                </a:lnTo>
                <a:lnTo>
                  <a:pt x="8929" y="477414"/>
                </a:lnTo>
                <a:lnTo>
                  <a:pt x="9278" y="479464"/>
                </a:lnTo>
                <a:lnTo>
                  <a:pt x="9639" y="481513"/>
                </a:lnTo>
                <a:lnTo>
                  <a:pt x="10001" y="483563"/>
                </a:lnTo>
                <a:lnTo>
                  <a:pt x="10376" y="485574"/>
                </a:lnTo>
                <a:lnTo>
                  <a:pt x="10751" y="487548"/>
                </a:lnTo>
                <a:lnTo>
                  <a:pt x="11140" y="489522"/>
                </a:lnTo>
                <a:lnTo>
                  <a:pt x="11535" y="491495"/>
                </a:lnTo>
                <a:lnTo>
                  <a:pt x="11930" y="493431"/>
                </a:lnTo>
                <a:lnTo>
                  <a:pt x="12339" y="495366"/>
                </a:lnTo>
                <a:lnTo>
                  <a:pt x="12754" y="497264"/>
                </a:lnTo>
                <a:lnTo>
                  <a:pt x="13176" y="499124"/>
                </a:lnTo>
                <a:lnTo>
                  <a:pt x="13605" y="500983"/>
                </a:lnTo>
                <a:lnTo>
                  <a:pt x="14040" y="502843"/>
                </a:lnTo>
                <a:lnTo>
                  <a:pt x="14482" y="504665"/>
                </a:lnTo>
                <a:lnTo>
                  <a:pt x="14931" y="506449"/>
                </a:lnTo>
                <a:lnTo>
                  <a:pt x="15393" y="508233"/>
                </a:lnTo>
                <a:lnTo>
                  <a:pt x="15855" y="509978"/>
                </a:lnTo>
                <a:lnTo>
                  <a:pt x="16324" y="511724"/>
                </a:lnTo>
                <a:lnTo>
                  <a:pt x="16806" y="513470"/>
                </a:lnTo>
                <a:lnTo>
                  <a:pt x="17295" y="515140"/>
                </a:lnTo>
                <a:lnTo>
                  <a:pt x="17784" y="516848"/>
                </a:lnTo>
                <a:lnTo>
                  <a:pt x="18287" y="518480"/>
                </a:lnTo>
                <a:lnTo>
                  <a:pt x="18796" y="520150"/>
                </a:lnTo>
                <a:lnTo>
                  <a:pt x="19311" y="521744"/>
                </a:lnTo>
                <a:lnTo>
                  <a:pt x="19834" y="523338"/>
                </a:lnTo>
                <a:lnTo>
                  <a:pt x="20370" y="524932"/>
                </a:lnTo>
                <a:lnTo>
                  <a:pt x="20906" y="526488"/>
                </a:lnTo>
                <a:lnTo>
                  <a:pt x="21448" y="528006"/>
                </a:lnTo>
                <a:lnTo>
                  <a:pt x="22004" y="529524"/>
                </a:lnTo>
                <a:lnTo>
                  <a:pt x="22567" y="531004"/>
                </a:lnTo>
                <a:lnTo>
                  <a:pt x="23129" y="532485"/>
                </a:lnTo>
                <a:lnTo>
                  <a:pt x="23706" y="533927"/>
                </a:lnTo>
                <a:lnTo>
                  <a:pt x="24288" y="535369"/>
                </a:lnTo>
                <a:lnTo>
                  <a:pt x="24884" y="536773"/>
                </a:lnTo>
                <a:lnTo>
                  <a:pt x="25481" y="538140"/>
                </a:lnTo>
                <a:lnTo>
                  <a:pt x="26083" y="539506"/>
                </a:lnTo>
                <a:lnTo>
                  <a:pt x="26700" y="540834"/>
                </a:lnTo>
                <a:lnTo>
                  <a:pt x="27316" y="542125"/>
                </a:lnTo>
                <a:lnTo>
                  <a:pt x="27945" y="543415"/>
                </a:lnTo>
                <a:lnTo>
                  <a:pt x="28582" y="544706"/>
                </a:lnTo>
                <a:lnTo>
                  <a:pt x="29225" y="545920"/>
                </a:lnTo>
                <a:lnTo>
                  <a:pt x="29881" y="547173"/>
                </a:lnTo>
                <a:lnTo>
                  <a:pt x="30538" y="548349"/>
                </a:lnTo>
                <a:lnTo>
                  <a:pt x="31201" y="549526"/>
                </a:lnTo>
                <a:lnTo>
                  <a:pt x="31877" y="550664"/>
                </a:lnTo>
                <a:lnTo>
                  <a:pt x="32561" y="551803"/>
                </a:lnTo>
                <a:lnTo>
                  <a:pt x="33250" y="552903"/>
                </a:lnTo>
                <a:lnTo>
                  <a:pt x="33947" y="554004"/>
                </a:lnTo>
                <a:lnTo>
                  <a:pt x="34650" y="555029"/>
                </a:lnTo>
                <a:lnTo>
                  <a:pt x="35367" y="556054"/>
                </a:lnTo>
                <a:lnTo>
                  <a:pt x="36084" y="557078"/>
                </a:lnTo>
                <a:lnTo>
                  <a:pt x="36814" y="558065"/>
                </a:lnTo>
                <a:lnTo>
                  <a:pt x="37551" y="559014"/>
                </a:lnTo>
                <a:lnTo>
                  <a:pt x="38294" y="559963"/>
                </a:lnTo>
                <a:lnTo>
                  <a:pt x="39051" y="560836"/>
                </a:lnTo>
                <a:lnTo>
                  <a:pt x="39808" y="561747"/>
                </a:lnTo>
                <a:lnTo>
                  <a:pt x="40578" y="562582"/>
                </a:lnTo>
                <a:lnTo>
                  <a:pt x="41355" y="563417"/>
                </a:lnTo>
                <a:lnTo>
                  <a:pt x="42139" y="564214"/>
                </a:lnTo>
                <a:lnTo>
                  <a:pt x="42929" y="565011"/>
                </a:lnTo>
                <a:lnTo>
                  <a:pt x="43727" y="565770"/>
                </a:lnTo>
                <a:lnTo>
                  <a:pt x="44537" y="566491"/>
                </a:lnTo>
                <a:lnTo>
                  <a:pt x="45354" y="567212"/>
                </a:lnTo>
                <a:lnTo>
                  <a:pt x="46178" y="567857"/>
                </a:lnTo>
                <a:lnTo>
                  <a:pt x="47009" y="568540"/>
                </a:lnTo>
                <a:lnTo>
                  <a:pt x="47846" y="569147"/>
                </a:lnTo>
                <a:lnTo>
                  <a:pt x="48697" y="569755"/>
                </a:lnTo>
                <a:lnTo>
                  <a:pt x="49547" y="570324"/>
                </a:lnTo>
                <a:lnTo>
                  <a:pt x="50411" y="570855"/>
                </a:lnTo>
                <a:lnTo>
                  <a:pt x="51289" y="571387"/>
                </a:lnTo>
                <a:lnTo>
                  <a:pt x="52166" y="571880"/>
                </a:lnTo>
                <a:lnTo>
                  <a:pt x="53057" y="572336"/>
                </a:lnTo>
                <a:lnTo>
                  <a:pt x="53948" y="572791"/>
                </a:lnTo>
                <a:lnTo>
                  <a:pt x="54859" y="573208"/>
                </a:lnTo>
                <a:lnTo>
                  <a:pt x="55770" y="573588"/>
                </a:lnTo>
                <a:lnTo>
                  <a:pt x="56688" y="573930"/>
                </a:lnTo>
                <a:lnTo>
                  <a:pt x="57619" y="574271"/>
                </a:lnTo>
                <a:lnTo>
                  <a:pt x="58556" y="574575"/>
                </a:lnTo>
                <a:lnTo>
                  <a:pt x="59501" y="574840"/>
                </a:lnTo>
                <a:lnTo>
                  <a:pt x="60459" y="575068"/>
                </a:lnTo>
                <a:lnTo>
                  <a:pt x="61417" y="575296"/>
                </a:lnTo>
                <a:lnTo>
                  <a:pt x="62388" y="575486"/>
                </a:lnTo>
                <a:lnTo>
                  <a:pt x="63366" y="575637"/>
                </a:lnTo>
                <a:lnTo>
                  <a:pt x="64357" y="575751"/>
                </a:lnTo>
                <a:lnTo>
                  <a:pt x="65348" y="575865"/>
                </a:lnTo>
                <a:lnTo>
                  <a:pt x="66353" y="575941"/>
                </a:lnTo>
                <a:lnTo>
                  <a:pt x="67365" y="575979"/>
                </a:lnTo>
                <a:lnTo>
                  <a:pt x="68389" y="575979"/>
                </a:lnTo>
                <a:lnTo>
                  <a:pt x="69803" y="575941"/>
                </a:lnTo>
                <a:lnTo>
                  <a:pt x="71223" y="575827"/>
                </a:lnTo>
                <a:lnTo>
                  <a:pt x="72643" y="575637"/>
                </a:lnTo>
                <a:lnTo>
                  <a:pt x="74056" y="575334"/>
                </a:lnTo>
                <a:lnTo>
                  <a:pt x="75476" y="574954"/>
                </a:lnTo>
                <a:lnTo>
                  <a:pt x="76889" y="574499"/>
                </a:lnTo>
                <a:lnTo>
                  <a:pt x="77593" y="574233"/>
                </a:lnTo>
                <a:lnTo>
                  <a:pt x="78296" y="573930"/>
                </a:lnTo>
                <a:lnTo>
                  <a:pt x="79006" y="573626"/>
                </a:lnTo>
                <a:lnTo>
                  <a:pt x="79709" y="573284"/>
                </a:lnTo>
                <a:lnTo>
                  <a:pt x="80406" y="572905"/>
                </a:lnTo>
                <a:lnTo>
                  <a:pt x="81109" y="572525"/>
                </a:lnTo>
                <a:lnTo>
                  <a:pt x="81813" y="572108"/>
                </a:lnTo>
                <a:lnTo>
                  <a:pt x="82509" y="571690"/>
                </a:lnTo>
                <a:lnTo>
                  <a:pt x="83206" y="571235"/>
                </a:lnTo>
                <a:lnTo>
                  <a:pt x="83903" y="570741"/>
                </a:lnTo>
                <a:lnTo>
                  <a:pt x="84592" y="570248"/>
                </a:lnTo>
                <a:lnTo>
                  <a:pt x="85282" y="569717"/>
                </a:lnTo>
                <a:lnTo>
                  <a:pt x="85979" y="569185"/>
                </a:lnTo>
                <a:lnTo>
                  <a:pt x="86662" y="568578"/>
                </a:lnTo>
                <a:lnTo>
                  <a:pt x="87352" y="567971"/>
                </a:lnTo>
                <a:lnTo>
                  <a:pt x="88035" y="567364"/>
                </a:lnTo>
                <a:lnTo>
                  <a:pt x="88719" y="566680"/>
                </a:lnTo>
                <a:lnTo>
                  <a:pt x="89395" y="566035"/>
                </a:lnTo>
                <a:lnTo>
                  <a:pt x="90072" y="565314"/>
                </a:lnTo>
                <a:lnTo>
                  <a:pt x="90748" y="564555"/>
                </a:lnTo>
                <a:lnTo>
                  <a:pt x="91418" y="563796"/>
                </a:lnTo>
                <a:lnTo>
                  <a:pt x="92088" y="563037"/>
                </a:lnTo>
                <a:lnTo>
                  <a:pt x="92751" y="562202"/>
                </a:lnTo>
                <a:lnTo>
                  <a:pt x="93414" y="561367"/>
                </a:lnTo>
                <a:lnTo>
                  <a:pt x="94077" y="560494"/>
                </a:lnTo>
                <a:lnTo>
                  <a:pt x="94734" y="559583"/>
                </a:lnTo>
                <a:lnTo>
                  <a:pt x="95390" y="558672"/>
                </a:lnTo>
                <a:lnTo>
                  <a:pt x="96040" y="557724"/>
                </a:lnTo>
                <a:lnTo>
                  <a:pt x="96683" y="556737"/>
                </a:lnTo>
                <a:lnTo>
                  <a:pt x="97333" y="555750"/>
                </a:lnTo>
                <a:lnTo>
                  <a:pt x="97969" y="554687"/>
                </a:lnTo>
                <a:lnTo>
                  <a:pt x="98605" y="553625"/>
                </a:lnTo>
                <a:lnTo>
                  <a:pt x="99241" y="552524"/>
                </a:lnTo>
                <a:lnTo>
                  <a:pt x="99871" y="551423"/>
                </a:lnTo>
                <a:lnTo>
                  <a:pt x="100494" y="550247"/>
                </a:lnTo>
                <a:lnTo>
                  <a:pt x="101117" y="549070"/>
                </a:lnTo>
                <a:lnTo>
                  <a:pt x="101733" y="547856"/>
                </a:lnTo>
                <a:lnTo>
                  <a:pt x="102343" y="546603"/>
                </a:lnTo>
                <a:lnTo>
                  <a:pt x="102952" y="545351"/>
                </a:lnTo>
                <a:lnTo>
                  <a:pt x="103555" y="544022"/>
                </a:lnTo>
                <a:lnTo>
                  <a:pt x="104158" y="542694"/>
                </a:lnTo>
                <a:lnTo>
                  <a:pt x="104747" y="541328"/>
                </a:lnTo>
                <a:lnTo>
                  <a:pt x="105344" y="539923"/>
                </a:lnTo>
                <a:lnTo>
                  <a:pt x="105926" y="538519"/>
                </a:lnTo>
                <a:lnTo>
                  <a:pt x="106509" y="537039"/>
                </a:lnTo>
                <a:lnTo>
                  <a:pt x="107078" y="535559"/>
                </a:lnTo>
                <a:lnTo>
                  <a:pt x="107654" y="534041"/>
                </a:lnTo>
                <a:lnTo>
                  <a:pt x="108217" y="532485"/>
                </a:lnTo>
                <a:lnTo>
                  <a:pt x="108780" y="530891"/>
                </a:lnTo>
                <a:lnTo>
                  <a:pt x="109329" y="529259"/>
                </a:lnTo>
                <a:lnTo>
                  <a:pt x="109878" y="527627"/>
                </a:lnTo>
                <a:lnTo>
                  <a:pt x="110421" y="525957"/>
                </a:lnTo>
                <a:lnTo>
                  <a:pt x="110963" y="524211"/>
                </a:lnTo>
                <a:lnTo>
                  <a:pt x="111493" y="522465"/>
                </a:lnTo>
                <a:lnTo>
                  <a:pt x="112022" y="520681"/>
                </a:lnTo>
                <a:lnTo>
                  <a:pt x="112537" y="518859"/>
                </a:lnTo>
                <a:lnTo>
                  <a:pt x="113053" y="517038"/>
                </a:lnTo>
                <a:lnTo>
                  <a:pt x="113562" y="515140"/>
                </a:lnTo>
                <a:lnTo>
                  <a:pt x="114065" y="513204"/>
                </a:lnTo>
                <a:lnTo>
                  <a:pt x="114560" y="511269"/>
                </a:lnTo>
                <a:lnTo>
                  <a:pt x="115049" y="509257"/>
                </a:lnTo>
                <a:lnTo>
                  <a:pt x="115532" y="507246"/>
                </a:lnTo>
                <a:lnTo>
                  <a:pt x="116007" y="505196"/>
                </a:lnTo>
                <a:lnTo>
                  <a:pt x="116476" y="503109"/>
                </a:lnTo>
                <a:lnTo>
                  <a:pt x="116938" y="500983"/>
                </a:lnTo>
                <a:lnTo>
                  <a:pt x="117394" y="498820"/>
                </a:lnTo>
                <a:lnTo>
                  <a:pt x="117842" y="496619"/>
                </a:lnTo>
                <a:lnTo>
                  <a:pt x="118285" y="494380"/>
                </a:lnTo>
                <a:lnTo>
                  <a:pt x="118713" y="492102"/>
                </a:lnTo>
                <a:lnTo>
                  <a:pt x="119142" y="489787"/>
                </a:lnTo>
                <a:lnTo>
                  <a:pt x="119564" y="487434"/>
                </a:lnTo>
                <a:lnTo>
                  <a:pt x="119973" y="485081"/>
                </a:lnTo>
                <a:lnTo>
                  <a:pt x="120381" y="482652"/>
                </a:lnTo>
                <a:lnTo>
                  <a:pt x="120776" y="480185"/>
                </a:lnTo>
                <a:lnTo>
                  <a:pt x="121165" y="477680"/>
                </a:lnTo>
                <a:lnTo>
                  <a:pt x="121547" y="475175"/>
                </a:lnTo>
                <a:lnTo>
                  <a:pt x="121922" y="472594"/>
                </a:lnTo>
                <a:lnTo>
                  <a:pt x="122283" y="469976"/>
                </a:lnTo>
                <a:lnTo>
                  <a:pt x="122638" y="467357"/>
                </a:lnTo>
                <a:lnTo>
                  <a:pt x="122987" y="464662"/>
                </a:lnTo>
                <a:lnTo>
                  <a:pt x="123328" y="461930"/>
                </a:lnTo>
                <a:lnTo>
                  <a:pt x="123663" y="459197"/>
                </a:lnTo>
                <a:lnTo>
                  <a:pt x="123985" y="456388"/>
                </a:lnTo>
                <a:lnTo>
                  <a:pt x="124300" y="453542"/>
                </a:lnTo>
                <a:lnTo>
                  <a:pt x="124608" y="450657"/>
                </a:lnTo>
                <a:lnTo>
                  <a:pt x="124902" y="447735"/>
                </a:lnTo>
                <a:lnTo>
                  <a:pt x="125190" y="444775"/>
                </a:lnTo>
                <a:lnTo>
                  <a:pt x="125472" y="441776"/>
                </a:lnTo>
                <a:lnTo>
                  <a:pt x="125740" y="438740"/>
                </a:lnTo>
                <a:lnTo>
                  <a:pt x="126001" y="435666"/>
                </a:lnTo>
                <a:lnTo>
                  <a:pt x="126255" y="432554"/>
                </a:lnTo>
                <a:lnTo>
                  <a:pt x="126497" y="429404"/>
                </a:lnTo>
                <a:lnTo>
                  <a:pt x="126731" y="426216"/>
                </a:lnTo>
                <a:lnTo>
                  <a:pt x="126952" y="422952"/>
                </a:lnTo>
                <a:lnTo>
                  <a:pt x="127166" y="419688"/>
                </a:lnTo>
                <a:lnTo>
                  <a:pt x="127374" y="416348"/>
                </a:lnTo>
                <a:lnTo>
                  <a:pt x="127568" y="412970"/>
                </a:lnTo>
                <a:lnTo>
                  <a:pt x="127749" y="409592"/>
                </a:lnTo>
                <a:lnTo>
                  <a:pt x="127923" y="406138"/>
                </a:lnTo>
                <a:lnTo>
                  <a:pt x="128091" y="402647"/>
                </a:lnTo>
                <a:lnTo>
                  <a:pt x="128245" y="399117"/>
                </a:lnTo>
                <a:lnTo>
                  <a:pt x="128386" y="395511"/>
                </a:lnTo>
                <a:lnTo>
                  <a:pt x="128519" y="391906"/>
                </a:lnTo>
                <a:lnTo>
                  <a:pt x="128640" y="388224"/>
                </a:lnTo>
                <a:lnTo>
                  <a:pt x="128754" y="384543"/>
                </a:lnTo>
                <a:lnTo>
                  <a:pt x="128854" y="380786"/>
                </a:lnTo>
                <a:lnTo>
                  <a:pt x="128948" y="376990"/>
                </a:lnTo>
                <a:lnTo>
                  <a:pt x="129029" y="373157"/>
                </a:lnTo>
                <a:lnTo>
                  <a:pt x="129096" y="369286"/>
                </a:lnTo>
                <a:lnTo>
                  <a:pt x="129149" y="365339"/>
                </a:lnTo>
                <a:lnTo>
                  <a:pt x="129196" y="361353"/>
                </a:lnTo>
                <a:lnTo>
                  <a:pt x="129229" y="357368"/>
                </a:lnTo>
                <a:lnTo>
                  <a:pt x="129256" y="353307"/>
                </a:lnTo>
                <a:lnTo>
                  <a:pt x="129270" y="349170"/>
                </a:lnTo>
                <a:lnTo>
                  <a:pt x="129270" y="345034"/>
                </a:lnTo>
                <a:lnTo>
                  <a:pt x="129256" y="340821"/>
                </a:lnTo>
                <a:lnTo>
                  <a:pt x="129236" y="336950"/>
                </a:lnTo>
                <a:lnTo>
                  <a:pt x="129216" y="333078"/>
                </a:lnTo>
                <a:lnTo>
                  <a:pt x="129183" y="329207"/>
                </a:lnTo>
                <a:lnTo>
                  <a:pt x="129142" y="325336"/>
                </a:lnTo>
                <a:lnTo>
                  <a:pt x="129102" y="321465"/>
                </a:lnTo>
                <a:lnTo>
                  <a:pt x="129049" y="317631"/>
                </a:lnTo>
                <a:lnTo>
                  <a:pt x="128995" y="313798"/>
                </a:lnTo>
                <a:lnTo>
                  <a:pt x="128928" y="309965"/>
                </a:lnTo>
                <a:lnTo>
                  <a:pt x="128861" y="306132"/>
                </a:lnTo>
                <a:lnTo>
                  <a:pt x="128787" y="302336"/>
                </a:lnTo>
                <a:lnTo>
                  <a:pt x="128707" y="298503"/>
                </a:lnTo>
                <a:lnTo>
                  <a:pt x="128620" y="294708"/>
                </a:lnTo>
                <a:lnTo>
                  <a:pt x="128526" y="290950"/>
                </a:lnTo>
                <a:lnTo>
                  <a:pt x="128426" y="287155"/>
                </a:lnTo>
                <a:lnTo>
                  <a:pt x="128319" y="283398"/>
                </a:lnTo>
                <a:lnTo>
                  <a:pt x="128205" y="279640"/>
                </a:lnTo>
                <a:lnTo>
                  <a:pt x="128084" y="275921"/>
                </a:lnTo>
                <a:lnTo>
                  <a:pt x="127957" y="272201"/>
                </a:lnTo>
                <a:lnTo>
                  <a:pt x="127830" y="268482"/>
                </a:lnTo>
                <a:lnTo>
                  <a:pt x="127689" y="264762"/>
                </a:lnTo>
                <a:lnTo>
                  <a:pt x="127548" y="261081"/>
                </a:lnTo>
                <a:lnTo>
                  <a:pt x="127394" y="257400"/>
                </a:lnTo>
                <a:lnTo>
                  <a:pt x="127240" y="253756"/>
                </a:lnTo>
                <a:lnTo>
                  <a:pt x="127079" y="250075"/>
                </a:lnTo>
                <a:lnTo>
                  <a:pt x="126905" y="246469"/>
                </a:lnTo>
                <a:lnTo>
                  <a:pt x="126731" y="242826"/>
                </a:lnTo>
                <a:lnTo>
                  <a:pt x="126550" y="239220"/>
                </a:lnTo>
                <a:lnTo>
                  <a:pt x="126363" y="235614"/>
                </a:lnTo>
                <a:lnTo>
                  <a:pt x="126168" y="232047"/>
                </a:lnTo>
                <a:lnTo>
                  <a:pt x="125967" y="228479"/>
                </a:lnTo>
                <a:lnTo>
                  <a:pt x="125767" y="224950"/>
                </a:lnTo>
                <a:lnTo>
                  <a:pt x="125552" y="221420"/>
                </a:lnTo>
                <a:lnTo>
                  <a:pt x="125331" y="217890"/>
                </a:lnTo>
                <a:lnTo>
                  <a:pt x="125110" y="214399"/>
                </a:lnTo>
                <a:lnTo>
                  <a:pt x="124882" y="210907"/>
                </a:lnTo>
                <a:lnTo>
                  <a:pt x="124641" y="207453"/>
                </a:lnTo>
                <a:lnTo>
                  <a:pt x="124400" y="203999"/>
                </a:lnTo>
                <a:lnTo>
                  <a:pt x="124152" y="200584"/>
                </a:lnTo>
                <a:lnTo>
                  <a:pt x="123898" y="197168"/>
                </a:lnTo>
                <a:lnTo>
                  <a:pt x="123636" y="193790"/>
                </a:lnTo>
                <a:lnTo>
                  <a:pt x="123369" y="190412"/>
                </a:lnTo>
                <a:lnTo>
                  <a:pt x="123094" y="187034"/>
                </a:lnTo>
                <a:lnTo>
                  <a:pt x="122813" y="183732"/>
                </a:lnTo>
                <a:lnTo>
                  <a:pt x="122531" y="180392"/>
                </a:lnTo>
                <a:lnTo>
                  <a:pt x="122237" y="177091"/>
                </a:lnTo>
                <a:lnTo>
                  <a:pt x="121942" y="173827"/>
                </a:lnTo>
                <a:lnTo>
                  <a:pt x="121634" y="170563"/>
                </a:lnTo>
                <a:lnTo>
                  <a:pt x="121326" y="167337"/>
                </a:lnTo>
                <a:lnTo>
                  <a:pt x="121011" y="164111"/>
                </a:lnTo>
                <a:lnTo>
                  <a:pt x="120689" y="160922"/>
                </a:lnTo>
                <a:lnTo>
                  <a:pt x="120361" y="157772"/>
                </a:lnTo>
                <a:lnTo>
                  <a:pt x="120026" y="154622"/>
                </a:lnTo>
                <a:lnTo>
                  <a:pt x="119685" y="151510"/>
                </a:lnTo>
                <a:lnTo>
                  <a:pt x="119336" y="148398"/>
                </a:lnTo>
                <a:lnTo>
                  <a:pt x="118988" y="145324"/>
                </a:lnTo>
                <a:lnTo>
                  <a:pt x="118626" y="142249"/>
                </a:lnTo>
                <a:lnTo>
                  <a:pt x="118264" y="139213"/>
                </a:lnTo>
                <a:lnTo>
                  <a:pt x="117889" y="136215"/>
                </a:lnTo>
                <a:lnTo>
                  <a:pt x="117514" y="133217"/>
                </a:lnTo>
                <a:lnTo>
                  <a:pt x="117132" y="130256"/>
                </a:lnTo>
                <a:lnTo>
                  <a:pt x="116744" y="127334"/>
                </a:lnTo>
                <a:lnTo>
                  <a:pt x="116349" y="124411"/>
                </a:lnTo>
                <a:lnTo>
                  <a:pt x="115947" y="121527"/>
                </a:lnTo>
                <a:lnTo>
                  <a:pt x="115538" y="118680"/>
                </a:lnTo>
                <a:lnTo>
                  <a:pt x="115130" y="115834"/>
                </a:lnTo>
                <a:lnTo>
                  <a:pt x="114708" y="113025"/>
                </a:lnTo>
                <a:lnTo>
                  <a:pt x="114286" y="110255"/>
                </a:lnTo>
                <a:lnTo>
                  <a:pt x="113857" y="107522"/>
                </a:lnTo>
                <a:lnTo>
                  <a:pt x="113415" y="104790"/>
                </a:lnTo>
                <a:lnTo>
                  <a:pt x="112973" y="102095"/>
                </a:lnTo>
                <a:lnTo>
                  <a:pt x="112524" y="99400"/>
                </a:lnTo>
                <a:lnTo>
                  <a:pt x="112069" y="96781"/>
                </a:lnTo>
                <a:lnTo>
                  <a:pt x="111613" y="94163"/>
                </a:lnTo>
                <a:lnTo>
                  <a:pt x="111144" y="91582"/>
                </a:lnTo>
                <a:lnTo>
                  <a:pt x="110675" y="89001"/>
                </a:lnTo>
                <a:lnTo>
                  <a:pt x="110193" y="86496"/>
                </a:lnTo>
                <a:lnTo>
                  <a:pt x="109711" y="83991"/>
                </a:lnTo>
                <a:lnTo>
                  <a:pt x="109222" y="81524"/>
                </a:lnTo>
                <a:lnTo>
                  <a:pt x="108719" y="79095"/>
                </a:lnTo>
                <a:lnTo>
                  <a:pt x="108217" y="76666"/>
                </a:lnTo>
                <a:lnTo>
                  <a:pt x="107715" y="74313"/>
                </a:lnTo>
                <a:lnTo>
                  <a:pt x="107199" y="71960"/>
                </a:lnTo>
                <a:lnTo>
                  <a:pt x="106677" y="69645"/>
                </a:lnTo>
                <a:lnTo>
                  <a:pt x="106154" y="67368"/>
                </a:lnTo>
                <a:lnTo>
                  <a:pt x="105618" y="65091"/>
                </a:lnTo>
                <a:lnTo>
                  <a:pt x="105082" y="62889"/>
                </a:lnTo>
                <a:lnTo>
                  <a:pt x="104540" y="60688"/>
                </a:lnTo>
                <a:lnTo>
                  <a:pt x="103991" y="58563"/>
                </a:lnTo>
                <a:lnTo>
                  <a:pt x="103435" y="56437"/>
                </a:lnTo>
                <a:lnTo>
                  <a:pt x="102872" y="54350"/>
                </a:lnTo>
                <a:lnTo>
                  <a:pt x="102303" y="52300"/>
                </a:lnTo>
                <a:lnTo>
                  <a:pt x="101733" y="50289"/>
                </a:lnTo>
                <a:lnTo>
                  <a:pt x="101150" y="48277"/>
                </a:lnTo>
                <a:lnTo>
                  <a:pt x="100568" y="46342"/>
                </a:lnTo>
                <a:lnTo>
                  <a:pt x="99978" y="44444"/>
                </a:lnTo>
                <a:lnTo>
                  <a:pt x="99382" y="42546"/>
                </a:lnTo>
                <a:lnTo>
                  <a:pt x="98779" y="40725"/>
                </a:lnTo>
                <a:lnTo>
                  <a:pt x="98170" y="38903"/>
                </a:lnTo>
                <a:lnTo>
                  <a:pt x="97560" y="37119"/>
                </a:lnTo>
                <a:lnTo>
                  <a:pt x="96937" y="35411"/>
                </a:lnTo>
                <a:lnTo>
                  <a:pt x="96314" y="33703"/>
                </a:lnTo>
                <a:lnTo>
                  <a:pt x="95678" y="32033"/>
                </a:lnTo>
                <a:lnTo>
                  <a:pt x="95042" y="30401"/>
                </a:lnTo>
                <a:lnTo>
                  <a:pt x="94399" y="28845"/>
                </a:lnTo>
                <a:lnTo>
                  <a:pt x="93749" y="27289"/>
                </a:lnTo>
                <a:lnTo>
                  <a:pt x="93099" y="25771"/>
                </a:lnTo>
                <a:lnTo>
                  <a:pt x="92436" y="24291"/>
                </a:lnTo>
                <a:lnTo>
                  <a:pt x="91766" y="22887"/>
                </a:lnTo>
                <a:lnTo>
                  <a:pt x="91096" y="21482"/>
                </a:lnTo>
                <a:lnTo>
                  <a:pt x="90420" y="20116"/>
                </a:lnTo>
                <a:lnTo>
                  <a:pt x="89737" y="18826"/>
                </a:lnTo>
                <a:lnTo>
                  <a:pt x="89047" y="17535"/>
                </a:lnTo>
                <a:lnTo>
                  <a:pt x="88350" y="16321"/>
                </a:lnTo>
                <a:lnTo>
                  <a:pt x="87647" y="15144"/>
                </a:lnTo>
                <a:lnTo>
                  <a:pt x="86944" y="13968"/>
                </a:lnTo>
                <a:lnTo>
                  <a:pt x="86227" y="12867"/>
                </a:lnTo>
                <a:lnTo>
                  <a:pt x="85510" y="11804"/>
                </a:lnTo>
                <a:lnTo>
                  <a:pt x="84787" y="10779"/>
                </a:lnTo>
                <a:lnTo>
                  <a:pt x="84057" y="9793"/>
                </a:lnTo>
                <a:lnTo>
                  <a:pt x="83320" y="8844"/>
                </a:lnTo>
                <a:lnTo>
                  <a:pt x="82583" y="7971"/>
                </a:lnTo>
                <a:lnTo>
                  <a:pt x="81833" y="7098"/>
                </a:lnTo>
                <a:lnTo>
                  <a:pt x="81083" y="6301"/>
                </a:lnTo>
                <a:lnTo>
                  <a:pt x="80319" y="5542"/>
                </a:lnTo>
                <a:lnTo>
                  <a:pt x="79555" y="4821"/>
                </a:lnTo>
                <a:lnTo>
                  <a:pt x="78785" y="4138"/>
                </a:lnTo>
                <a:lnTo>
                  <a:pt x="78015" y="3492"/>
                </a:lnTo>
                <a:lnTo>
                  <a:pt x="77231" y="2923"/>
                </a:lnTo>
                <a:lnTo>
                  <a:pt x="76454" y="2392"/>
                </a:lnTo>
                <a:lnTo>
                  <a:pt x="75690" y="1898"/>
                </a:lnTo>
                <a:lnTo>
                  <a:pt x="74934" y="1481"/>
                </a:lnTo>
                <a:lnTo>
                  <a:pt x="74197" y="1101"/>
                </a:lnTo>
                <a:lnTo>
                  <a:pt x="73467" y="798"/>
                </a:lnTo>
                <a:lnTo>
                  <a:pt x="72750" y="532"/>
                </a:lnTo>
                <a:lnTo>
                  <a:pt x="72047" y="304"/>
                </a:lnTo>
                <a:lnTo>
                  <a:pt x="71357" y="153"/>
                </a:lnTo>
                <a:lnTo>
                  <a:pt x="70674" y="39"/>
                </a:lnTo>
                <a:lnTo>
                  <a:pt x="70004" y="1"/>
                </a:lnTo>
                <a:close/>
              </a:path>
            </a:pathLst>
          </a:custGeom>
          <a:solidFill>
            <a:srgbClr val="41A4FF">
              <a:alpha val="1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40"/>
          <p:cNvGrpSpPr/>
          <p:nvPr/>
        </p:nvGrpSpPr>
        <p:grpSpPr>
          <a:xfrm>
            <a:off x="6046797" y="855966"/>
            <a:ext cx="250172" cy="479132"/>
            <a:chOff x="871401" y="1998381"/>
            <a:chExt cx="324224" cy="338466"/>
          </a:xfrm>
        </p:grpSpPr>
        <p:sp>
          <p:nvSpPr>
            <p:cNvPr id="473" name="Google Shape;473;p40"/>
            <p:cNvSpPr/>
            <p:nvPr/>
          </p:nvSpPr>
          <p:spPr>
            <a:xfrm>
              <a:off x="987379" y="2003180"/>
              <a:ext cx="203840" cy="156499"/>
            </a:xfrm>
            <a:custGeom>
              <a:avLst/>
              <a:gdLst/>
              <a:ahLst/>
              <a:cxnLst/>
              <a:rect l="l" t="t" r="r" b="b"/>
              <a:pathLst>
                <a:path w="7772" h="5967" extrusionOk="0">
                  <a:moveTo>
                    <a:pt x="4336" y="0"/>
                  </a:moveTo>
                  <a:cubicBezTo>
                    <a:pt x="4292" y="0"/>
                    <a:pt x="4254" y="24"/>
                    <a:pt x="4230" y="58"/>
                  </a:cubicBezTo>
                  <a:lnTo>
                    <a:pt x="0" y="5967"/>
                  </a:lnTo>
                  <a:lnTo>
                    <a:pt x="3590" y="5967"/>
                  </a:lnTo>
                  <a:lnTo>
                    <a:pt x="7709" y="212"/>
                  </a:lnTo>
                  <a:cubicBezTo>
                    <a:pt x="7771" y="121"/>
                    <a:pt x="7709" y="0"/>
                    <a:pt x="7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1019927" y="2003311"/>
              <a:ext cx="144277" cy="156368"/>
            </a:xfrm>
            <a:custGeom>
              <a:avLst/>
              <a:gdLst/>
              <a:ahLst/>
              <a:cxnLst/>
              <a:rect l="l" t="t" r="r" b="b"/>
              <a:pathLst>
                <a:path w="5501" h="5962" extrusionOk="0">
                  <a:moveTo>
                    <a:pt x="4264" y="0"/>
                  </a:moveTo>
                  <a:lnTo>
                    <a:pt x="1" y="5962"/>
                  </a:lnTo>
                  <a:lnTo>
                    <a:pt x="1233" y="5962"/>
                  </a:lnTo>
                  <a:lnTo>
                    <a:pt x="55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1052239" y="2003311"/>
              <a:ext cx="138848" cy="156368"/>
            </a:xfrm>
            <a:custGeom>
              <a:avLst/>
              <a:gdLst/>
              <a:ahLst/>
              <a:cxnLst/>
              <a:rect l="l" t="t" r="r" b="b"/>
              <a:pathLst>
                <a:path w="5294" h="5962" extrusionOk="0">
                  <a:moveTo>
                    <a:pt x="4269" y="0"/>
                  </a:moveTo>
                  <a:lnTo>
                    <a:pt x="1" y="5962"/>
                  </a:lnTo>
                  <a:lnTo>
                    <a:pt x="1117" y="5962"/>
                  </a:lnTo>
                  <a:lnTo>
                    <a:pt x="5236" y="207"/>
                  </a:lnTo>
                  <a:cubicBezTo>
                    <a:pt x="5294" y="116"/>
                    <a:pt x="5236" y="0"/>
                    <a:pt x="51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877827" y="2003311"/>
              <a:ext cx="203840" cy="156368"/>
            </a:xfrm>
            <a:custGeom>
              <a:avLst/>
              <a:gdLst/>
              <a:ahLst/>
              <a:cxnLst/>
              <a:rect l="l" t="t" r="r" b="b"/>
              <a:pathLst>
                <a:path w="7772" h="5962" extrusionOk="0">
                  <a:moveTo>
                    <a:pt x="169" y="0"/>
                  </a:moveTo>
                  <a:cubicBezTo>
                    <a:pt x="63" y="0"/>
                    <a:pt x="1" y="120"/>
                    <a:pt x="63" y="207"/>
                  </a:cubicBezTo>
                  <a:lnTo>
                    <a:pt x="4182" y="5962"/>
                  </a:lnTo>
                  <a:lnTo>
                    <a:pt x="7772" y="5962"/>
                  </a:lnTo>
                  <a:lnTo>
                    <a:pt x="3542" y="53"/>
                  </a:lnTo>
                  <a:cubicBezTo>
                    <a:pt x="3518" y="19"/>
                    <a:pt x="3480" y="0"/>
                    <a:pt x="3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906598" y="2003311"/>
              <a:ext cx="144277" cy="156368"/>
            </a:xfrm>
            <a:custGeom>
              <a:avLst/>
              <a:gdLst/>
              <a:ahLst/>
              <a:cxnLst/>
              <a:rect l="l" t="t" r="r" b="b"/>
              <a:pathLst>
                <a:path w="5501" h="5962" extrusionOk="0">
                  <a:moveTo>
                    <a:pt x="1" y="0"/>
                  </a:moveTo>
                  <a:lnTo>
                    <a:pt x="4269" y="5962"/>
                  </a:lnTo>
                  <a:lnTo>
                    <a:pt x="5501" y="5962"/>
                  </a:lnTo>
                  <a:lnTo>
                    <a:pt x="12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877827" y="2003311"/>
              <a:ext cx="140737" cy="156368"/>
            </a:xfrm>
            <a:custGeom>
              <a:avLst/>
              <a:gdLst/>
              <a:ahLst/>
              <a:cxnLst/>
              <a:rect l="l" t="t" r="r" b="b"/>
              <a:pathLst>
                <a:path w="5366" h="5962" extrusionOk="0">
                  <a:moveTo>
                    <a:pt x="169" y="0"/>
                  </a:moveTo>
                  <a:cubicBezTo>
                    <a:pt x="63" y="0"/>
                    <a:pt x="1" y="120"/>
                    <a:pt x="63" y="207"/>
                  </a:cubicBezTo>
                  <a:lnTo>
                    <a:pt x="4182" y="5962"/>
                  </a:lnTo>
                  <a:lnTo>
                    <a:pt x="5366" y="5962"/>
                  </a:lnTo>
                  <a:lnTo>
                    <a:pt x="10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1066874" y="2114621"/>
              <a:ext cx="32339" cy="45059"/>
            </a:xfrm>
            <a:custGeom>
              <a:avLst/>
              <a:gdLst/>
              <a:ahLst/>
              <a:cxnLst/>
              <a:rect l="l" t="t" r="r" b="b"/>
              <a:pathLst>
                <a:path w="1233" h="1718" extrusionOk="0">
                  <a:moveTo>
                    <a:pt x="674" y="0"/>
                  </a:moveTo>
                  <a:lnTo>
                    <a:pt x="1" y="938"/>
                  </a:lnTo>
                  <a:lnTo>
                    <a:pt x="559" y="1718"/>
                  </a:lnTo>
                  <a:lnTo>
                    <a:pt x="1021" y="1073"/>
                  </a:lnTo>
                  <a:lnTo>
                    <a:pt x="1233" y="780"/>
                  </a:lnTo>
                  <a:lnTo>
                    <a:pt x="6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1050718" y="2092013"/>
              <a:ext cx="33860" cy="47236"/>
            </a:xfrm>
            <a:custGeom>
              <a:avLst/>
              <a:gdLst/>
              <a:ahLst/>
              <a:cxnLst/>
              <a:rect l="l" t="t" r="r" b="b"/>
              <a:pathLst>
                <a:path w="1291" h="1801" extrusionOk="0">
                  <a:moveTo>
                    <a:pt x="670" y="1"/>
                  </a:moveTo>
                  <a:lnTo>
                    <a:pt x="1" y="934"/>
                  </a:lnTo>
                  <a:lnTo>
                    <a:pt x="617" y="1800"/>
                  </a:lnTo>
                  <a:lnTo>
                    <a:pt x="1290" y="862"/>
                  </a:lnTo>
                  <a:lnTo>
                    <a:pt x="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1034457" y="2069300"/>
              <a:ext cx="33833" cy="47236"/>
            </a:xfrm>
            <a:custGeom>
              <a:avLst/>
              <a:gdLst/>
              <a:ahLst/>
              <a:cxnLst/>
              <a:rect l="l" t="t" r="r" b="b"/>
              <a:pathLst>
                <a:path w="1290" h="1801" extrusionOk="0">
                  <a:moveTo>
                    <a:pt x="674" y="1"/>
                  </a:moveTo>
                  <a:lnTo>
                    <a:pt x="0" y="934"/>
                  </a:lnTo>
                  <a:lnTo>
                    <a:pt x="621" y="1800"/>
                  </a:lnTo>
                  <a:lnTo>
                    <a:pt x="1290" y="867"/>
                  </a:lnTo>
                  <a:lnTo>
                    <a:pt x="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932721" y="2133452"/>
              <a:ext cx="203473" cy="198437"/>
            </a:xfrm>
            <a:custGeom>
              <a:avLst/>
              <a:gdLst/>
              <a:ahLst/>
              <a:cxnLst/>
              <a:rect l="l" t="t" r="r" b="b"/>
              <a:pathLst>
                <a:path w="7758" h="7566" extrusionOk="0">
                  <a:moveTo>
                    <a:pt x="3883" y="0"/>
                  </a:moveTo>
                  <a:cubicBezTo>
                    <a:pt x="3728" y="0"/>
                    <a:pt x="3571" y="59"/>
                    <a:pt x="3451" y="177"/>
                  </a:cubicBezTo>
                  <a:cubicBezTo>
                    <a:pt x="3333" y="292"/>
                    <a:pt x="3177" y="353"/>
                    <a:pt x="3018" y="353"/>
                  </a:cubicBezTo>
                  <a:cubicBezTo>
                    <a:pt x="2944" y="353"/>
                    <a:pt x="2869" y="339"/>
                    <a:pt x="2797" y="312"/>
                  </a:cubicBezTo>
                  <a:cubicBezTo>
                    <a:pt x="2726" y="284"/>
                    <a:pt x="2653" y="272"/>
                    <a:pt x="2581" y="272"/>
                  </a:cubicBezTo>
                  <a:cubicBezTo>
                    <a:pt x="2335" y="272"/>
                    <a:pt x="2100" y="422"/>
                    <a:pt x="2007" y="668"/>
                  </a:cubicBezTo>
                  <a:cubicBezTo>
                    <a:pt x="1921" y="894"/>
                    <a:pt x="1704" y="1043"/>
                    <a:pt x="1464" y="1058"/>
                  </a:cubicBezTo>
                  <a:cubicBezTo>
                    <a:pt x="1127" y="1077"/>
                    <a:pt x="867" y="1366"/>
                    <a:pt x="886" y="1702"/>
                  </a:cubicBezTo>
                  <a:cubicBezTo>
                    <a:pt x="896" y="1943"/>
                    <a:pt x="766" y="2169"/>
                    <a:pt x="554" y="2280"/>
                  </a:cubicBezTo>
                  <a:cubicBezTo>
                    <a:pt x="251" y="2434"/>
                    <a:pt x="131" y="2799"/>
                    <a:pt x="285" y="3103"/>
                  </a:cubicBezTo>
                  <a:cubicBezTo>
                    <a:pt x="391" y="3319"/>
                    <a:pt x="367" y="3574"/>
                    <a:pt x="213" y="3767"/>
                  </a:cubicBezTo>
                  <a:cubicBezTo>
                    <a:pt x="1" y="4026"/>
                    <a:pt x="39" y="4416"/>
                    <a:pt x="304" y="4628"/>
                  </a:cubicBezTo>
                  <a:cubicBezTo>
                    <a:pt x="492" y="4782"/>
                    <a:pt x="569" y="5027"/>
                    <a:pt x="511" y="5263"/>
                  </a:cubicBezTo>
                  <a:cubicBezTo>
                    <a:pt x="424" y="5590"/>
                    <a:pt x="617" y="5922"/>
                    <a:pt x="944" y="6014"/>
                  </a:cubicBezTo>
                  <a:cubicBezTo>
                    <a:pt x="1175" y="6076"/>
                    <a:pt x="1348" y="6269"/>
                    <a:pt x="1387" y="6509"/>
                  </a:cubicBezTo>
                  <a:cubicBezTo>
                    <a:pt x="1439" y="6811"/>
                    <a:pt x="1703" y="7026"/>
                    <a:pt x="2000" y="7026"/>
                  </a:cubicBezTo>
                  <a:cubicBezTo>
                    <a:pt x="2029" y="7026"/>
                    <a:pt x="2059" y="7024"/>
                    <a:pt x="2089" y="7019"/>
                  </a:cubicBezTo>
                  <a:cubicBezTo>
                    <a:pt x="2122" y="7014"/>
                    <a:pt x="2155" y="7011"/>
                    <a:pt x="2187" y="7011"/>
                  </a:cubicBezTo>
                  <a:cubicBezTo>
                    <a:pt x="2392" y="7011"/>
                    <a:pt x="2584" y="7114"/>
                    <a:pt x="2700" y="7289"/>
                  </a:cubicBezTo>
                  <a:cubicBezTo>
                    <a:pt x="2816" y="7469"/>
                    <a:pt x="3012" y="7566"/>
                    <a:pt x="3212" y="7566"/>
                  </a:cubicBezTo>
                  <a:cubicBezTo>
                    <a:pt x="3327" y="7566"/>
                    <a:pt x="3443" y="7534"/>
                    <a:pt x="3547" y="7467"/>
                  </a:cubicBezTo>
                  <a:cubicBezTo>
                    <a:pt x="3648" y="7402"/>
                    <a:pt x="3764" y="7369"/>
                    <a:pt x="3879" y="7369"/>
                  </a:cubicBezTo>
                  <a:cubicBezTo>
                    <a:pt x="3995" y="7369"/>
                    <a:pt x="4110" y="7402"/>
                    <a:pt x="4211" y="7467"/>
                  </a:cubicBezTo>
                  <a:cubicBezTo>
                    <a:pt x="4315" y="7534"/>
                    <a:pt x="4432" y="7566"/>
                    <a:pt x="4547" y="7566"/>
                  </a:cubicBezTo>
                  <a:cubicBezTo>
                    <a:pt x="4747" y="7566"/>
                    <a:pt x="4944" y="7469"/>
                    <a:pt x="5063" y="7289"/>
                  </a:cubicBezTo>
                  <a:cubicBezTo>
                    <a:pt x="5175" y="7114"/>
                    <a:pt x="5366" y="7011"/>
                    <a:pt x="5571" y="7011"/>
                  </a:cubicBezTo>
                  <a:cubicBezTo>
                    <a:pt x="5604" y="7011"/>
                    <a:pt x="5636" y="7014"/>
                    <a:pt x="5669" y="7019"/>
                  </a:cubicBezTo>
                  <a:cubicBezTo>
                    <a:pt x="5699" y="7024"/>
                    <a:pt x="5730" y="7026"/>
                    <a:pt x="5759" y="7026"/>
                  </a:cubicBezTo>
                  <a:cubicBezTo>
                    <a:pt x="6060" y="7026"/>
                    <a:pt x="6323" y="6811"/>
                    <a:pt x="6372" y="6504"/>
                  </a:cubicBezTo>
                  <a:cubicBezTo>
                    <a:pt x="6410" y="6269"/>
                    <a:pt x="6583" y="6071"/>
                    <a:pt x="6819" y="6009"/>
                  </a:cubicBezTo>
                  <a:cubicBezTo>
                    <a:pt x="7142" y="5922"/>
                    <a:pt x="7339" y="5585"/>
                    <a:pt x="7252" y="5258"/>
                  </a:cubicBezTo>
                  <a:cubicBezTo>
                    <a:pt x="7190" y="5027"/>
                    <a:pt x="7271" y="4777"/>
                    <a:pt x="7459" y="4628"/>
                  </a:cubicBezTo>
                  <a:cubicBezTo>
                    <a:pt x="7719" y="4411"/>
                    <a:pt x="7757" y="4026"/>
                    <a:pt x="7546" y="3767"/>
                  </a:cubicBezTo>
                  <a:cubicBezTo>
                    <a:pt x="7397" y="3574"/>
                    <a:pt x="7368" y="3319"/>
                    <a:pt x="7478" y="3103"/>
                  </a:cubicBezTo>
                  <a:cubicBezTo>
                    <a:pt x="7628" y="2799"/>
                    <a:pt x="7512" y="2434"/>
                    <a:pt x="7214" y="2280"/>
                  </a:cubicBezTo>
                  <a:cubicBezTo>
                    <a:pt x="6997" y="2169"/>
                    <a:pt x="6867" y="1943"/>
                    <a:pt x="6877" y="1702"/>
                  </a:cubicBezTo>
                  <a:cubicBezTo>
                    <a:pt x="6896" y="1366"/>
                    <a:pt x="6636" y="1077"/>
                    <a:pt x="6299" y="1058"/>
                  </a:cubicBezTo>
                  <a:cubicBezTo>
                    <a:pt x="6059" y="1043"/>
                    <a:pt x="5847" y="894"/>
                    <a:pt x="5756" y="668"/>
                  </a:cubicBezTo>
                  <a:cubicBezTo>
                    <a:pt x="5663" y="423"/>
                    <a:pt x="5431" y="276"/>
                    <a:pt x="5186" y="276"/>
                  </a:cubicBezTo>
                  <a:cubicBezTo>
                    <a:pt x="5113" y="276"/>
                    <a:pt x="5039" y="289"/>
                    <a:pt x="4967" y="317"/>
                  </a:cubicBezTo>
                  <a:cubicBezTo>
                    <a:pt x="4896" y="342"/>
                    <a:pt x="4823" y="354"/>
                    <a:pt x="4751" y="354"/>
                  </a:cubicBezTo>
                  <a:cubicBezTo>
                    <a:pt x="4590" y="354"/>
                    <a:pt x="4432" y="293"/>
                    <a:pt x="4312" y="177"/>
                  </a:cubicBezTo>
                  <a:cubicBezTo>
                    <a:pt x="4194" y="59"/>
                    <a:pt x="4039" y="0"/>
                    <a:pt x="3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1019560" y="2133347"/>
              <a:ext cx="116765" cy="198542"/>
            </a:xfrm>
            <a:custGeom>
              <a:avLst/>
              <a:gdLst/>
              <a:ahLst/>
              <a:cxnLst/>
              <a:rect l="l" t="t" r="r" b="b"/>
              <a:pathLst>
                <a:path w="4452" h="7570" extrusionOk="0">
                  <a:moveTo>
                    <a:pt x="568" y="1"/>
                  </a:moveTo>
                  <a:cubicBezTo>
                    <a:pt x="412" y="1"/>
                    <a:pt x="255" y="61"/>
                    <a:pt x="135" y="181"/>
                  </a:cubicBezTo>
                  <a:cubicBezTo>
                    <a:pt x="92" y="220"/>
                    <a:pt x="48" y="253"/>
                    <a:pt x="0" y="282"/>
                  </a:cubicBezTo>
                  <a:cubicBezTo>
                    <a:pt x="92" y="332"/>
                    <a:pt x="193" y="358"/>
                    <a:pt x="296" y="358"/>
                  </a:cubicBezTo>
                  <a:cubicBezTo>
                    <a:pt x="371" y="358"/>
                    <a:pt x="447" y="344"/>
                    <a:pt x="520" y="316"/>
                  </a:cubicBezTo>
                  <a:cubicBezTo>
                    <a:pt x="591" y="288"/>
                    <a:pt x="664" y="276"/>
                    <a:pt x="736" y="276"/>
                  </a:cubicBezTo>
                  <a:cubicBezTo>
                    <a:pt x="982" y="276"/>
                    <a:pt x="1216" y="426"/>
                    <a:pt x="1309" y="672"/>
                  </a:cubicBezTo>
                  <a:cubicBezTo>
                    <a:pt x="1396" y="898"/>
                    <a:pt x="1608" y="1047"/>
                    <a:pt x="1853" y="1062"/>
                  </a:cubicBezTo>
                  <a:cubicBezTo>
                    <a:pt x="2190" y="1081"/>
                    <a:pt x="2450" y="1370"/>
                    <a:pt x="2430" y="1706"/>
                  </a:cubicBezTo>
                  <a:cubicBezTo>
                    <a:pt x="2421" y="1947"/>
                    <a:pt x="2551" y="2173"/>
                    <a:pt x="2762" y="2284"/>
                  </a:cubicBezTo>
                  <a:cubicBezTo>
                    <a:pt x="3065" y="2438"/>
                    <a:pt x="3186" y="2803"/>
                    <a:pt x="3032" y="3107"/>
                  </a:cubicBezTo>
                  <a:cubicBezTo>
                    <a:pt x="2926" y="3323"/>
                    <a:pt x="2950" y="3578"/>
                    <a:pt x="3099" y="3771"/>
                  </a:cubicBezTo>
                  <a:cubicBezTo>
                    <a:pt x="3311" y="4030"/>
                    <a:pt x="3272" y="4415"/>
                    <a:pt x="3013" y="4632"/>
                  </a:cubicBezTo>
                  <a:cubicBezTo>
                    <a:pt x="2825" y="4781"/>
                    <a:pt x="2743" y="5031"/>
                    <a:pt x="2806" y="5262"/>
                  </a:cubicBezTo>
                  <a:cubicBezTo>
                    <a:pt x="2892" y="5589"/>
                    <a:pt x="2700" y="5926"/>
                    <a:pt x="2373" y="6013"/>
                  </a:cubicBezTo>
                  <a:cubicBezTo>
                    <a:pt x="2137" y="6075"/>
                    <a:pt x="1964" y="6273"/>
                    <a:pt x="1925" y="6508"/>
                  </a:cubicBezTo>
                  <a:cubicBezTo>
                    <a:pt x="1877" y="6809"/>
                    <a:pt x="1617" y="7026"/>
                    <a:pt x="1319" y="7026"/>
                  </a:cubicBezTo>
                  <a:cubicBezTo>
                    <a:pt x="1287" y="7026"/>
                    <a:pt x="1255" y="7024"/>
                    <a:pt x="1223" y="7018"/>
                  </a:cubicBezTo>
                  <a:cubicBezTo>
                    <a:pt x="1191" y="7013"/>
                    <a:pt x="1160" y="7011"/>
                    <a:pt x="1129" y="7011"/>
                  </a:cubicBezTo>
                  <a:cubicBezTo>
                    <a:pt x="925" y="7011"/>
                    <a:pt x="729" y="7117"/>
                    <a:pt x="616" y="7293"/>
                  </a:cubicBezTo>
                  <a:cubicBezTo>
                    <a:pt x="597" y="7322"/>
                    <a:pt x="573" y="7350"/>
                    <a:pt x="549" y="7375"/>
                  </a:cubicBezTo>
                  <a:cubicBezTo>
                    <a:pt x="557" y="7374"/>
                    <a:pt x="565" y="7374"/>
                    <a:pt x="572" y="7374"/>
                  </a:cubicBezTo>
                  <a:cubicBezTo>
                    <a:pt x="689" y="7374"/>
                    <a:pt x="801" y="7408"/>
                    <a:pt x="900" y="7471"/>
                  </a:cubicBezTo>
                  <a:cubicBezTo>
                    <a:pt x="1004" y="7538"/>
                    <a:pt x="1121" y="7570"/>
                    <a:pt x="1236" y="7570"/>
                  </a:cubicBezTo>
                  <a:cubicBezTo>
                    <a:pt x="1436" y="7570"/>
                    <a:pt x="1633" y="7473"/>
                    <a:pt x="1752" y="7293"/>
                  </a:cubicBezTo>
                  <a:cubicBezTo>
                    <a:pt x="1864" y="7118"/>
                    <a:pt x="2055" y="7015"/>
                    <a:pt x="2260" y="7015"/>
                  </a:cubicBezTo>
                  <a:cubicBezTo>
                    <a:pt x="2293" y="7015"/>
                    <a:pt x="2325" y="7018"/>
                    <a:pt x="2358" y="7023"/>
                  </a:cubicBezTo>
                  <a:cubicBezTo>
                    <a:pt x="2388" y="7028"/>
                    <a:pt x="2418" y="7030"/>
                    <a:pt x="2447" y="7030"/>
                  </a:cubicBezTo>
                  <a:cubicBezTo>
                    <a:pt x="2745" y="7030"/>
                    <a:pt x="3008" y="6815"/>
                    <a:pt x="3061" y="6513"/>
                  </a:cubicBezTo>
                  <a:cubicBezTo>
                    <a:pt x="3099" y="6273"/>
                    <a:pt x="3272" y="6080"/>
                    <a:pt x="3503" y="6018"/>
                  </a:cubicBezTo>
                  <a:cubicBezTo>
                    <a:pt x="3831" y="5926"/>
                    <a:pt x="4023" y="5594"/>
                    <a:pt x="3941" y="5267"/>
                  </a:cubicBezTo>
                  <a:cubicBezTo>
                    <a:pt x="3879" y="5031"/>
                    <a:pt x="3956" y="4786"/>
                    <a:pt x="4143" y="4632"/>
                  </a:cubicBezTo>
                  <a:cubicBezTo>
                    <a:pt x="4408" y="4420"/>
                    <a:pt x="4451" y="4030"/>
                    <a:pt x="4235" y="3771"/>
                  </a:cubicBezTo>
                  <a:cubicBezTo>
                    <a:pt x="4086" y="3578"/>
                    <a:pt x="4057" y="3323"/>
                    <a:pt x="4167" y="3107"/>
                  </a:cubicBezTo>
                  <a:cubicBezTo>
                    <a:pt x="4321" y="2803"/>
                    <a:pt x="4201" y="2438"/>
                    <a:pt x="3898" y="2284"/>
                  </a:cubicBezTo>
                  <a:cubicBezTo>
                    <a:pt x="3686" y="2173"/>
                    <a:pt x="3556" y="1947"/>
                    <a:pt x="3566" y="1706"/>
                  </a:cubicBezTo>
                  <a:cubicBezTo>
                    <a:pt x="3580" y="1370"/>
                    <a:pt x="3320" y="1081"/>
                    <a:pt x="2984" y="1062"/>
                  </a:cubicBezTo>
                  <a:cubicBezTo>
                    <a:pt x="2743" y="1047"/>
                    <a:pt x="2531" y="898"/>
                    <a:pt x="2445" y="672"/>
                  </a:cubicBezTo>
                  <a:cubicBezTo>
                    <a:pt x="2348" y="426"/>
                    <a:pt x="2116" y="276"/>
                    <a:pt x="1869" y="276"/>
                  </a:cubicBezTo>
                  <a:cubicBezTo>
                    <a:pt x="1796" y="276"/>
                    <a:pt x="1723" y="288"/>
                    <a:pt x="1651" y="316"/>
                  </a:cubicBezTo>
                  <a:cubicBezTo>
                    <a:pt x="1579" y="343"/>
                    <a:pt x="1504" y="357"/>
                    <a:pt x="1429" y="357"/>
                  </a:cubicBezTo>
                  <a:cubicBezTo>
                    <a:pt x="1271" y="357"/>
                    <a:pt x="1116" y="296"/>
                    <a:pt x="1001" y="181"/>
                  </a:cubicBezTo>
                  <a:cubicBezTo>
                    <a:pt x="881" y="61"/>
                    <a:pt x="725"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959473" y="2157529"/>
              <a:ext cx="150100" cy="150074"/>
            </a:xfrm>
            <a:custGeom>
              <a:avLst/>
              <a:gdLst/>
              <a:ahLst/>
              <a:cxnLst/>
              <a:rect l="l" t="t" r="r" b="b"/>
              <a:pathLst>
                <a:path w="5723" h="5722" extrusionOk="0">
                  <a:moveTo>
                    <a:pt x="2859" y="0"/>
                  </a:moveTo>
                  <a:cubicBezTo>
                    <a:pt x="1281" y="0"/>
                    <a:pt x="1" y="1280"/>
                    <a:pt x="1" y="2858"/>
                  </a:cubicBezTo>
                  <a:cubicBezTo>
                    <a:pt x="1" y="4441"/>
                    <a:pt x="1281" y="5721"/>
                    <a:pt x="2859" y="5721"/>
                  </a:cubicBezTo>
                  <a:cubicBezTo>
                    <a:pt x="4442" y="5721"/>
                    <a:pt x="5722" y="4441"/>
                    <a:pt x="5722" y="2858"/>
                  </a:cubicBezTo>
                  <a:cubicBezTo>
                    <a:pt x="5722" y="1280"/>
                    <a:pt x="4442" y="0"/>
                    <a:pt x="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1019691" y="2157529"/>
              <a:ext cx="93921" cy="150074"/>
            </a:xfrm>
            <a:custGeom>
              <a:avLst/>
              <a:gdLst/>
              <a:ahLst/>
              <a:cxnLst/>
              <a:rect l="l" t="t" r="r" b="b"/>
              <a:pathLst>
                <a:path w="3581" h="5722" extrusionOk="0">
                  <a:moveTo>
                    <a:pt x="563" y="0"/>
                  </a:moveTo>
                  <a:cubicBezTo>
                    <a:pt x="376" y="0"/>
                    <a:pt x="183" y="19"/>
                    <a:pt x="0" y="58"/>
                  </a:cubicBezTo>
                  <a:cubicBezTo>
                    <a:pt x="1333" y="327"/>
                    <a:pt x="2291" y="1496"/>
                    <a:pt x="2291" y="2858"/>
                  </a:cubicBezTo>
                  <a:cubicBezTo>
                    <a:pt x="2291" y="4220"/>
                    <a:pt x="1333" y="5394"/>
                    <a:pt x="0" y="5663"/>
                  </a:cubicBezTo>
                  <a:cubicBezTo>
                    <a:pt x="193" y="5703"/>
                    <a:pt x="384" y="5721"/>
                    <a:pt x="573" y="5721"/>
                  </a:cubicBezTo>
                  <a:cubicBezTo>
                    <a:pt x="2005" y="5721"/>
                    <a:pt x="3263" y="4635"/>
                    <a:pt x="3412" y="3147"/>
                  </a:cubicBezTo>
                  <a:cubicBezTo>
                    <a:pt x="3580" y="1463"/>
                    <a:pt x="2257" y="0"/>
                    <a:pt x="5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871401" y="1998381"/>
              <a:ext cx="324224" cy="338466"/>
            </a:xfrm>
            <a:custGeom>
              <a:avLst/>
              <a:gdLst/>
              <a:ahLst/>
              <a:cxnLst/>
              <a:rect l="l" t="t" r="r" b="b"/>
              <a:pathLst>
                <a:path w="12362" h="12905" extrusionOk="0">
                  <a:moveTo>
                    <a:pt x="9566" y="376"/>
                  </a:moveTo>
                  <a:lnTo>
                    <a:pt x="6843" y="4177"/>
                  </a:lnTo>
                  <a:lnTo>
                    <a:pt x="6453" y="3638"/>
                  </a:lnTo>
                  <a:lnTo>
                    <a:pt x="8791" y="376"/>
                  </a:lnTo>
                  <a:close/>
                  <a:moveTo>
                    <a:pt x="10793" y="376"/>
                  </a:moveTo>
                  <a:lnTo>
                    <a:pt x="7454" y="5038"/>
                  </a:lnTo>
                  <a:lnTo>
                    <a:pt x="7074" y="4504"/>
                  </a:lnTo>
                  <a:lnTo>
                    <a:pt x="10028" y="376"/>
                  </a:lnTo>
                  <a:close/>
                  <a:moveTo>
                    <a:pt x="2478" y="376"/>
                  </a:moveTo>
                  <a:lnTo>
                    <a:pt x="5832" y="5058"/>
                  </a:lnTo>
                  <a:cubicBezTo>
                    <a:pt x="5765" y="5091"/>
                    <a:pt x="5707" y="5135"/>
                    <a:pt x="5654" y="5187"/>
                  </a:cubicBezTo>
                  <a:cubicBezTo>
                    <a:pt x="5573" y="5268"/>
                    <a:pt x="5464" y="5311"/>
                    <a:pt x="5355" y="5311"/>
                  </a:cubicBezTo>
                  <a:cubicBezTo>
                    <a:pt x="5315" y="5311"/>
                    <a:pt x="5274" y="5305"/>
                    <a:pt x="5236" y="5293"/>
                  </a:cubicBezTo>
                  <a:lnTo>
                    <a:pt x="1709" y="376"/>
                  </a:lnTo>
                  <a:close/>
                  <a:moveTo>
                    <a:pt x="3653" y="376"/>
                  </a:moveTo>
                  <a:lnTo>
                    <a:pt x="7180" y="5308"/>
                  </a:lnTo>
                  <a:cubicBezTo>
                    <a:pt x="7150" y="5314"/>
                    <a:pt x="7121" y="5317"/>
                    <a:pt x="7091" y="5317"/>
                  </a:cubicBezTo>
                  <a:cubicBezTo>
                    <a:pt x="6978" y="5317"/>
                    <a:pt x="6869" y="5273"/>
                    <a:pt x="6785" y="5192"/>
                  </a:cubicBezTo>
                  <a:cubicBezTo>
                    <a:pt x="6636" y="5043"/>
                    <a:pt x="6434" y="4961"/>
                    <a:pt x="6222" y="4961"/>
                  </a:cubicBezTo>
                  <a:lnTo>
                    <a:pt x="2940" y="376"/>
                  </a:lnTo>
                  <a:close/>
                  <a:moveTo>
                    <a:pt x="1247" y="376"/>
                  </a:moveTo>
                  <a:lnTo>
                    <a:pt x="4735" y="5255"/>
                  </a:lnTo>
                  <a:cubicBezTo>
                    <a:pt x="4538" y="5298"/>
                    <a:pt x="4369" y="5414"/>
                    <a:pt x="4254" y="5582"/>
                  </a:cubicBezTo>
                  <a:lnTo>
                    <a:pt x="530" y="376"/>
                  </a:lnTo>
                  <a:close/>
                  <a:moveTo>
                    <a:pt x="11909" y="376"/>
                  </a:moveTo>
                  <a:lnTo>
                    <a:pt x="8190" y="5582"/>
                  </a:lnTo>
                  <a:cubicBezTo>
                    <a:pt x="8084" y="5433"/>
                    <a:pt x="7935" y="5322"/>
                    <a:pt x="7762" y="5269"/>
                  </a:cubicBezTo>
                  <a:lnTo>
                    <a:pt x="11260" y="376"/>
                  </a:lnTo>
                  <a:close/>
                  <a:moveTo>
                    <a:pt x="6223" y="5339"/>
                  </a:moveTo>
                  <a:cubicBezTo>
                    <a:pt x="6331" y="5339"/>
                    <a:pt x="6441" y="5380"/>
                    <a:pt x="6525" y="5462"/>
                  </a:cubicBezTo>
                  <a:cubicBezTo>
                    <a:pt x="6676" y="5613"/>
                    <a:pt x="6881" y="5694"/>
                    <a:pt x="7089" y="5694"/>
                  </a:cubicBezTo>
                  <a:cubicBezTo>
                    <a:pt x="7186" y="5694"/>
                    <a:pt x="7283" y="5677"/>
                    <a:pt x="7377" y="5640"/>
                  </a:cubicBezTo>
                  <a:cubicBezTo>
                    <a:pt x="7425" y="5621"/>
                    <a:pt x="7475" y="5613"/>
                    <a:pt x="7524" y="5613"/>
                  </a:cubicBezTo>
                  <a:cubicBezTo>
                    <a:pt x="7695" y="5613"/>
                    <a:pt x="7858" y="5717"/>
                    <a:pt x="7925" y="5885"/>
                  </a:cubicBezTo>
                  <a:cubicBezTo>
                    <a:pt x="7930" y="5900"/>
                    <a:pt x="7940" y="5914"/>
                    <a:pt x="7945" y="5928"/>
                  </a:cubicBezTo>
                  <a:cubicBezTo>
                    <a:pt x="7993" y="6054"/>
                    <a:pt x="8079" y="6159"/>
                    <a:pt x="8190" y="6236"/>
                  </a:cubicBezTo>
                  <a:cubicBezTo>
                    <a:pt x="8315" y="6333"/>
                    <a:pt x="8464" y="6386"/>
                    <a:pt x="8623" y="6395"/>
                  </a:cubicBezTo>
                  <a:cubicBezTo>
                    <a:pt x="8859" y="6410"/>
                    <a:pt x="9037" y="6612"/>
                    <a:pt x="9027" y="6843"/>
                  </a:cubicBezTo>
                  <a:cubicBezTo>
                    <a:pt x="9013" y="7160"/>
                    <a:pt x="9181" y="7454"/>
                    <a:pt x="9460" y="7598"/>
                  </a:cubicBezTo>
                  <a:cubicBezTo>
                    <a:pt x="9667" y="7704"/>
                    <a:pt x="9754" y="7959"/>
                    <a:pt x="9648" y="8171"/>
                  </a:cubicBezTo>
                  <a:cubicBezTo>
                    <a:pt x="9504" y="8450"/>
                    <a:pt x="9542" y="8787"/>
                    <a:pt x="9739" y="9037"/>
                  </a:cubicBezTo>
                  <a:cubicBezTo>
                    <a:pt x="9884" y="9215"/>
                    <a:pt x="9860" y="9484"/>
                    <a:pt x="9677" y="9634"/>
                  </a:cubicBezTo>
                  <a:cubicBezTo>
                    <a:pt x="9431" y="9831"/>
                    <a:pt x="9330" y="10153"/>
                    <a:pt x="9407" y="10461"/>
                  </a:cubicBezTo>
                  <a:cubicBezTo>
                    <a:pt x="9465" y="10687"/>
                    <a:pt x="9335" y="10918"/>
                    <a:pt x="9109" y="10981"/>
                  </a:cubicBezTo>
                  <a:cubicBezTo>
                    <a:pt x="8801" y="11063"/>
                    <a:pt x="8575" y="11318"/>
                    <a:pt x="8527" y="11626"/>
                  </a:cubicBezTo>
                  <a:cubicBezTo>
                    <a:pt x="8492" y="11836"/>
                    <a:pt x="8309" y="11986"/>
                    <a:pt x="8099" y="11986"/>
                  </a:cubicBezTo>
                  <a:cubicBezTo>
                    <a:pt x="8078" y="11986"/>
                    <a:pt x="8057" y="11985"/>
                    <a:pt x="8036" y="11982"/>
                  </a:cubicBezTo>
                  <a:cubicBezTo>
                    <a:pt x="7995" y="11975"/>
                    <a:pt x="7954" y="11972"/>
                    <a:pt x="7914" y="11972"/>
                  </a:cubicBezTo>
                  <a:cubicBezTo>
                    <a:pt x="7645" y="11972"/>
                    <a:pt x="7393" y="12108"/>
                    <a:pt x="7242" y="12338"/>
                  </a:cubicBezTo>
                  <a:cubicBezTo>
                    <a:pt x="7159" y="12461"/>
                    <a:pt x="7022" y="12529"/>
                    <a:pt x="6883" y="12529"/>
                  </a:cubicBezTo>
                  <a:cubicBezTo>
                    <a:pt x="6805" y="12529"/>
                    <a:pt x="6726" y="12508"/>
                    <a:pt x="6655" y="12463"/>
                  </a:cubicBezTo>
                  <a:cubicBezTo>
                    <a:pt x="6523" y="12376"/>
                    <a:pt x="6371" y="12333"/>
                    <a:pt x="6220" y="12333"/>
                  </a:cubicBezTo>
                  <a:cubicBezTo>
                    <a:pt x="6068" y="12333"/>
                    <a:pt x="5916" y="12376"/>
                    <a:pt x="5784" y="12463"/>
                  </a:cubicBezTo>
                  <a:cubicBezTo>
                    <a:pt x="5713" y="12508"/>
                    <a:pt x="5634" y="12529"/>
                    <a:pt x="5556" y="12529"/>
                  </a:cubicBezTo>
                  <a:cubicBezTo>
                    <a:pt x="5417" y="12529"/>
                    <a:pt x="5280" y="12461"/>
                    <a:pt x="5197" y="12338"/>
                  </a:cubicBezTo>
                  <a:cubicBezTo>
                    <a:pt x="5047" y="12108"/>
                    <a:pt x="4791" y="11972"/>
                    <a:pt x="4521" y="11972"/>
                  </a:cubicBezTo>
                  <a:cubicBezTo>
                    <a:pt x="4480" y="11972"/>
                    <a:pt x="4439" y="11975"/>
                    <a:pt x="4398" y="11982"/>
                  </a:cubicBezTo>
                  <a:cubicBezTo>
                    <a:pt x="4378" y="11985"/>
                    <a:pt x="4357" y="11986"/>
                    <a:pt x="4337" y="11986"/>
                  </a:cubicBezTo>
                  <a:cubicBezTo>
                    <a:pt x="4131" y="11986"/>
                    <a:pt x="3952" y="11836"/>
                    <a:pt x="3917" y="11626"/>
                  </a:cubicBezTo>
                  <a:cubicBezTo>
                    <a:pt x="3864" y="11318"/>
                    <a:pt x="3638" y="11063"/>
                    <a:pt x="3335" y="10981"/>
                  </a:cubicBezTo>
                  <a:cubicBezTo>
                    <a:pt x="3109" y="10918"/>
                    <a:pt x="2974" y="10687"/>
                    <a:pt x="3032" y="10461"/>
                  </a:cubicBezTo>
                  <a:cubicBezTo>
                    <a:pt x="3114" y="10153"/>
                    <a:pt x="3008" y="9831"/>
                    <a:pt x="2762" y="9634"/>
                  </a:cubicBezTo>
                  <a:cubicBezTo>
                    <a:pt x="2584" y="9484"/>
                    <a:pt x="2555" y="9215"/>
                    <a:pt x="2705" y="9037"/>
                  </a:cubicBezTo>
                  <a:cubicBezTo>
                    <a:pt x="2902" y="8787"/>
                    <a:pt x="2936" y="8450"/>
                    <a:pt x="2796" y="8171"/>
                  </a:cubicBezTo>
                  <a:cubicBezTo>
                    <a:pt x="2690" y="7959"/>
                    <a:pt x="2772" y="7704"/>
                    <a:pt x="2979" y="7598"/>
                  </a:cubicBezTo>
                  <a:cubicBezTo>
                    <a:pt x="3258" y="7454"/>
                    <a:pt x="3431" y="7160"/>
                    <a:pt x="3417" y="6843"/>
                  </a:cubicBezTo>
                  <a:cubicBezTo>
                    <a:pt x="3402" y="6612"/>
                    <a:pt x="3585" y="6410"/>
                    <a:pt x="3816" y="6400"/>
                  </a:cubicBezTo>
                  <a:cubicBezTo>
                    <a:pt x="4062" y="6386"/>
                    <a:pt x="4288" y="6260"/>
                    <a:pt x="4427" y="6058"/>
                  </a:cubicBezTo>
                  <a:lnTo>
                    <a:pt x="4437" y="6049"/>
                  </a:lnTo>
                  <a:cubicBezTo>
                    <a:pt x="4471" y="5996"/>
                    <a:pt x="4499" y="5943"/>
                    <a:pt x="4523" y="5885"/>
                  </a:cubicBezTo>
                  <a:cubicBezTo>
                    <a:pt x="4587" y="5717"/>
                    <a:pt x="4749" y="5613"/>
                    <a:pt x="4922" y="5613"/>
                  </a:cubicBezTo>
                  <a:cubicBezTo>
                    <a:pt x="4972" y="5613"/>
                    <a:pt x="5022" y="5621"/>
                    <a:pt x="5072" y="5640"/>
                  </a:cubicBezTo>
                  <a:cubicBezTo>
                    <a:pt x="5165" y="5677"/>
                    <a:pt x="5263" y="5694"/>
                    <a:pt x="5359" y="5694"/>
                  </a:cubicBezTo>
                  <a:cubicBezTo>
                    <a:pt x="5566" y="5694"/>
                    <a:pt x="5769" y="5613"/>
                    <a:pt x="5924" y="5462"/>
                  </a:cubicBezTo>
                  <a:cubicBezTo>
                    <a:pt x="6005" y="5380"/>
                    <a:pt x="6114" y="5339"/>
                    <a:pt x="6223" y="5339"/>
                  </a:cubicBezTo>
                  <a:close/>
                  <a:moveTo>
                    <a:pt x="12037" y="0"/>
                  </a:moveTo>
                  <a:cubicBezTo>
                    <a:pt x="12033" y="0"/>
                    <a:pt x="12029" y="0"/>
                    <a:pt x="12025" y="0"/>
                  </a:cubicBezTo>
                  <a:lnTo>
                    <a:pt x="8758" y="0"/>
                  </a:lnTo>
                  <a:cubicBezTo>
                    <a:pt x="8652" y="0"/>
                    <a:pt x="8556" y="49"/>
                    <a:pt x="8498" y="130"/>
                  </a:cubicBezTo>
                  <a:lnTo>
                    <a:pt x="6217" y="3316"/>
                  </a:lnTo>
                  <a:lnTo>
                    <a:pt x="3941" y="135"/>
                  </a:lnTo>
                  <a:cubicBezTo>
                    <a:pt x="3883" y="49"/>
                    <a:pt x="3782" y="0"/>
                    <a:pt x="3681" y="0"/>
                  </a:cubicBezTo>
                  <a:lnTo>
                    <a:pt x="414" y="0"/>
                  </a:lnTo>
                  <a:cubicBezTo>
                    <a:pt x="154" y="0"/>
                    <a:pt x="0" y="294"/>
                    <a:pt x="154" y="506"/>
                  </a:cubicBezTo>
                  <a:lnTo>
                    <a:pt x="4033" y="5928"/>
                  </a:lnTo>
                  <a:cubicBezTo>
                    <a:pt x="3965" y="5981"/>
                    <a:pt x="3879" y="6015"/>
                    <a:pt x="3792" y="6020"/>
                  </a:cubicBezTo>
                  <a:cubicBezTo>
                    <a:pt x="3354" y="6044"/>
                    <a:pt x="3013" y="6419"/>
                    <a:pt x="3037" y="6862"/>
                  </a:cubicBezTo>
                  <a:cubicBezTo>
                    <a:pt x="3041" y="7030"/>
                    <a:pt x="2950" y="7184"/>
                    <a:pt x="2806" y="7261"/>
                  </a:cubicBezTo>
                  <a:cubicBezTo>
                    <a:pt x="2411" y="7463"/>
                    <a:pt x="2257" y="7945"/>
                    <a:pt x="2454" y="8339"/>
                  </a:cubicBezTo>
                  <a:cubicBezTo>
                    <a:pt x="2527" y="8488"/>
                    <a:pt x="2507" y="8666"/>
                    <a:pt x="2406" y="8796"/>
                  </a:cubicBezTo>
                  <a:cubicBezTo>
                    <a:pt x="2132" y="9143"/>
                    <a:pt x="2185" y="9648"/>
                    <a:pt x="2527" y="9927"/>
                  </a:cubicBezTo>
                  <a:cubicBezTo>
                    <a:pt x="2656" y="10033"/>
                    <a:pt x="2709" y="10201"/>
                    <a:pt x="2666" y="10365"/>
                  </a:cubicBezTo>
                  <a:cubicBezTo>
                    <a:pt x="2555" y="10793"/>
                    <a:pt x="2810" y="11231"/>
                    <a:pt x="3234" y="11346"/>
                  </a:cubicBezTo>
                  <a:cubicBezTo>
                    <a:pt x="3397" y="11390"/>
                    <a:pt x="3518" y="11525"/>
                    <a:pt x="3542" y="11688"/>
                  </a:cubicBezTo>
                  <a:cubicBezTo>
                    <a:pt x="3607" y="12080"/>
                    <a:pt x="3948" y="12362"/>
                    <a:pt x="4337" y="12362"/>
                  </a:cubicBezTo>
                  <a:cubicBezTo>
                    <a:pt x="4378" y="12362"/>
                    <a:pt x="4419" y="12359"/>
                    <a:pt x="4461" y="12352"/>
                  </a:cubicBezTo>
                  <a:cubicBezTo>
                    <a:pt x="4482" y="12349"/>
                    <a:pt x="4503" y="12348"/>
                    <a:pt x="4523" y="12348"/>
                  </a:cubicBezTo>
                  <a:cubicBezTo>
                    <a:pt x="4665" y="12348"/>
                    <a:pt x="4800" y="12418"/>
                    <a:pt x="4880" y="12540"/>
                  </a:cubicBezTo>
                  <a:cubicBezTo>
                    <a:pt x="5033" y="12776"/>
                    <a:pt x="5290" y="12905"/>
                    <a:pt x="5552" y="12905"/>
                  </a:cubicBezTo>
                  <a:cubicBezTo>
                    <a:pt x="5701" y="12905"/>
                    <a:pt x="5852" y="12863"/>
                    <a:pt x="5986" y="12776"/>
                  </a:cubicBezTo>
                  <a:cubicBezTo>
                    <a:pt x="6058" y="12732"/>
                    <a:pt x="6139" y="12711"/>
                    <a:pt x="6219" y="12711"/>
                  </a:cubicBezTo>
                  <a:cubicBezTo>
                    <a:pt x="6299" y="12711"/>
                    <a:pt x="6378" y="12732"/>
                    <a:pt x="6448" y="12776"/>
                  </a:cubicBezTo>
                  <a:cubicBezTo>
                    <a:pt x="6583" y="12863"/>
                    <a:pt x="6733" y="12905"/>
                    <a:pt x="6883" y="12905"/>
                  </a:cubicBezTo>
                  <a:cubicBezTo>
                    <a:pt x="7145" y="12905"/>
                    <a:pt x="7403" y="12776"/>
                    <a:pt x="7560" y="12540"/>
                  </a:cubicBezTo>
                  <a:cubicBezTo>
                    <a:pt x="7639" y="12418"/>
                    <a:pt x="7774" y="12348"/>
                    <a:pt x="7916" y="12348"/>
                  </a:cubicBezTo>
                  <a:cubicBezTo>
                    <a:pt x="7937" y="12348"/>
                    <a:pt x="7957" y="12349"/>
                    <a:pt x="7978" y="12352"/>
                  </a:cubicBezTo>
                  <a:cubicBezTo>
                    <a:pt x="8020" y="12359"/>
                    <a:pt x="8061" y="12362"/>
                    <a:pt x="8102" y="12362"/>
                  </a:cubicBezTo>
                  <a:cubicBezTo>
                    <a:pt x="8491" y="12362"/>
                    <a:pt x="8832" y="12080"/>
                    <a:pt x="8897" y="11688"/>
                  </a:cubicBezTo>
                  <a:cubicBezTo>
                    <a:pt x="8921" y="11525"/>
                    <a:pt x="9042" y="11390"/>
                    <a:pt x="9205" y="11346"/>
                  </a:cubicBezTo>
                  <a:cubicBezTo>
                    <a:pt x="9629" y="11226"/>
                    <a:pt x="9884" y="10793"/>
                    <a:pt x="9773" y="10365"/>
                  </a:cubicBezTo>
                  <a:cubicBezTo>
                    <a:pt x="9730" y="10201"/>
                    <a:pt x="9783" y="10028"/>
                    <a:pt x="9913" y="9927"/>
                  </a:cubicBezTo>
                  <a:cubicBezTo>
                    <a:pt x="10254" y="9643"/>
                    <a:pt x="10307" y="9143"/>
                    <a:pt x="10033" y="8796"/>
                  </a:cubicBezTo>
                  <a:cubicBezTo>
                    <a:pt x="9927" y="8666"/>
                    <a:pt x="9913" y="8488"/>
                    <a:pt x="9985" y="8339"/>
                  </a:cubicBezTo>
                  <a:cubicBezTo>
                    <a:pt x="10182" y="7945"/>
                    <a:pt x="10028" y="7463"/>
                    <a:pt x="9634" y="7261"/>
                  </a:cubicBezTo>
                  <a:cubicBezTo>
                    <a:pt x="9489" y="7184"/>
                    <a:pt x="9398" y="7030"/>
                    <a:pt x="9403" y="6862"/>
                  </a:cubicBezTo>
                  <a:cubicBezTo>
                    <a:pt x="9427" y="6419"/>
                    <a:pt x="9085" y="6044"/>
                    <a:pt x="8647" y="6020"/>
                  </a:cubicBezTo>
                  <a:cubicBezTo>
                    <a:pt x="8560" y="6015"/>
                    <a:pt x="8474" y="5981"/>
                    <a:pt x="8407" y="5928"/>
                  </a:cubicBezTo>
                  <a:lnTo>
                    <a:pt x="12285" y="506"/>
                  </a:lnTo>
                  <a:cubicBezTo>
                    <a:pt x="12357" y="409"/>
                    <a:pt x="12362" y="280"/>
                    <a:pt x="12309" y="174"/>
                  </a:cubicBezTo>
                  <a:cubicBezTo>
                    <a:pt x="12253" y="67"/>
                    <a:pt x="12152" y="0"/>
                    <a:pt x="12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954883" y="2152441"/>
              <a:ext cx="159280" cy="73699"/>
            </a:xfrm>
            <a:custGeom>
              <a:avLst/>
              <a:gdLst/>
              <a:ahLst/>
              <a:cxnLst/>
              <a:rect l="l" t="t" r="r" b="b"/>
              <a:pathLst>
                <a:path w="6073" h="2810" extrusionOk="0">
                  <a:moveTo>
                    <a:pt x="3023" y="0"/>
                  </a:moveTo>
                  <a:cubicBezTo>
                    <a:pt x="2335" y="0"/>
                    <a:pt x="1634" y="234"/>
                    <a:pt x="1042" y="747"/>
                  </a:cubicBezTo>
                  <a:cubicBezTo>
                    <a:pt x="494" y="1224"/>
                    <a:pt x="133" y="1873"/>
                    <a:pt x="22" y="2590"/>
                  </a:cubicBezTo>
                  <a:cubicBezTo>
                    <a:pt x="1" y="2730"/>
                    <a:pt x="107" y="2809"/>
                    <a:pt x="213" y="2809"/>
                  </a:cubicBezTo>
                  <a:cubicBezTo>
                    <a:pt x="297" y="2809"/>
                    <a:pt x="380" y="2759"/>
                    <a:pt x="397" y="2648"/>
                  </a:cubicBezTo>
                  <a:cubicBezTo>
                    <a:pt x="599" y="1344"/>
                    <a:pt x="1721" y="386"/>
                    <a:pt x="3034" y="386"/>
                  </a:cubicBezTo>
                  <a:cubicBezTo>
                    <a:pt x="4353" y="386"/>
                    <a:pt x="5474" y="1344"/>
                    <a:pt x="5676" y="2648"/>
                  </a:cubicBezTo>
                  <a:cubicBezTo>
                    <a:pt x="5693" y="2758"/>
                    <a:pt x="5774" y="2807"/>
                    <a:pt x="5857" y="2807"/>
                  </a:cubicBezTo>
                  <a:cubicBezTo>
                    <a:pt x="5964" y="2807"/>
                    <a:pt x="6073" y="2726"/>
                    <a:pt x="6051" y="2585"/>
                  </a:cubicBezTo>
                  <a:cubicBezTo>
                    <a:pt x="5805" y="992"/>
                    <a:pt x="4441" y="0"/>
                    <a:pt x="3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954883" y="2238992"/>
              <a:ext cx="159096" cy="73516"/>
            </a:xfrm>
            <a:custGeom>
              <a:avLst/>
              <a:gdLst/>
              <a:ahLst/>
              <a:cxnLst/>
              <a:rect l="l" t="t" r="r" b="b"/>
              <a:pathLst>
                <a:path w="6066" h="2803" extrusionOk="0">
                  <a:moveTo>
                    <a:pt x="5864" y="0"/>
                  </a:moveTo>
                  <a:cubicBezTo>
                    <a:pt x="5770" y="0"/>
                    <a:pt x="5689" y="65"/>
                    <a:pt x="5676" y="161"/>
                  </a:cubicBezTo>
                  <a:cubicBezTo>
                    <a:pt x="5474" y="1460"/>
                    <a:pt x="4357" y="2423"/>
                    <a:pt x="3039" y="2423"/>
                  </a:cubicBezTo>
                  <a:cubicBezTo>
                    <a:pt x="3036" y="2423"/>
                    <a:pt x="3032" y="2423"/>
                    <a:pt x="3029" y="2423"/>
                  </a:cubicBezTo>
                  <a:cubicBezTo>
                    <a:pt x="1720" y="2423"/>
                    <a:pt x="604" y="1467"/>
                    <a:pt x="397" y="171"/>
                  </a:cubicBezTo>
                  <a:cubicBezTo>
                    <a:pt x="380" y="60"/>
                    <a:pt x="297" y="10"/>
                    <a:pt x="213" y="10"/>
                  </a:cubicBezTo>
                  <a:cubicBezTo>
                    <a:pt x="107" y="10"/>
                    <a:pt x="1" y="89"/>
                    <a:pt x="22" y="229"/>
                  </a:cubicBezTo>
                  <a:cubicBezTo>
                    <a:pt x="257" y="1712"/>
                    <a:pt x="1532" y="2803"/>
                    <a:pt x="3029" y="2803"/>
                  </a:cubicBezTo>
                  <a:cubicBezTo>
                    <a:pt x="3032" y="2803"/>
                    <a:pt x="3036" y="2803"/>
                    <a:pt x="3039" y="2803"/>
                  </a:cubicBezTo>
                  <a:cubicBezTo>
                    <a:pt x="4545" y="2803"/>
                    <a:pt x="5820" y="1706"/>
                    <a:pt x="6051" y="219"/>
                  </a:cubicBezTo>
                  <a:cubicBezTo>
                    <a:pt x="6066" y="118"/>
                    <a:pt x="5993" y="17"/>
                    <a:pt x="5892" y="2"/>
                  </a:cubicBezTo>
                  <a:cubicBezTo>
                    <a:pt x="5883" y="1"/>
                    <a:pt x="5873" y="0"/>
                    <a:pt x="5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0"/>
            <p:cNvSpPr/>
            <p:nvPr/>
          </p:nvSpPr>
          <p:spPr>
            <a:xfrm>
              <a:off x="1019560" y="2198785"/>
              <a:ext cx="18438" cy="67405"/>
            </a:xfrm>
            <a:custGeom>
              <a:avLst/>
              <a:gdLst/>
              <a:ahLst/>
              <a:cxnLst/>
              <a:rect l="l" t="t" r="r" b="b"/>
              <a:pathLst>
                <a:path w="703" h="2570" extrusionOk="0">
                  <a:moveTo>
                    <a:pt x="539" y="0"/>
                  </a:moveTo>
                  <a:cubicBezTo>
                    <a:pt x="506" y="0"/>
                    <a:pt x="467" y="15"/>
                    <a:pt x="443" y="39"/>
                  </a:cubicBezTo>
                  <a:lnTo>
                    <a:pt x="77" y="390"/>
                  </a:lnTo>
                  <a:cubicBezTo>
                    <a:pt x="34" y="424"/>
                    <a:pt x="5" y="477"/>
                    <a:pt x="5" y="535"/>
                  </a:cubicBezTo>
                  <a:cubicBezTo>
                    <a:pt x="0" y="612"/>
                    <a:pt x="58" y="679"/>
                    <a:pt x="130" y="684"/>
                  </a:cubicBezTo>
                  <a:cubicBezTo>
                    <a:pt x="159" y="684"/>
                    <a:pt x="188" y="674"/>
                    <a:pt x="207" y="650"/>
                  </a:cubicBezTo>
                  <a:lnTo>
                    <a:pt x="328" y="496"/>
                  </a:lnTo>
                  <a:lnTo>
                    <a:pt x="332" y="2450"/>
                  </a:lnTo>
                  <a:cubicBezTo>
                    <a:pt x="332" y="2527"/>
                    <a:pt x="429" y="2570"/>
                    <a:pt x="520" y="2570"/>
                  </a:cubicBezTo>
                  <a:cubicBezTo>
                    <a:pt x="611" y="2570"/>
                    <a:pt x="703" y="2527"/>
                    <a:pt x="703" y="2450"/>
                  </a:cubicBezTo>
                  <a:lnTo>
                    <a:pt x="703" y="121"/>
                  </a:lnTo>
                  <a:cubicBezTo>
                    <a:pt x="703" y="49"/>
                    <a:pt x="616" y="0"/>
                    <a:pt x="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40"/>
          <p:cNvGrpSpPr/>
          <p:nvPr/>
        </p:nvGrpSpPr>
        <p:grpSpPr>
          <a:xfrm>
            <a:off x="8040532" y="840390"/>
            <a:ext cx="278240" cy="510282"/>
            <a:chOff x="1751884" y="1989280"/>
            <a:chExt cx="360602" cy="360471"/>
          </a:xfrm>
        </p:grpSpPr>
        <p:sp>
          <p:nvSpPr>
            <p:cNvPr id="491" name="Google Shape;491;p40"/>
            <p:cNvSpPr/>
            <p:nvPr/>
          </p:nvSpPr>
          <p:spPr>
            <a:xfrm>
              <a:off x="1757208" y="1994604"/>
              <a:ext cx="265449" cy="174937"/>
            </a:xfrm>
            <a:custGeom>
              <a:avLst/>
              <a:gdLst/>
              <a:ahLst/>
              <a:cxnLst/>
              <a:rect l="l" t="t" r="r" b="b"/>
              <a:pathLst>
                <a:path w="10121" h="6670" extrusionOk="0">
                  <a:moveTo>
                    <a:pt x="861" y="0"/>
                  </a:moveTo>
                  <a:cubicBezTo>
                    <a:pt x="385" y="0"/>
                    <a:pt x="0" y="385"/>
                    <a:pt x="0" y="861"/>
                  </a:cubicBezTo>
                  <a:lnTo>
                    <a:pt x="0" y="6457"/>
                  </a:lnTo>
                  <a:cubicBezTo>
                    <a:pt x="0" y="6573"/>
                    <a:pt x="96" y="6669"/>
                    <a:pt x="217" y="6669"/>
                  </a:cubicBezTo>
                  <a:lnTo>
                    <a:pt x="2367" y="6669"/>
                  </a:lnTo>
                  <a:cubicBezTo>
                    <a:pt x="2603" y="6669"/>
                    <a:pt x="2796" y="6477"/>
                    <a:pt x="2800" y="6241"/>
                  </a:cubicBezTo>
                  <a:lnTo>
                    <a:pt x="2800" y="5813"/>
                  </a:lnTo>
                  <a:cubicBezTo>
                    <a:pt x="2800" y="5625"/>
                    <a:pt x="2723" y="5447"/>
                    <a:pt x="2584" y="5327"/>
                  </a:cubicBezTo>
                  <a:cubicBezTo>
                    <a:pt x="1727" y="4619"/>
                    <a:pt x="2223" y="3234"/>
                    <a:pt x="3330" y="3229"/>
                  </a:cubicBezTo>
                  <a:cubicBezTo>
                    <a:pt x="3334" y="3229"/>
                    <a:pt x="3337" y="3229"/>
                    <a:pt x="3341" y="3229"/>
                  </a:cubicBezTo>
                  <a:cubicBezTo>
                    <a:pt x="4440" y="3229"/>
                    <a:pt x="4944" y="4607"/>
                    <a:pt x="4100" y="5317"/>
                  </a:cubicBezTo>
                  <a:cubicBezTo>
                    <a:pt x="3955" y="5437"/>
                    <a:pt x="3873" y="5615"/>
                    <a:pt x="3873" y="5803"/>
                  </a:cubicBezTo>
                  <a:lnTo>
                    <a:pt x="3873" y="6241"/>
                  </a:lnTo>
                  <a:cubicBezTo>
                    <a:pt x="3873" y="6474"/>
                    <a:pt x="4061" y="6669"/>
                    <a:pt x="4293" y="6669"/>
                  </a:cubicBezTo>
                  <a:cubicBezTo>
                    <a:pt x="4296" y="6669"/>
                    <a:pt x="4299" y="6669"/>
                    <a:pt x="4302" y="6669"/>
                  </a:cubicBezTo>
                  <a:lnTo>
                    <a:pt x="6669" y="6669"/>
                  </a:lnTo>
                  <a:lnTo>
                    <a:pt x="6669" y="4302"/>
                  </a:lnTo>
                  <a:cubicBezTo>
                    <a:pt x="6669" y="4066"/>
                    <a:pt x="6862" y="3874"/>
                    <a:pt x="7102" y="3874"/>
                  </a:cubicBezTo>
                  <a:lnTo>
                    <a:pt x="7540" y="3874"/>
                  </a:lnTo>
                  <a:cubicBezTo>
                    <a:pt x="7728" y="3874"/>
                    <a:pt x="7906" y="3955"/>
                    <a:pt x="8026" y="4100"/>
                  </a:cubicBezTo>
                  <a:cubicBezTo>
                    <a:pt x="8272" y="4392"/>
                    <a:pt x="8598" y="4523"/>
                    <a:pt x="8920" y="4523"/>
                  </a:cubicBezTo>
                  <a:cubicBezTo>
                    <a:pt x="9529" y="4523"/>
                    <a:pt x="10121" y="4054"/>
                    <a:pt x="10114" y="3330"/>
                  </a:cubicBezTo>
                  <a:cubicBezTo>
                    <a:pt x="10111" y="2611"/>
                    <a:pt x="9523" y="2150"/>
                    <a:pt x="8919" y="2150"/>
                  </a:cubicBezTo>
                  <a:cubicBezTo>
                    <a:pt x="8593" y="2150"/>
                    <a:pt x="8262" y="2284"/>
                    <a:pt x="8016" y="2584"/>
                  </a:cubicBezTo>
                  <a:cubicBezTo>
                    <a:pt x="7899" y="2720"/>
                    <a:pt x="7728" y="2801"/>
                    <a:pt x="7546" y="2801"/>
                  </a:cubicBezTo>
                  <a:cubicBezTo>
                    <a:pt x="7541" y="2801"/>
                    <a:pt x="7536" y="2801"/>
                    <a:pt x="7530" y="2801"/>
                  </a:cubicBezTo>
                  <a:lnTo>
                    <a:pt x="7102" y="2801"/>
                  </a:lnTo>
                  <a:cubicBezTo>
                    <a:pt x="6862" y="2801"/>
                    <a:pt x="6669" y="2608"/>
                    <a:pt x="6669" y="2367"/>
                  </a:cubicBezTo>
                  <a:lnTo>
                    <a:pt x="6669" y="217"/>
                  </a:lnTo>
                  <a:cubicBezTo>
                    <a:pt x="6669" y="96"/>
                    <a:pt x="6573" y="0"/>
                    <a:pt x="6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1932120" y="1994604"/>
              <a:ext cx="175042" cy="265291"/>
            </a:xfrm>
            <a:custGeom>
              <a:avLst/>
              <a:gdLst/>
              <a:ahLst/>
              <a:cxnLst/>
              <a:rect l="l" t="t" r="r" b="b"/>
              <a:pathLst>
                <a:path w="6674" h="10115" extrusionOk="0">
                  <a:moveTo>
                    <a:pt x="217" y="0"/>
                  </a:moveTo>
                  <a:cubicBezTo>
                    <a:pt x="96" y="0"/>
                    <a:pt x="0" y="96"/>
                    <a:pt x="0" y="217"/>
                  </a:cubicBezTo>
                  <a:lnTo>
                    <a:pt x="0" y="2367"/>
                  </a:lnTo>
                  <a:cubicBezTo>
                    <a:pt x="0" y="2603"/>
                    <a:pt x="193" y="2796"/>
                    <a:pt x="433" y="2796"/>
                  </a:cubicBezTo>
                  <a:lnTo>
                    <a:pt x="861" y="2796"/>
                  </a:lnTo>
                  <a:cubicBezTo>
                    <a:pt x="867" y="2796"/>
                    <a:pt x="872" y="2796"/>
                    <a:pt x="878" y="2796"/>
                  </a:cubicBezTo>
                  <a:cubicBezTo>
                    <a:pt x="1059" y="2796"/>
                    <a:pt x="1231" y="2719"/>
                    <a:pt x="1347" y="2584"/>
                  </a:cubicBezTo>
                  <a:cubicBezTo>
                    <a:pt x="1593" y="2284"/>
                    <a:pt x="1924" y="2150"/>
                    <a:pt x="2250" y="2150"/>
                  </a:cubicBezTo>
                  <a:cubicBezTo>
                    <a:pt x="2854" y="2150"/>
                    <a:pt x="3442" y="2611"/>
                    <a:pt x="3445" y="3330"/>
                  </a:cubicBezTo>
                  <a:cubicBezTo>
                    <a:pt x="3452" y="4054"/>
                    <a:pt x="2860" y="4523"/>
                    <a:pt x="2251" y="4523"/>
                  </a:cubicBezTo>
                  <a:cubicBezTo>
                    <a:pt x="1929" y="4523"/>
                    <a:pt x="1603" y="4392"/>
                    <a:pt x="1357" y="4100"/>
                  </a:cubicBezTo>
                  <a:cubicBezTo>
                    <a:pt x="1237" y="3955"/>
                    <a:pt x="1059" y="3874"/>
                    <a:pt x="871" y="3874"/>
                  </a:cubicBezTo>
                  <a:lnTo>
                    <a:pt x="433" y="3874"/>
                  </a:lnTo>
                  <a:cubicBezTo>
                    <a:pt x="193" y="3874"/>
                    <a:pt x="0" y="4066"/>
                    <a:pt x="0" y="4302"/>
                  </a:cubicBezTo>
                  <a:lnTo>
                    <a:pt x="0" y="6669"/>
                  </a:lnTo>
                  <a:lnTo>
                    <a:pt x="2372" y="6669"/>
                  </a:lnTo>
                  <a:cubicBezTo>
                    <a:pt x="2608" y="6669"/>
                    <a:pt x="2801" y="6862"/>
                    <a:pt x="2801" y="7102"/>
                  </a:cubicBezTo>
                  <a:lnTo>
                    <a:pt x="2801" y="7540"/>
                  </a:lnTo>
                  <a:cubicBezTo>
                    <a:pt x="2801" y="7723"/>
                    <a:pt x="2719" y="7906"/>
                    <a:pt x="2574" y="8026"/>
                  </a:cubicBezTo>
                  <a:cubicBezTo>
                    <a:pt x="1729" y="8737"/>
                    <a:pt x="2236" y="10114"/>
                    <a:pt x="3338" y="10114"/>
                  </a:cubicBezTo>
                  <a:cubicBezTo>
                    <a:pt x="3340" y="10114"/>
                    <a:pt x="3342" y="10114"/>
                    <a:pt x="3344" y="10114"/>
                  </a:cubicBezTo>
                  <a:cubicBezTo>
                    <a:pt x="4451" y="10110"/>
                    <a:pt x="4947" y="8719"/>
                    <a:pt x="4090" y="8016"/>
                  </a:cubicBezTo>
                  <a:cubicBezTo>
                    <a:pt x="3951" y="7896"/>
                    <a:pt x="3869" y="7713"/>
                    <a:pt x="3874" y="7530"/>
                  </a:cubicBezTo>
                  <a:lnTo>
                    <a:pt x="3874" y="7102"/>
                  </a:lnTo>
                  <a:cubicBezTo>
                    <a:pt x="3874" y="6862"/>
                    <a:pt x="4066" y="6669"/>
                    <a:pt x="4307" y="6669"/>
                  </a:cubicBezTo>
                  <a:lnTo>
                    <a:pt x="6457" y="6669"/>
                  </a:lnTo>
                  <a:cubicBezTo>
                    <a:pt x="6573" y="6669"/>
                    <a:pt x="6669" y="6573"/>
                    <a:pt x="6674" y="6457"/>
                  </a:cubicBezTo>
                  <a:lnTo>
                    <a:pt x="6674" y="861"/>
                  </a:lnTo>
                  <a:cubicBezTo>
                    <a:pt x="6674" y="385"/>
                    <a:pt x="6284" y="0"/>
                    <a:pt x="58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a:off x="1841661" y="2169515"/>
              <a:ext cx="265396" cy="175042"/>
            </a:xfrm>
            <a:custGeom>
              <a:avLst/>
              <a:gdLst/>
              <a:ahLst/>
              <a:cxnLst/>
              <a:rect l="l" t="t" r="r" b="b"/>
              <a:pathLst>
                <a:path w="10119" h="6674" extrusionOk="0">
                  <a:moveTo>
                    <a:pt x="3449" y="0"/>
                  </a:moveTo>
                  <a:lnTo>
                    <a:pt x="3449" y="2368"/>
                  </a:lnTo>
                  <a:cubicBezTo>
                    <a:pt x="3449" y="2608"/>
                    <a:pt x="3257" y="2801"/>
                    <a:pt x="3021" y="2801"/>
                  </a:cubicBezTo>
                  <a:lnTo>
                    <a:pt x="2583" y="2801"/>
                  </a:lnTo>
                  <a:cubicBezTo>
                    <a:pt x="2395" y="2801"/>
                    <a:pt x="2217" y="2719"/>
                    <a:pt x="2097" y="2574"/>
                  </a:cubicBezTo>
                  <a:cubicBezTo>
                    <a:pt x="1849" y="2282"/>
                    <a:pt x="1522" y="2151"/>
                    <a:pt x="1201" y="2151"/>
                  </a:cubicBezTo>
                  <a:cubicBezTo>
                    <a:pt x="591" y="2151"/>
                    <a:pt x="1" y="2620"/>
                    <a:pt x="4" y="3344"/>
                  </a:cubicBezTo>
                  <a:cubicBezTo>
                    <a:pt x="10" y="4063"/>
                    <a:pt x="597" y="4522"/>
                    <a:pt x="1200" y="4522"/>
                  </a:cubicBezTo>
                  <a:cubicBezTo>
                    <a:pt x="1526" y="4522"/>
                    <a:pt x="1856" y="4389"/>
                    <a:pt x="2102" y="4090"/>
                  </a:cubicBezTo>
                  <a:cubicBezTo>
                    <a:pt x="2223" y="3954"/>
                    <a:pt x="2395" y="3873"/>
                    <a:pt x="2577" y="3873"/>
                  </a:cubicBezTo>
                  <a:cubicBezTo>
                    <a:pt x="2582" y="3873"/>
                    <a:pt x="2587" y="3873"/>
                    <a:pt x="2593" y="3874"/>
                  </a:cubicBezTo>
                  <a:lnTo>
                    <a:pt x="3021" y="3874"/>
                  </a:lnTo>
                  <a:cubicBezTo>
                    <a:pt x="3257" y="3874"/>
                    <a:pt x="3449" y="4066"/>
                    <a:pt x="3449" y="4307"/>
                  </a:cubicBezTo>
                  <a:lnTo>
                    <a:pt x="3449" y="6457"/>
                  </a:lnTo>
                  <a:cubicBezTo>
                    <a:pt x="3449" y="6578"/>
                    <a:pt x="3545" y="6674"/>
                    <a:pt x="3666" y="6674"/>
                  </a:cubicBezTo>
                  <a:lnTo>
                    <a:pt x="9262" y="6674"/>
                  </a:lnTo>
                  <a:cubicBezTo>
                    <a:pt x="9733" y="6669"/>
                    <a:pt x="10118" y="6284"/>
                    <a:pt x="10118" y="5808"/>
                  </a:cubicBezTo>
                  <a:lnTo>
                    <a:pt x="10118" y="217"/>
                  </a:lnTo>
                  <a:cubicBezTo>
                    <a:pt x="10118" y="96"/>
                    <a:pt x="10022" y="0"/>
                    <a:pt x="9902" y="0"/>
                  </a:cubicBezTo>
                  <a:lnTo>
                    <a:pt x="7751" y="0"/>
                  </a:lnTo>
                  <a:cubicBezTo>
                    <a:pt x="7515" y="0"/>
                    <a:pt x="7323" y="193"/>
                    <a:pt x="7323" y="433"/>
                  </a:cubicBezTo>
                  <a:lnTo>
                    <a:pt x="7323" y="861"/>
                  </a:lnTo>
                  <a:cubicBezTo>
                    <a:pt x="7318" y="1044"/>
                    <a:pt x="7395" y="1227"/>
                    <a:pt x="7534" y="1347"/>
                  </a:cubicBezTo>
                  <a:cubicBezTo>
                    <a:pt x="8391" y="2050"/>
                    <a:pt x="7900" y="3441"/>
                    <a:pt x="6793" y="3445"/>
                  </a:cubicBezTo>
                  <a:cubicBezTo>
                    <a:pt x="6791" y="3445"/>
                    <a:pt x="6789" y="3445"/>
                    <a:pt x="6787" y="3445"/>
                  </a:cubicBezTo>
                  <a:cubicBezTo>
                    <a:pt x="5680" y="3445"/>
                    <a:pt x="5178" y="2068"/>
                    <a:pt x="6023" y="1357"/>
                  </a:cubicBezTo>
                  <a:cubicBezTo>
                    <a:pt x="6168" y="1237"/>
                    <a:pt x="6250" y="1054"/>
                    <a:pt x="6250" y="871"/>
                  </a:cubicBezTo>
                  <a:lnTo>
                    <a:pt x="6250" y="433"/>
                  </a:lnTo>
                  <a:cubicBezTo>
                    <a:pt x="6250" y="193"/>
                    <a:pt x="6052" y="0"/>
                    <a:pt x="5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1757208" y="2079135"/>
              <a:ext cx="175042" cy="265317"/>
            </a:xfrm>
            <a:custGeom>
              <a:avLst/>
              <a:gdLst/>
              <a:ahLst/>
              <a:cxnLst/>
              <a:rect l="l" t="t" r="r" b="b"/>
              <a:pathLst>
                <a:path w="6674" h="10116" extrusionOk="0">
                  <a:moveTo>
                    <a:pt x="3335" y="1"/>
                  </a:moveTo>
                  <a:cubicBezTo>
                    <a:pt x="3334" y="1"/>
                    <a:pt x="3332" y="1"/>
                    <a:pt x="3330" y="1"/>
                  </a:cubicBezTo>
                  <a:cubicBezTo>
                    <a:pt x="2223" y="11"/>
                    <a:pt x="1727" y="1396"/>
                    <a:pt x="2584" y="2099"/>
                  </a:cubicBezTo>
                  <a:cubicBezTo>
                    <a:pt x="2723" y="2224"/>
                    <a:pt x="2805" y="2402"/>
                    <a:pt x="2800" y="2590"/>
                  </a:cubicBezTo>
                  <a:lnTo>
                    <a:pt x="2800" y="3018"/>
                  </a:lnTo>
                  <a:cubicBezTo>
                    <a:pt x="2800" y="3254"/>
                    <a:pt x="2608" y="3446"/>
                    <a:pt x="2367" y="3446"/>
                  </a:cubicBezTo>
                  <a:lnTo>
                    <a:pt x="217" y="3446"/>
                  </a:lnTo>
                  <a:cubicBezTo>
                    <a:pt x="96" y="3446"/>
                    <a:pt x="0" y="3542"/>
                    <a:pt x="0" y="3663"/>
                  </a:cubicBezTo>
                  <a:lnTo>
                    <a:pt x="0" y="9254"/>
                  </a:lnTo>
                  <a:cubicBezTo>
                    <a:pt x="0" y="9730"/>
                    <a:pt x="385" y="10115"/>
                    <a:pt x="861" y="10115"/>
                  </a:cubicBezTo>
                  <a:lnTo>
                    <a:pt x="6457" y="10115"/>
                  </a:lnTo>
                  <a:cubicBezTo>
                    <a:pt x="6573" y="10115"/>
                    <a:pt x="6669" y="10019"/>
                    <a:pt x="6674" y="9899"/>
                  </a:cubicBezTo>
                  <a:lnTo>
                    <a:pt x="6674" y="7748"/>
                  </a:lnTo>
                  <a:cubicBezTo>
                    <a:pt x="6669" y="7512"/>
                    <a:pt x="6477" y="7320"/>
                    <a:pt x="6241" y="7320"/>
                  </a:cubicBezTo>
                  <a:lnTo>
                    <a:pt x="5813" y="7320"/>
                  </a:lnTo>
                  <a:cubicBezTo>
                    <a:pt x="5807" y="7319"/>
                    <a:pt x="5802" y="7319"/>
                    <a:pt x="5796" y="7319"/>
                  </a:cubicBezTo>
                  <a:cubicBezTo>
                    <a:pt x="5614" y="7319"/>
                    <a:pt x="5443" y="7396"/>
                    <a:pt x="5327" y="7531"/>
                  </a:cubicBezTo>
                  <a:cubicBezTo>
                    <a:pt x="5078" y="7832"/>
                    <a:pt x="4746" y="7967"/>
                    <a:pt x="4419" y="7967"/>
                  </a:cubicBezTo>
                  <a:cubicBezTo>
                    <a:pt x="3816" y="7967"/>
                    <a:pt x="3232" y="7508"/>
                    <a:pt x="3229" y="6790"/>
                  </a:cubicBezTo>
                  <a:cubicBezTo>
                    <a:pt x="3222" y="6064"/>
                    <a:pt x="3813" y="5596"/>
                    <a:pt x="4421" y="5596"/>
                  </a:cubicBezTo>
                  <a:cubicBezTo>
                    <a:pt x="4743" y="5596"/>
                    <a:pt x="5070" y="5727"/>
                    <a:pt x="5317" y="6020"/>
                  </a:cubicBezTo>
                  <a:cubicBezTo>
                    <a:pt x="5434" y="6161"/>
                    <a:pt x="5605" y="6242"/>
                    <a:pt x="5787" y="6242"/>
                  </a:cubicBezTo>
                  <a:cubicBezTo>
                    <a:pt x="5793" y="6242"/>
                    <a:pt x="5798" y="6242"/>
                    <a:pt x="5803" y="6242"/>
                  </a:cubicBezTo>
                  <a:lnTo>
                    <a:pt x="6241" y="6242"/>
                  </a:lnTo>
                  <a:cubicBezTo>
                    <a:pt x="6477" y="6242"/>
                    <a:pt x="6674" y="6049"/>
                    <a:pt x="6674" y="5814"/>
                  </a:cubicBezTo>
                  <a:lnTo>
                    <a:pt x="6674" y="3446"/>
                  </a:lnTo>
                  <a:lnTo>
                    <a:pt x="4302" y="3446"/>
                  </a:lnTo>
                  <a:cubicBezTo>
                    <a:pt x="4066" y="3446"/>
                    <a:pt x="3873" y="3254"/>
                    <a:pt x="3873" y="3018"/>
                  </a:cubicBezTo>
                  <a:lnTo>
                    <a:pt x="3873" y="2580"/>
                  </a:lnTo>
                  <a:cubicBezTo>
                    <a:pt x="3873" y="2392"/>
                    <a:pt x="3955" y="2214"/>
                    <a:pt x="4100" y="2094"/>
                  </a:cubicBezTo>
                  <a:cubicBezTo>
                    <a:pt x="4945" y="1378"/>
                    <a:pt x="4438" y="1"/>
                    <a:pt x="3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1757208" y="2169515"/>
              <a:ext cx="39525" cy="174937"/>
            </a:xfrm>
            <a:custGeom>
              <a:avLst/>
              <a:gdLst/>
              <a:ahLst/>
              <a:cxnLst/>
              <a:rect l="l" t="t" r="r" b="b"/>
              <a:pathLst>
                <a:path w="1507" h="6670" extrusionOk="0">
                  <a:moveTo>
                    <a:pt x="217" y="0"/>
                  </a:moveTo>
                  <a:cubicBezTo>
                    <a:pt x="96" y="0"/>
                    <a:pt x="0" y="96"/>
                    <a:pt x="0" y="217"/>
                  </a:cubicBezTo>
                  <a:lnTo>
                    <a:pt x="0" y="5813"/>
                  </a:lnTo>
                  <a:cubicBezTo>
                    <a:pt x="0" y="6284"/>
                    <a:pt x="385" y="6669"/>
                    <a:pt x="861" y="6669"/>
                  </a:cubicBezTo>
                  <a:lnTo>
                    <a:pt x="1489" y="6669"/>
                  </a:lnTo>
                  <a:cubicBezTo>
                    <a:pt x="1020" y="6664"/>
                    <a:pt x="645" y="6278"/>
                    <a:pt x="645" y="5813"/>
                  </a:cubicBezTo>
                  <a:lnTo>
                    <a:pt x="645" y="217"/>
                  </a:lnTo>
                  <a:cubicBezTo>
                    <a:pt x="645" y="96"/>
                    <a:pt x="741" y="0"/>
                    <a:pt x="861" y="0"/>
                  </a:cubicBezTo>
                  <a:close/>
                  <a:moveTo>
                    <a:pt x="1489" y="6669"/>
                  </a:moveTo>
                  <a:cubicBezTo>
                    <a:pt x="1492" y="6669"/>
                    <a:pt x="1494" y="6669"/>
                    <a:pt x="1497" y="6669"/>
                  </a:cubicBezTo>
                  <a:cubicBezTo>
                    <a:pt x="1500" y="6669"/>
                    <a:pt x="1503" y="6669"/>
                    <a:pt x="1506" y="66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1810581" y="2079240"/>
              <a:ext cx="39892" cy="90301"/>
            </a:xfrm>
            <a:custGeom>
              <a:avLst/>
              <a:gdLst/>
              <a:ahLst/>
              <a:cxnLst/>
              <a:rect l="l" t="t" r="r" b="b"/>
              <a:pathLst>
                <a:path w="1521" h="3443" extrusionOk="0">
                  <a:moveTo>
                    <a:pt x="1301" y="0"/>
                  </a:moveTo>
                  <a:cubicBezTo>
                    <a:pt x="849" y="0"/>
                    <a:pt x="426" y="262"/>
                    <a:pt x="231" y="685"/>
                  </a:cubicBezTo>
                  <a:cubicBezTo>
                    <a:pt x="0" y="1171"/>
                    <a:pt x="135" y="1753"/>
                    <a:pt x="549" y="2095"/>
                  </a:cubicBezTo>
                  <a:cubicBezTo>
                    <a:pt x="688" y="2220"/>
                    <a:pt x="765" y="2398"/>
                    <a:pt x="761" y="2586"/>
                  </a:cubicBezTo>
                  <a:lnTo>
                    <a:pt x="761" y="3014"/>
                  </a:lnTo>
                  <a:cubicBezTo>
                    <a:pt x="761" y="3250"/>
                    <a:pt x="568" y="3442"/>
                    <a:pt x="332" y="3442"/>
                  </a:cubicBezTo>
                  <a:lnTo>
                    <a:pt x="761" y="3442"/>
                  </a:lnTo>
                  <a:cubicBezTo>
                    <a:pt x="1001" y="3442"/>
                    <a:pt x="1194" y="3250"/>
                    <a:pt x="1194" y="3014"/>
                  </a:cubicBezTo>
                  <a:lnTo>
                    <a:pt x="1194" y="2586"/>
                  </a:lnTo>
                  <a:cubicBezTo>
                    <a:pt x="1198" y="2398"/>
                    <a:pt x="1117" y="2220"/>
                    <a:pt x="977" y="2095"/>
                  </a:cubicBezTo>
                  <a:cubicBezTo>
                    <a:pt x="202" y="1455"/>
                    <a:pt x="530" y="199"/>
                    <a:pt x="1521" y="21"/>
                  </a:cubicBezTo>
                  <a:cubicBezTo>
                    <a:pt x="1447" y="7"/>
                    <a:pt x="1374" y="0"/>
                    <a:pt x="1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1757208" y="1994604"/>
              <a:ext cx="39525" cy="174937"/>
            </a:xfrm>
            <a:custGeom>
              <a:avLst/>
              <a:gdLst/>
              <a:ahLst/>
              <a:cxnLst/>
              <a:rect l="l" t="t" r="r" b="b"/>
              <a:pathLst>
                <a:path w="1507" h="6670" extrusionOk="0">
                  <a:moveTo>
                    <a:pt x="861" y="0"/>
                  </a:moveTo>
                  <a:cubicBezTo>
                    <a:pt x="385" y="0"/>
                    <a:pt x="0" y="385"/>
                    <a:pt x="0" y="861"/>
                  </a:cubicBezTo>
                  <a:lnTo>
                    <a:pt x="0" y="6453"/>
                  </a:lnTo>
                  <a:cubicBezTo>
                    <a:pt x="0" y="6573"/>
                    <a:pt x="96" y="6669"/>
                    <a:pt x="217" y="6669"/>
                  </a:cubicBezTo>
                  <a:lnTo>
                    <a:pt x="861" y="6669"/>
                  </a:lnTo>
                  <a:cubicBezTo>
                    <a:pt x="741" y="6669"/>
                    <a:pt x="645" y="6573"/>
                    <a:pt x="645" y="6457"/>
                  </a:cubicBezTo>
                  <a:lnTo>
                    <a:pt x="645" y="861"/>
                  </a:lnTo>
                  <a:cubicBezTo>
                    <a:pt x="645" y="385"/>
                    <a:pt x="1030" y="0"/>
                    <a:pt x="1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1997111" y="2050941"/>
              <a:ext cx="40023" cy="62159"/>
            </a:xfrm>
            <a:custGeom>
              <a:avLst/>
              <a:gdLst/>
              <a:ahLst/>
              <a:cxnLst/>
              <a:rect l="l" t="t" r="r" b="b"/>
              <a:pathLst>
                <a:path w="1526" h="2370" extrusionOk="0">
                  <a:moveTo>
                    <a:pt x="248" y="0"/>
                  </a:moveTo>
                  <a:cubicBezTo>
                    <a:pt x="166" y="0"/>
                    <a:pt x="83" y="9"/>
                    <a:pt x="0" y="27"/>
                  </a:cubicBezTo>
                  <a:cubicBezTo>
                    <a:pt x="558" y="128"/>
                    <a:pt x="967" y="614"/>
                    <a:pt x="967" y="1182"/>
                  </a:cubicBezTo>
                  <a:cubicBezTo>
                    <a:pt x="972" y="1750"/>
                    <a:pt x="568" y="2240"/>
                    <a:pt x="10" y="2351"/>
                  </a:cubicBezTo>
                  <a:lnTo>
                    <a:pt x="5" y="2351"/>
                  </a:lnTo>
                  <a:cubicBezTo>
                    <a:pt x="77" y="2363"/>
                    <a:pt x="150" y="2369"/>
                    <a:pt x="224" y="2369"/>
                  </a:cubicBezTo>
                  <a:cubicBezTo>
                    <a:pt x="297" y="2369"/>
                    <a:pt x="371" y="2363"/>
                    <a:pt x="443" y="2351"/>
                  </a:cubicBezTo>
                  <a:cubicBezTo>
                    <a:pt x="1092" y="2236"/>
                    <a:pt x="1525" y="1615"/>
                    <a:pt x="1405" y="960"/>
                  </a:cubicBezTo>
                  <a:cubicBezTo>
                    <a:pt x="1296" y="395"/>
                    <a:pt x="800"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1932120" y="1994604"/>
              <a:ext cx="22608" cy="73332"/>
            </a:xfrm>
            <a:custGeom>
              <a:avLst/>
              <a:gdLst/>
              <a:ahLst/>
              <a:cxnLst/>
              <a:rect l="l" t="t" r="r" b="b"/>
              <a:pathLst>
                <a:path w="862" h="2796" extrusionOk="0">
                  <a:moveTo>
                    <a:pt x="217" y="0"/>
                  </a:moveTo>
                  <a:cubicBezTo>
                    <a:pt x="96" y="0"/>
                    <a:pt x="0" y="96"/>
                    <a:pt x="0" y="217"/>
                  </a:cubicBezTo>
                  <a:lnTo>
                    <a:pt x="0" y="2367"/>
                  </a:lnTo>
                  <a:cubicBezTo>
                    <a:pt x="5" y="2603"/>
                    <a:pt x="197" y="2796"/>
                    <a:pt x="433" y="2796"/>
                  </a:cubicBezTo>
                  <a:lnTo>
                    <a:pt x="861" y="2796"/>
                  </a:lnTo>
                  <a:cubicBezTo>
                    <a:pt x="626" y="2796"/>
                    <a:pt x="433" y="2603"/>
                    <a:pt x="433" y="2367"/>
                  </a:cubicBezTo>
                  <a:lnTo>
                    <a:pt x="433" y="217"/>
                  </a:lnTo>
                  <a:cubicBezTo>
                    <a:pt x="433" y="96"/>
                    <a:pt x="529" y="0"/>
                    <a:pt x="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1932120" y="2096183"/>
              <a:ext cx="22608" cy="73358"/>
            </a:xfrm>
            <a:custGeom>
              <a:avLst/>
              <a:gdLst/>
              <a:ahLst/>
              <a:cxnLst/>
              <a:rect l="l" t="t" r="r" b="b"/>
              <a:pathLst>
                <a:path w="862" h="2797" extrusionOk="0">
                  <a:moveTo>
                    <a:pt x="433" y="1"/>
                  </a:moveTo>
                  <a:cubicBezTo>
                    <a:pt x="193" y="1"/>
                    <a:pt x="0" y="193"/>
                    <a:pt x="0" y="429"/>
                  </a:cubicBezTo>
                  <a:lnTo>
                    <a:pt x="0" y="2796"/>
                  </a:lnTo>
                  <a:lnTo>
                    <a:pt x="433" y="2796"/>
                  </a:lnTo>
                  <a:lnTo>
                    <a:pt x="433" y="429"/>
                  </a:lnTo>
                  <a:cubicBezTo>
                    <a:pt x="433" y="193"/>
                    <a:pt x="626" y="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1979932" y="2169515"/>
              <a:ext cx="45347" cy="90301"/>
            </a:xfrm>
            <a:custGeom>
              <a:avLst/>
              <a:gdLst/>
              <a:ahLst/>
              <a:cxnLst/>
              <a:rect l="l" t="t" r="r" b="b"/>
              <a:pathLst>
                <a:path w="1729" h="3443" extrusionOk="0">
                  <a:moveTo>
                    <a:pt x="544" y="0"/>
                  </a:moveTo>
                  <a:cubicBezTo>
                    <a:pt x="785" y="0"/>
                    <a:pt x="978" y="193"/>
                    <a:pt x="978" y="433"/>
                  </a:cubicBezTo>
                  <a:lnTo>
                    <a:pt x="978" y="871"/>
                  </a:lnTo>
                  <a:cubicBezTo>
                    <a:pt x="978" y="1054"/>
                    <a:pt x="896" y="1237"/>
                    <a:pt x="751" y="1357"/>
                  </a:cubicBezTo>
                  <a:cubicBezTo>
                    <a:pt x="1" y="1987"/>
                    <a:pt x="299" y="3205"/>
                    <a:pt x="1261" y="3416"/>
                  </a:cubicBezTo>
                  <a:cubicBezTo>
                    <a:pt x="1341" y="3434"/>
                    <a:pt x="1423" y="3442"/>
                    <a:pt x="1504" y="3442"/>
                  </a:cubicBezTo>
                  <a:cubicBezTo>
                    <a:pt x="1579" y="3442"/>
                    <a:pt x="1654" y="3435"/>
                    <a:pt x="1728" y="3421"/>
                  </a:cubicBezTo>
                  <a:cubicBezTo>
                    <a:pt x="1714" y="3421"/>
                    <a:pt x="1704" y="3421"/>
                    <a:pt x="1690" y="3416"/>
                  </a:cubicBezTo>
                  <a:cubicBezTo>
                    <a:pt x="732" y="3205"/>
                    <a:pt x="429" y="1987"/>
                    <a:pt x="1184" y="1357"/>
                  </a:cubicBezTo>
                  <a:cubicBezTo>
                    <a:pt x="1324" y="1237"/>
                    <a:pt x="1406" y="1054"/>
                    <a:pt x="1406" y="871"/>
                  </a:cubicBezTo>
                  <a:lnTo>
                    <a:pt x="1406" y="433"/>
                  </a:lnTo>
                  <a:cubicBezTo>
                    <a:pt x="1406" y="193"/>
                    <a:pt x="1213" y="0"/>
                    <a:pt x="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1920868" y="2169515"/>
              <a:ext cx="22634" cy="73463"/>
            </a:xfrm>
            <a:custGeom>
              <a:avLst/>
              <a:gdLst/>
              <a:ahLst/>
              <a:cxnLst/>
              <a:rect l="l" t="t" r="r" b="b"/>
              <a:pathLst>
                <a:path w="863" h="2801" extrusionOk="0">
                  <a:moveTo>
                    <a:pt x="429" y="0"/>
                  </a:moveTo>
                  <a:lnTo>
                    <a:pt x="429" y="2368"/>
                  </a:lnTo>
                  <a:cubicBezTo>
                    <a:pt x="429" y="2603"/>
                    <a:pt x="237" y="2801"/>
                    <a:pt x="1" y="2801"/>
                  </a:cubicBezTo>
                  <a:lnTo>
                    <a:pt x="429" y="2801"/>
                  </a:lnTo>
                  <a:cubicBezTo>
                    <a:pt x="670" y="2796"/>
                    <a:pt x="862" y="2603"/>
                    <a:pt x="862" y="2368"/>
                  </a:cubicBezTo>
                  <a:lnTo>
                    <a:pt x="8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1838461" y="2225983"/>
              <a:ext cx="40154" cy="62212"/>
            </a:xfrm>
            <a:custGeom>
              <a:avLst/>
              <a:gdLst/>
              <a:ahLst/>
              <a:cxnLst/>
              <a:rect l="l" t="t" r="r" b="b"/>
              <a:pathLst>
                <a:path w="1531" h="2372" extrusionOk="0">
                  <a:moveTo>
                    <a:pt x="1305" y="0"/>
                  </a:moveTo>
                  <a:cubicBezTo>
                    <a:pt x="1233" y="0"/>
                    <a:pt x="1160" y="8"/>
                    <a:pt x="1088" y="22"/>
                  </a:cubicBezTo>
                  <a:cubicBezTo>
                    <a:pt x="434" y="133"/>
                    <a:pt x="1" y="758"/>
                    <a:pt x="121" y="1408"/>
                  </a:cubicBezTo>
                  <a:cubicBezTo>
                    <a:pt x="230" y="1976"/>
                    <a:pt x="730" y="2371"/>
                    <a:pt x="1288" y="2371"/>
                  </a:cubicBezTo>
                  <a:cubicBezTo>
                    <a:pt x="1368" y="2371"/>
                    <a:pt x="1449" y="2363"/>
                    <a:pt x="1531" y="2346"/>
                  </a:cubicBezTo>
                  <a:cubicBezTo>
                    <a:pt x="872" y="2221"/>
                    <a:pt x="443" y="1581"/>
                    <a:pt x="588" y="927"/>
                  </a:cubicBezTo>
                  <a:cubicBezTo>
                    <a:pt x="689" y="465"/>
                    <a:pt x="1055" y="109"/>
                    <a:pt x="1516" y="22"/>
                  </a:cubicBezTo>
                  <a:lnTo>
                    <a:pt x="1521" y="22"/>
                  </a:lnTo>
                  <a:cubicBezTo>
                    <a:pt x="1449" y="8"/>
                    <a:pt x="1377" y="0"/>
                    <a:pt x="1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1920868" y="2271094"/>
              <a:ext cx="28168" cy="73463"/>
            </a:xfrm>
            <a:custGeom>
              <a:avLst/>
              <a:gdLst/>
              <a:ahLst/>
              <a:cxnLst/>
              <a:rect l="l" t="t" r="r" b="b"/>
              <a:pathLst>
                <a:path w="1074" h="2801" extrusionOk="0">
                  <a:moveTo>
                    <a:pt x="1" y="1"/>
                  </a:moveTo>
                  <a:cubicBezTo>
                    <a:pt x="237" y="1"/>
                    <a:pt x="429" y="193"/>
                    <a:pt x="429" y="434"/>
                  </a:cubicBezTo>
                  <a:lnTo>
                    <a:pt x="429" y="2584"/>
                  </a:lnTo>
                  <a:cubicBezTo>
                    <a:pt x="429" y="2700"/>
                    <a:pt x="525" y="2801"/>
                    <a:pt x="646" y="2801"/>
                  </a:cubicBezTo>
                  <a:lnTo>
                    <a:pt x="1074" y="2801"/>
                  </a:lnTo>
                  <a:cubicBezTo>
                    <a:pt x="954" y="2796"/>
                    <a:pt x="862" y="2700"/>
                    <a:pt x="862" y="2584"/>
                  </a:cubicBezTo>
                  <a:lnTo>
                    <a:pt x="862" y="434"/>
                  </a:lnTo>
                  <a:cubicBezTo>
                    <a:pt x="862" y="193"/>
                    <a:pt x="670"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1751884" y="1989280"/>
              <a:ext cx="360602" cy="360471"/>
            </a:xfrm>
            <a:custGeom>
              <a:avLst/>
              <a:gdLst/>
              <a:ahLst/>
              <a:cxnLst/>
              <a:rect l="l" t="t" r="r" b="b"/>
              <a:pathLst>
                <a:path w="13749" h="13744" extrusionOk="0">
                  <a:moveTo>
                    <a:pt x="3545" y="3631"/>
                  </a:moveTo>
                  <a:cubicBezTo>
                    <a:pt x="3615" y="3631"/>
                    <a:pt x="3685" y="3638"/>
                    <a:pt x="3754" y="3653"/>
                  </a:cubicBezTo>
                  <a:cubicBezTo>
                    <a:pt x="4548" y="3831"/>
                    <a:pt x="4798" y="4842"/>
                    <a:pt x="4173" y="5366"/>
                  </a:cubicBezTo>
                  <a:cubicBezTo>
                    <a:pt x="3985" y="5525"/>
                    <a:pt x="3874" y="5761"/>
                    <a:pt x="3879" y="6006"/>
                  </a:cubicBezTo>
                  <a:lnTo>
                    <a:pt x="3879" y="6444"/>
                  </a:lnTo>
                  <a:cubicBezTo>
                    <a:pt x="3879" y="6790"/>
                    <a:pt x="4158" y="7074"/>
                    <a:pt x="4510" y="7074"/>
                  </a:cubicBezTo>
                  <a:lnTo>
                    <a:pt x="6675" y="7074"/>
                  </a:lnTo>
                  <a:lnTo>
                    <a:pt x="6675" y="9240"/>
                  </a:lnTo>
                  <a:cubicBezTo>
                    <a:pt x="6675" y="9369"/>
                    <a:pt x="6574" y="9470"/>
                    <a:pt x="6444" y="9470"/>
                  </a:cubicBezTo>
                  <a:lnTo>
                    <a:pt x="6006" y="9470"/>
                  </a:lnTo>
                  <a:cubicBezTo>
                    <a:pt x="5876" y="9470"/>
                    <a:pt x="5756" y="9413"/>
                    <a:pt x="5674" y="9316"/>
                  </a:cubicBezTo>
                  <a:cubicBezTo>
                    <a:pt x="5389" y="8978"/>
                    <a:pt x="5002" y="8821"/>
                    <a:pt x="4619" y="8821"/>
                  </a:cubicBezTo>
                  <a:cubicBezTo>
                    <a:pt x="4009" y="8821"/>
                    <a:pt x="3411" y="9221"/>
                    <a:pt x="3263" y="9913"/>
                  </a:cubicBezTo>
                  <a:cubicBezTo>
                    <a:pt x="3124" y="10539"/>
                    <a:pt x="3432" y="11179"/>
                    <a:pt x="4009" y="11458"/>
                  </a:cubicBezTo>
                  <a:cubicBezTo>
                    <a:pt x="4203" y="11553"/>
                    <a:pt x="4411" y="11599"/>
                    <a:pt x="4616" y="11599"/>
                  </a:cubicBezTo>
                  <a:cubicBezTo>
                    <a:pt x="5020" y="11599"/>
                    <a:pt x="5415" y="11421"/>
                    <a:pt x="5684" y="11092"/>
                  </a:cubicBezTo>
                  <a:cubicBezTo>
                    <a:pt x="5762" y="11000"/>
                    <a:pt x="5876" y="10947"/>
                    <a:pt x="5999" y="10947"/>
                  </a:cubicBezTo>
                  <a:cubicBezTo>
                    <a:pt x="6005" y="10947"/>
                    <a:pt x="6010" y="10947"/>
                    <a:pt x="6016" y="10948"/>
                  </a:cubicBezTo>
                  <a:lnTo>
                    <a:pt x="6444" y="10948"/>
                  </a:lnTo>
                  <a:cubicBezTo>
                    <a:pt x="6569" y="10948"/>
                    <a:pt x="6675" y="11049"/>
                    <a:pt x="6675" y="11174"/>
                  </a:cubicBezTo>
                  <a:lnTo>
                    <a:pt x="6675" y="13339"/>
                  </a:lnTo>
                  <a:lnTo>
                    <a:pt x="1064" y="13339"/>
                  </a:lnTo>
                  <a:cubicBezTo>
                    <a:pt x="703" y="13339"/>
                    <a:pt x="405" y="13046"/>
                    <a:pt x="405" y="12685"/>
                  </a:cubicBezTo>
                  <a:lnTo>
                    <a:pt x="405" y="7074"/>
                  </a:lnTo>
                  <a:lnTo>
                    <a:pt x="2570" y="7074"/>
                  </a:lnTo>
                  <a:cubicBezTo>
                    <a:pt x="2917" y="7074"/>
                    <a:pt x="3201" y="6790"/>
                    <a:pt x="3201" y="6444"/>
                  </a:cubicBezTo>
                  <a:lnTo>
                    <a:pt x="3201" y="6016"/>
                  </a:lnTo>
                  <a:cubicBezTo>
                    <a:pt x="3206" y="5765"/>
                    <a:pt x="3100" y="5530"/>
                    <a:pt x="2912" y="5371"/>
                  </a:cubicBezTo>
                  <a:cubicBezTo>
                    <a:pt x="2436" y="4976"/>
                    <a:pt x="2436" y="4245"/>
                    <a:pt x="2922" y="3850"/>
                  </a:cubicBezTo>
                  <a:cubicBezTo>
                    <a:pt x="3098" y="3707"/>
                    <a:pt x="3319" y="3631"/>
                    <a:pt x="3545" y="3631"/>
                  </a:cubicBezTo>
                  <a:close/>
                  <a:moveTo>
                    <a:pt x="12685" y="400"/>
                  </a:moveTo>
                  <a:cubicBezTo>
                    <a:pt x="13050" y="400"/>
                    <a:pt x="13344" y="699"/>
                    <a:pt x="13344" y="1064"/>
                  </a:cubicBezTo>
                  <a:lnTo>
                    <a:pt x="13344" y="6670"/>
                  </a:lnTo>
                  <a:lnTo>
                    <a:pt x="13118" y="6670"/>
                  </a:lnTo>
                  <a:cubicBezTo>
                    <a:pt x="12863" y="6684"/>
                    <a:pt x="12863" y="7060"/>
                    <a:pt x="13118" y="7074"/>
                  </a:cubicBezTo>
                  <a:lnTo>
                    <a:pt x="13344" y="7074"/>
                  </a:lnTo>
                  <a:lnTo>
                    <a:pt x="13344" y="12685"/>
                  </a:lnTo>
                  <a:cubicBezTo>
                    <a:pt x="13344" y="13046"/>
                    <a:pt x="13046" y="13344"/>
                    <a:pt x="12685" y="13344"/>
                  </a:cubicBezTo>
                  <a:lnTo>
                    <a:pt x="7074" y="13344"/>
                  </a:lnTo>
                  <a:lnTo>
                    <a:pt x="7074" y="11179"/>
                  </a:lnTo>
                  <a:cubicBezTo>
                    <a:pt x="7074" y="10832"/>
                    <a:pt x="6790" y="10548"/>
                    <a:pt x="6444" y="10548"/>
                  </a:cubicBezTo>
                  <a:lnTo>
                    <a:pt x="6016" y="10548"/>
                  </a:lnTo>
                  <a:cubicBezTo>
                    <a:pt x="6010" y="10548"/>
                    <a:pt x="6005" y="10548"/>
                    <a:pt x="5999" y="10548"/>
                  </a:cubicBezTo>
                  <a:cubicBezTo>
                    <a:pt x="5755" y="10548"/>
                    <a:pt x="5526" y="10653"/>
                    <a:pt x="5371" y="10837"/>
                  </a:cubicBezTo>
                  <a:cubicBezTo>
                    <a:pt x="5174" y="11075"/>
                    <a:pt x="4893" y="11194"/>
                    <a:pt x="4613" y="11194"/>
                  </a:cubicBezTo>
                  <a:cubicBezTo>
                    <a:pt x="4330" y="11194"/>
                    <a:pt x="4048" y="11073"/>
                    <a:pt x="3850" y="10832"/>
                  </a:cubicBezTo>
                  <a:cubicBezTo>
                    <a:pt x="3663" y="10596"/>
                    <a:pt x="3590" y="10288"/>
                    <a:pt x="3653" y="9995"/>
                  </a:cubicBezTo>
                  <a:cubicBezTo>
                    <a:pt x="3762" y="9507"/>
                    <a:pt x="4186" y="9224"/>
                    <a:pt x="4619" y="9224"/>
                  </a:cubicBezTo>
                  <a:cubicBezTo>
                    <a:pt x="4890" y="9224"/>
                    <a:pt x="5164" y="9335"/>
                    <a:pt x="5366" y="9576"/>
                  </a:cubicBezTo>
                  <a:cubicBezTo>
                    <a:pt x="5521" y="9760"/>
                    <a:pt x="5751" y="9870"/>
                    <a:pt x="5991" y="9870"/>
                  </a:cubicBezTo>
                  <a:cubicBezTo>
                    <a:pt x="5996" y="9870"/>
                    <a:pt x="6001" y="9870"/>
                    <a:pt x="6006" y="9870"/>
                  </a:cubicBezTo>
                  <a:lnTo>
                    <a:pt x="6444" y="9870"/>
                  </a:lnTo>
                  <a:cubicBezTo>
                    <a:pt x="6795" y="9870"/>
                    <a:pt x="7074" y="9591"/>
                    <a:pt x="7074" y="9240"/>
                  </a:cubicBezTo>
                  <a:lnTo>
                    <a:pt x="7074" y="7074"/>
                  </a:lnTo>
                  <a:lnTo>
                    <a:pt x="9239" y="7074"/>
                  </a:lnTo>
                  <a:cubicBezTo>
                    <a:pt x="9369" y="7074"/>
                    <a:pt x="9470" y="7175"/>
                    <a:pt x="9470" y="7305"/>
                  </a:cubicBezTo>
                  <a:lnTo>
                    <a:pt x="9470" y="7743"/>
                  </a:lnTo>
                  <a:cubicBezTo>
                    <a:pt x="9470" y="7868"/>
                    <a:pt x="9413" y="7993"/>
                    <a:pt x="9316" y="8075"/>
                  </a:cubicBezTo>
                  <a:cubicBezTo>
                    <a:pt x="8436" y="8811"/>
                    <a:pt x="8787" y="10240"/>
                    <a:pt x="9913" y="10486"/>
                  </a:cubicBezTo>
                  <a:cubicBezTo>
                    <a:pt x="10009" y="10505"/>
                    <a:pt x="10106" y="10515"/>
                    <a:pt x="10207" y="10519"/>
                  </a:cubicBezTo>
                  <a:cubicBezTo>
                    <a:pt x="10794" y="10519"/>
                    <a:pt x="11313" y="10154"/>
                    <a:pt x="11511" y="9600"/>
                  </a:cubicBezTo>
                  <a:cubicBezTo>
                    <a:pt x="11713" y="9052"/>
                    <a:pt x="11539" y="8436"/>
                    <a:pt x="11087" y="8065"/>
                  </a:cubicBezTo>
                  <a:cubicBezTo>
                    <a:pt x="10996" y="7979"/>
                    <a:pt x="10943" y="7859"/>
                    <a:pt x="10948" y="7733"/>
                  </a:cubicBezTo>
                  <a:lnTo>
                    <a:pt x="10948" y="7305"/>
                  </a:lnTo>
                  <a:cubicBezTo>
                    <a:pt x="10948" y="7175"/>
                    <a:pt x="11049" y="7074"/>
                    <a:pt x="11179" y="7074"/>
                  </a:cubicBezTo>
                  <a:lnTo>
                    <a:pt x="12252" y="7074"/>
                  </a:lnTo>
                  <a:cubicBezTo>
                    <a:pt x="12507" y="7060"/>
                    <a:pt x="12507" y="6684"/>
                    <a:pt x="12252" y="6670"/>
                  </a:cubicBezTo>
                  <a:lnTo>
                    <a:pt x="11179" y="6670"/>
                  </a:lnTo>
                  <a:cubicBezTo>
                    <a:pt x="10827" y="6670"/>
                    <a:pt x="10548" y="6954"/>
                    <a:pt x="10548" y="7305"/>
                  </a:cubicBezTo>
                  <a:lnTo>
                    <a:pt x="10548" y="7733"/>
                  </a:lnTo>
                  <a:cubicBezTo>
                    <a:pt x="10539" y="7979"/>
                    <a:pt x="10644" y="8215"/>
                    <a:pt x="10832" y="8373"/>
                  </a:cubicBezTo>
                  <a:cubicBezTo>
                    <a:pt x="11313" y="8768"/>
                    <a:pt x="11308" y="9504"/>
                    <a:pt x="10827" y="9894"/>
                  </a:cubicBezTo>
                  <a:cubicBezTo>
                    <a:pt x="10651" y="10037"/>
                    <a:pt x="10430" y="10113"/>
                    <a:pt x="10204" y="10113"/>
                  </a:cubicBezTo>
                  <a:cubicBezTo>
                    <a:pt x="10134" y="10113"/>
                    <a:pt x="10064" y="10106"/>
                    <a:pt x="9995" y="10091"/>
                  </a:cubicBezTo>
                  <a:cubicBezTo>
                    <a:pt x="9201" y="9918"/>
                    <a:pt x="8951" y="8908"/>
                    <a:pt x="9576" y="8383"/>
                  </a:cubicBezTo>
                  <a:cubicBezTo>
                    <a:pt x="9764" y="8224"/>
                    <a:pt x="9870" y="7988"/>
                    <a:pt x="9870" y="7743"/>
                  </a:cubicBezTo>
                  <a:lnTo>
                    <a:pt x="9870" y="7305"/>
                  </a:lnTo>
                  <a:cubicBezTo>
                    <a:pt x="9870" y="6954"/>
                    <a:pt x="9586" y="6675"/>
                    <a:pt x="9239" y="6675"/>
                  </a:cubicBezTo>
                  <a:lnTo>
                    <a:pt x="7074" y="6675"/>
                  </a:lnTo>
                  <a:lnTo>
                    <a:pt x="7074" y="4510"/>
                  </a:lnTo>
                  <a:cubicBezTo>
                    <a:pt x="7074" y="4380"/>
                    <a:pt x="7175" y="4279"/>
                    <a:pt x="7300" y="4279"/>
                  </a:cubicBezTo>
                  <a:lnTo>
                    <a:pt x="7738" y="4279"/>
                  </a:lnTo>
                  <a:cubicBezTo>
                    <a:pt x="7868" y="4279"/>
                    <a:pt x="7988" y="4332"/>
                    <a:pt x="8070" y="4433"/>
                  </a:cubicBezTo>
                  <a:cubicBezTo>
                    <a:pt x="8355" y="4771"/>
                    <a:pt x="8741" y="4927"/>
                    <a:pt x="9123" y="4927"/>
                  </a:cubicBezTo>
                  <a:cubicBezTo>
                    <a:pt x="9735" y="4927"/>
                    <a:pt x="10335" y="4526"/>
                    <a:pt x="10486" y="3836"/>
                  </a:cubicBezTo>
                  <a:cubicBezTo>
                    <a:pt x="10625" y="3210"/>
                    <a:pt x="10317" y="2570"/>
                    <a:pt x="9740" y="2287"/>
                  </a:cubicBezTo>
                  <a:cubicBezTo>
                    <a:pt x="9547" y="2193"/>
                    <a:pt x="9341" y="2148"/>
                    <a:pt x="9138" y="2148"/>
                  </a:cubicBezTo>
                  <a:cubicBezTo>
                    <a:pt x="8731" y="2148"/>
                    <a:pt x="8333" y="2327"/>
                    <a:pt x="8061" y="2657"/>
                  </a:cubicBezTo>
                  <a:cubicBezTo>
                    <a:pt x="7982" y="2749"/>
                    <a:pt x="7868" y="2802"/>
                    <a:pt x="7749" y="2802"/>
                  </a:cubicBezTo>
                  <a:cubicBezTo>
                    <a:pt x="7744" y="2802"/>
                    <a:pt x="7739" y="2802"/>
                    <a:pt x="7733" y="2801"/>
                  </a:cubicBezTo>
                  <a:lnTo>
                    <a:pt x="7300" y="2801"/>
                  </a:lnTo>
                  <a:cubicBezTo>
                    <a:pt x="7175" y="2801"/>
                    <a:pt x="7069" y="2696"/>
                    <a:pt x="7069" y="2570"/>
                  </a:cubicBezTo>
                  <a:lnTo>
                    <a:pt x="7069" y="1493"/>
                  </a:lnTo>
                  <a:cubicBezTo>
                    <a:pt x="7065" y="1365"/>
                    <a:pt x="6968" y="1301"/>
                    <a:pt x="6871" y="1301"/>
                  </a:cubicBezTo>
                  <a:cubicBezTo>
                    <a:pt x="6775" y="1301"/>
                    <a:pt x="6677" y="1365"/>
                    <a:pt x="6670" y="1493"/>
                  </a:cubicBezTo>
                  <a:lnTo>
                    <a:pt x="6670" y="2570"/>
                  </a:lnTo>
                  <a:cubicBezTo>
                    <a:pt x="6670" y="2917"/>
                    <a:pt x="6954" y="3201"/>
                    <a:pt x="7300" y="3201"/>
                  </a:cubicBezTo>
                  <a:lnTo>
                    <a:pt x="7733" y="3201"/>
                  </a:lnTo>
                  <a:cubicBezTo>
                    <a:pt x="7739" y="3201"/>
                    <a:pt x="7744" y="3201"/>
                    <a:pt x="7749" y="3201"/>
                  </a:cubicBezTo>
                  <a:cubicBezTo>
                    <a:pt x="7989" y="3201"/>
                    <a:pt x="8218" y="3096"/>
                    <a:pt x="8373" y="2912"/>
                  </a:cubicBezTo>
                  <a:cubicBezTo>
                    <a:pt x="8570" y="2675"/>
                    <a:pt x="8850" y="2556"/>
                    <a:pt x="9131" y="2556"/>
                  </a:cubicBezTo>
                  <a:cubicBezTo>
                    <a:pt x="9415" y="2556"/>
                    <a:pt x="9698" y="2678"/>
                    <a:pt x="9894" y="2922"/>
                  </a:cubicBezTo>
                  <a:cubicBezTo>
                    <a:pt x="10082" y="3153"/>
                    <a:pt x="10154" y="3461"/>
                    <a:pt x="10091" y="3754"/>
                  </a:cubicBezTo>
                  <a:cubicBezTo>
                    <a:pt x="9982" y="4242"/>
                    <a:pt x="9558" y="4525"/>
                    <a:pt x="9125" y="4525"/>
                  </a:cubicBezTo>
                  <a:cubicBezTo>
                    <a:pt x="8854" y="4525"/>
                    <a:pt x="8580" y="4414"/>
                    <a:pt x="8378" y="4173"/>
                  </a:cubicBezTo>
                  <a:cubicBezTo>
                    <a:pt x="8223" y="3989"/>
                    <a:pt x="7993" y="3879"/>
                    <a:pt x="7754" y="3879"/>
                  </a:cubicBezTo>
                  <a:cubicBezTo>
                    <a:pt x="7748" y="3879"/>
                    <a:pt x="7743" y="3879"/>
                    <a:pt x="7738" y="3879"/>
                  </a:cubicBezTo>
                  <a:lnTo>
                    <a:pt x="7300" y="3879"/>
                  </a:lnTo>
                  <a:cubicBezTo>
                    <a:pt x="6954" y="3879"/>
                    <a:pt x="6670" y="4158"/>
                    <a:pt x="6670" y="4510"/>
                  </a:cubicBezTo>
                  <a:lnTo>
                    <a:pt x="6670" y="6675"/>
                  </a:lnTo>
                  <a:lnTo>
                    <a:pt x="4510" y="6675"/>
                  </a:lnTo>
                  <a:cubicBezTo>
                    <a:pt x="4384" y="6675"/>
                    <a:pt x="4283" y="6574"/>
                    <a:pt x="4283" y="6444"/>
                  </a:cubicBezTo>
                  <a:lnTo>
                    <a:pt x="4283" y="6006"/>
                  </a:lnTo>
                  <a:cubicBezTo>
                    <a:pt x="4279" y="5881"/>
                    <a:pt x="4336" y="5756"/>
                    <a:pt x="4433" y="5674"/>
                  </a:cubicBezTo>
                  <a:cubicBezTo>
                    <a:pt x="5313" y="4938"/>
                    <a:pt x="4962" y="3509"/>
                    <a:pt x="3836" y="3263"/>
                  </a:cubicBezTo>
                  <a:cubicBezTo>
                    <a:pt x="3734" y="3241"/>
                    <a:pt x="3632" y="3230"/>
                    <a:pt x="3532" y="3230"/>
                  </a:cubicBezTo>
                  <a:cubicBezTo>
                    <a:pt x="2788" y="3230"/>
                    <a:pt x="2152" y="3835"/>
                    <a:pt x="2152" y="4615"/>
                  </a:cubicBezTo>
                  <a:cubicBezTo>
                    <a:pt x="2152" y="5029"/>
                    <a:pt x="2339" y="5424"/>
                    <a:pt x="2657" y="5684"/>
                  </a:cubicBezTo>
                  <a:cubicBezTo>
                    <a:pt x="2753" y="5770"/>
                    <a:pt x="2806" y="5891"/>
                    <a:pt x="2801" y="6016"/>
                  </a:cubicBezTo>
                  <a:lnTo>
                    <a:pt x="2801" y="6449"/>
                  </a:lnTo>
                  <a:cubicBezTo>
                    <a:pt x="2797" y="6574"/>
                    <a:pt x="2695" y="6675"/>
                    <a:pt x="2570" y="6675"/>
                  </a:cubicBezTo>
                  <a:lnTo>
                    <a:pt x="405" y="6675"/>
                  </a:lnTo>
                  <a:lnTo>
                    <a:pt x="405" y="1064"/>
                  </a:lnTo>
                  <a:cubicBezTo>
                    <a:pt x="405" y="699"/>
                    <a:pt x="699" y="400"/>
                    <a:pt x="1064" y="400"/>
                  </a:cubicBezTo>
                  <a:lnTo>
                    <a:pt x="6675" y="400"/>
                  </a:lnTo>
                  <a:lnTo>
                    <a:pt x="6675" y="631"/>
                  </a:lnTo>
                  <a:cubicBezTo>
                    <a:pt x="6668" y="773"/>
                    <a:pt x="6772" y="844"/>
                    <a:pt x="6877" y="844"/>
                  </a:cubicBezTo>
                  <a:cubicBezTo>
                    <a:pt x="6982" y="844"/>
                    <a:pt x="7086" y="773"/>
                    <a:pt x="7079" y="631"/>
                  </a:cubicBezTo>
                  <a:lnTo>
                    <a:pt x="7079" y="400"/>
                  </a:lnTo>
                  <a:close/>
                  <a:moveTo>
                    <a:pt x="1064" y="1"/>
                  </a:moveTo>
                  <a:cubicBezTo>
                    <a:pt x="477" y="1"/>
                    <a:pt x="1" y="473"/>
                    <a:pt x="1" y="1060"/>
                  </a:cubicBezTo>
                  <a:lnTo>
                    <a:pt x="1" y="12685"/>
                  </a:lnTo>
                  <a:cubicBezTo>
                    <a:pt x="1" y="13267"/>
                    <a:pt x="477" y="13743"/>
                    <a:pt x="1064" y="13743"/>
                  </a:cubicBezTo>
                  <a:lnTo>
                    <a:pt x="12685" y="13743"/>
                  </a:lnTo>
                  <a:cubicBezTo>
                    <a:pt x="13272" y="13743"/>
                    <a:pt x="13743" y="13267"/>
                    <a:pt x="13748" y="12685"/>
                  </a:cubicBezTo>
                  <a:lnTo>
                    <a:pt x="13748" y="1064"/>
                  </a:lnTo>
                  <a:cubicBezTo>
                    <a:pt x="13748" y="477"/>
                    <a:pt x="13272" y="1"/>
                    <a:pt x="12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40"/>
          <p:cNvGrpSpPr/>
          <p:nvPr/>
        </p:nvGrpSpPr>
        <p:grpSpPr>
          <a:xfrm>
            <a:off x="4006232" y="860475"/>
            <a:ext cx="315902" cy="470073"/>
            <a:chOff x="1277639" y="2449546"/>
            <a:chExt cx="409411" cy="332066"/>
          </a:xfrm>
        </p:grpSpPr>
        <p:sp>
          <p:nvSpPr>
            <p:cNvPr id="507" name="Google Shape;507;p40"/>
            <p:cNvSpPr/>
            <p:nvPr/>
          </p:nvSpPr>
          <p:spPr>
            <a:xfrm>
              <a:off x="1283566" y="2455474"/>
              <a:ext cx="397556" cy="275258"/>
            </a:xfrm>
            <a:custGeom>
              <a:avLst/>
              <a:gdLst/>
              <a:ahLst/>
              <a:cxnLst/>
              <a:rect l="l" t="t" r="r" b="b"/>
              <a:pathLst>
                <a:path w="15158" h="10495" extrusionOk="0">
                  <a:moveTo>
                    <a:pt x="410" y="1"/>
                  </a:moveTo>
                  <a:cubicBezTo>
                    <a:pt x="183" y="1"/>
                    <a:pt x="1" y="183"/>
                    <a:pt x="1" y="405"/>
                  </a:cubicBezTo>
                  <a:lnTo>
                    <a:pt x="1" y="10091"/>
                  </a:lnTo>
                  <a:cubicBezTo>
                    <a:pt x="1" y="10317"/>
                    <a:pt x="183" y="10495"/>
                    <a:pt x="410" y="10495"/>
                  </a:cubicBezTo>
                  <a:lnTo>
                    <a:pt x="14749" y="10495"/>
                  </a:lnTo>
                  <a:cubicBezTo>
                    <a:pt x="14975" y="10495"/>
                    <a:pt x="15158" y="10317"/>
                    <a:pt x="15158" y="10091"/>
                  </a:cubicBezTo>
                  <a:lnTo>
                    <a:pt x="15158" y="405"/>
                  </a:lnTo>
                  <a:cubicBezTo>
                    <a:pt x="15158" y="183"/>
                    <a:pt x="14975" y="1"/>
                    <a:pt x="147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1283566" y="2455605"/>
              <a:ext cx="397556" cy="275126"/>
            </a:xfrm>
            <a:custGeom>
              <a:avLst/>
              <a:gdLst/>
              <a:ahLst/>
              <a:cxnLst/>
              <a:rect l="l" t="t" r="r" b="b"/>
              <a:pathLst>
                <a:path w="15158" h="10490" extrusionOk="0">
                  <a:moveTo>
                    <a:pt x="14757" y="0"/>
                  </a:moveTo>
                  <a:cubicBezTo>
                    <a:pt x="14754" y="0"/>
                    <a:pt x="14751" y="0"/>
                    <a:pt x="14749" y="0"/>
                  </a:cubicBezTo>
                  <a:lnTo>
                    <a:pt x="13796" y="0"/>
                  </a:lnTo>
                  <a:lnTo>
                    <a:pt x="13796" y="9503"/>
                  </a:lnTo>
                  <a:cubicBezTo>
                    <a:pt x="13796" y="9730"/>
                    <a:pt x="13613" y="9912"/>
                    <a:pt x="13387" y="9912"/>
                  </a:cubicBezTo>
                  <a:lnTo>
                    <a:pt x="1" y="9912"/>
                  </a:lnTo>
                  <a:lnTo>
                    <a:pt x="1" y="10086"/>
                  </a:lnTo>
                  <a:cubicBezTo>
                    <a:pt x="1" y="10312"/>
                    <a:pt x="183" y="10490"/>
                    <a:pt x="410" y="10490"/>
                  </a:cubicBezTo>
                  <a:lnTo>
                    <a:pt x="14749" y="10490"/>
                  </a:lnTo>
                  <a:cubicBezTo>
                    <a:pt x="14975" y="10490"/>
                    <a:pt x="15158" y="10312"/>
                    <a:pt x="15158" y="10086"/>
                  </a:cubicBezTo>
                  <a:lnTo>
                    <a:pt x="15158" y="400"/>
                  </a:lnTo>
                  <a:cubicBezTo>
                    <a:pt x="15153" y="181"/>
                    <a:pt x="14979" y="0"/>
                    <a:pt x="14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1312338" y="2485504"/>
              <a:ext cx="340013" cy="215328"/>
            </a:xfrm>
            <a:custGeom>
              <a:avLst/>
              <a:gdLst/>
              <a:ahLst/>
              <a:cxnLst/>
              <a:rect l="l" t="t" r="r" b="b"/>
              <a:pathLst>
                <a:path w="12964" h="8210" extrusionOk="0">
                  <a:moveTo>
                    <a:pt x="1146" y="1"/>
                  </a:moveTo>
                  <a:cubicBezTo>
                    <a:pt x="1122" y="1"/>
                    <a:pt x="1098" y="20"/>
                    <a:pt x="1093" y="49"/>
                  </a:cubicBezTo>
                  <a:cubicBezTo>
                    <a:pt x="1069" y="617"/>
                    <a:pt x="617" y="1069"/>
                    <a:pt x="54" y="1093"/>
                  </a:cubicBezTo>
                  <a:cubicBezTo>
                    <a:pt x="25" y="1093"/>
                    <a:pt x="1" y="1117"/>
                    <a:pt x="1" y="1146"/>
                  </a:cubicBezTo>
                  <a:lnTo>
                    <a:pt x="1" y="7064"/>
                  </a:lnTo>
                  <a:cubicBezTo>
                    <a:pt x="1" y="7088"/>
                    <a:pt x="25" y="7112"/>
                    <a:pt x="54" y="7117"/>
                  </a:cubicBezTo>
                  <a:cubicBezTo>
                    <a:pt x="617" y="7141"/>
                    <a:pt x="1069" y="7594"/>
                    <a:pt x="1093" y="8157"/>
                  </a:cubicBezTo>
                  <a:cubicBezTo>
                    <a:pt x="1098" y="8185"/>
                    <a:pt x="1122" y="8210"/>
                    <a:pt x="1146" y="8210"/>
                  </a:cubicBezTo>
                  <a:lnTo>
                    <a:pt x="11761" y="8210"/>
                  </a:lnTo>
                  <a:cubicBezTo>
                    <a:pt x="11789" y="8210"/>
                    <a:pt x="11813" y="8185"/>
                    <a:pt x="11813" y="8157"/>
                  </a:cubicBezTo>
                  <a:cubicBezTo>
                    <a:pt x="11842" y="7577"/>
                    <a:pt x="12319" y="7117"/>
                    <a:pt x="12901" y="7117"/>
                  </a:cubicBezTo>
                  <a:cubicBezTo>
                    <a:pt x="12904" y="7117"/>
                    <a:pt x="12907" y="7117"/>
                    <a:pt x="12911" y="7117"/>
                  </a:cubicBezTo>
                  <a:cubicBezTo>
                    <a:pt x="12939" y="7117"/>
                    <a:pt x="12963" y="7093"/>
                    <a:pt x="12963" y="7060"/>
                  </a:cubicBezTo>
                  <a:lnTo>
                    <a:pt x="12963" y="1146"/>
                  </a:lnTo>
                  <a:cubicBezTo>
                    <a:pt x="12963" y="1117"/>
                    <a:pt x="12939" y="1093"/>
                    <a:pt x="12911" y="1093"/>
                  </a:cubicBezTo>
                  <a:cubicBezTo>
                    <a:pt x="12323" y="1093"/>
                    <a:pt x="11842" y="636"/>
                    <a:pt x="11813" y="49"/>
                  </a:cubicBezTo>
                  <a:cubicBezTo>
                    <a:pt x="11813" y="20"/>
                    <a:pt x="11789" y="1"/>
                    <a:pt x="11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1584815" y="2485504"/>
              <a:ext cx="67536" cy="215328"/>
            </a:xfrm>
            <a:custGeom>
              <a:avLst/>
              <a:gdLst/>
              <a:ahLst/>
              <a:cxnLst/>
              <a:rect l="l" t="t" r="r" b="b"/>
              <a:pathLst>
                <a:path w="2575" h="8210" extrusionOk="0">
                  <a:moveTo>
                    <a:pt x="0" y="1"/>
                  </a:moveTo>
                  <a:cubicBezTo>
                    <a:pt x="29" y="1"/>
                    <a:pt x="48" y="25"/>
                    <a:pt x="53" y="49"/>
                  </a:cubicBezTo>
                  <a:cubicBezTo>
                    <a:pt x="77" y="636"/>
                    <a:pt x="558" y="1093"/>
                    <a:pt x="1145" y="1093"/>
                  </a:cubicBezTo>
                  <a:cubicBezTo>
                    <a:pt x="1174" y="1093"/>
                    <a:pt x="1198" y="1117"/>
                    <a:pt x="1198" y="1146"/>
                  </a:cubicBezTo>
                  <a:lnTo>
                    <a:pt x="1198" y="7064"/>
                  </a:lnTo>
                  <a:cubicBezTo>
                    <a:pt x="1198" y="7093"/>
                    <a:pt x="1174" y="7117"/>
                    <a:pt x="1145" y="7117"/>
                  </a:cubicBezTo>
                  <a:cubicBezTo>
                    <a:pt x="558" y="7117"/>
                    <a:pt x="82" y="7574"/>
                    <a:pt x="53" y="8161"/>
                  </a:cubicBezTo>
                  <a:cubicBezTo>
                    <a:pt x="53" y="8185"/>
                    <a:pt x="29" y="8210"/>
                    <a:pt x="0" y="8210"/>
                  </a:cubicBezTo>
                  <a:lnTo>
                    <a:pt x="1372" y="8210"/>
                  </a:lnTo>
                  <a:cubicBezTo>
                    <a:pt x="1400" y="8210"/>
                    <a:pt x="1424" y="8185"/>
                    <a:pt x="1424" y="8161"/>
                  </a:cubicBezTo>
                  <a:cubicBezTo>
                    <a:pt x="1453" y="7574"/>
                    <a:pt x="1934" y="7117"/>
                    <a:pt x="2522" y="7117"/>
                  </a:cubicBezTo>
                  <a:cubicBezTo>
                    <a:pt x="2550" y="7117"/>
                    <a:pt x="2574" y="7093"/>
                    <a:pt x="2574" y="7060"/>
                  </a:cubicBezTo>
                  <a:lnTo>
                    <a:pt x="2574" y="1146"/>
                  </a:lnTo>
                  <a:cubicBezTo>
                    <a:pt x="2574" y="1117"/>
                    <a:pt x="2550" y="1093"/>
                    <a:pt x="2522" y="1093"/>
                  </a:cubicBezTo>
                  <a:cubicBezTo>
                    <a:pt x="1934" y="1093"/>
                    <a:pt x="1453" y="636"/>
                    <a:pt x="1424" y="49"/>
                  </a:cubicBezTo>
                  <a:cubicBezTo>
                    <a:pt x="1424" y="25"/>
                    <a:pt x="1400" y="1"/>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1542300" y="2696006"/>
              <a:ext cx="65254" cy="79548"/>
            </a:xfrm>
            <a:custGeom>
              <a:avLst/>
              <a:gdLst/>
              <a:ahLst/>
              <a:cxnLst/>
              <a:rect l="l" t="t" r="r" b="b"/>
              <a:pathLst>
                <a:path w="2488" h="3033" extrusionOk="0">
                  <a:moveTo>
                    <a:pt x="1145" y="1"/>
                  </a:moveTo>
                  <a:lnTo>
                    <a:pt x="14" y="2368"/>
                  </a:lnTo>
                  <a:cubicBezTo>
                    <a:pt x="1" y="2395"/>
                    <a:pt x="21" y="2426"/>
                    <a:pt x="51" y="2426"/>
                  </a:cubicBezTo>
                  <a:cubicBezTo>
                    <a:pt x="53" y="2426"/>
                    <a:pt x="55" y="2426"/>
                    <a:pt x="57" y="2426"/>
                  </a:cubicBezTo>
                  <a:lnTo>
                    <a:pt x="818" y="2305"/>
                  </a:lnTo>
                  <a:cubicBezTo>
                    <a:pt x="820" y="2305"/>
                    <a:pt x="823" y="2304"/>
                    <a:pt x="826" y="2304"/>
                  </a:cubicBezTo>
                  <a:cubicBezTo>
                    <a:pt x="839" y="2304"/>
                    <a:pt x="853" y="2313"/>
                    <a:pt x="861" y="2325"/>
                  </a:cubicBezTo>
                  <a:lnTo>
                    <a:pt x="1280" y="3013"/>
                  </a:lnTo>
                  <a:cubicBezTo>
                    <a:pt x="1288" y="3026"/>
                    <a:pt x="1302" y="3032"/>
                    <a:pt x="1316" y="3032"/>
                  </a:cubicBezTo>
                  <a:cubicBezTo>
                    <a:pt x="1332" y="3032"/>
                    <a:pt x="1349" y="3024"/>
                    <a:pt x="1357" y="3008"/>
                  </a:cubicBezTo>
                  <a:lnTo>
                    <a:pt x="2487" y="641"/>
                  </a:lnTo>
                  <a:lnTo>
                    <a:pt x="1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1591241" y="2696006"/>
              <a:ext cx="65254" cy="79496"/>
            </a:xfrm>
            <a:custGeom>
              <a:avLst/>
              <a:gdLst/>
              <a:ahLst/>
              <a:cxnLst/>
              <a:rect l="l" t="t" r="r" b="b"/>
              <a:pathLst>
                <a:path w="2488" h="3031" extrusionOk="0">
                  <a:moveTo>
                    <a:pt x="1338" y="1"/>
                  </a:moveTo>
                  <a:lnTo>
                    <a:pt x="1" y="641"/>
                  </a:lnTo>
                  <a:lnTo>
                    <a:pt x="1131" y="3008"/>
                  </a:lnTo>
                  <a:cubicBezTo>
                    <a:pt x="1139" y="3023"/>
                    <a:pt x="1154" y="3030"/>
                    <a:pt x="1170" y="3030"/>
                  </a:cubicBezTo>
                  <a:cubicBezTo>
                    <a:pt x="1184" y="3030"/>
                    <a:pt x="1199" y="3024"/>
                    <a:pt x="1208" y="3013"/>
                  </a:cubicBezTo>
                  <a:lnTo>
                    <a:pt x="1627" y="2325"/>
                  </a:lnTo>
                  <a:cubicBezTo>
                    <a:pt x="1635" y="2313"/>
                    <a:pt x="1646" y="2304"/>
                    <a:pt x="1660" y="2304"/>
                  </a:cubicBezTo>
                  <a:cubicBezTo>
                    <a:pt x="1664" y="2304"/>
                    <a:pt x="1667" y="2305"/>
                    <a:pt x="1670" y="2305"/>
                  </a:cubicBezTo>
                  <a:lnTo>
                    <a:pt x="2426" y="2426"/>
                  </a:lnTo>
                  <a:cubicBezTo>
                    <a:pt x="2428" y="2426"/>
                    <a:pt x="2430" y="2426"/>
                    <a:pt x="2432" y="2426"/>
                  </a:cubicBezTo>
                  <a:cubicBezTo>
                    <a:pt x="2463" y="2426"/>
                    <a:pt x="2487" y="2395"/>
                    <a:pt x="2474" y="2368"/>
                  </a:cubicBezTo>
                  <a:lnTo>
                    <a:pt x="1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1541645" y="2621022"/>
              <a:ext cx="115506" cy="113696"/>
            </a:xfrm>
            <a:custGeom>
              <a:avLst/>
              <a:gdLst/>
              <a:ahLst/>
              <a:cxnLst/>
              <a:rect l="l" t="t" r="r" b="b"/>
              <a:pathLst>
                <a:path w="4404" h="4335" extrusionOk="0">
                  <a:moveTo>
                    <a:pt x="2202" y="0"/>
                  </a:moveTo>
                  <a:cubicBezTo>
                    <a:pt x="2083" y="0"/>
                    <a:pt x="1964" y="38"/>
                    <a:pt x="1863" y="112"/>
                  </a:cubicBezTo>
                  <a:cubicBezTo>
                    <a:pt x="1759" y="181"/>
                    <a:pt x="1636" y="219"/>
                    <a:pt x="1510" y="219"/>
                  </a:cubicBezTo>
                  <a:cubicBezTo>
                    <a:pt x="1496" y="219"/>
                    <a:pt x="1482" y="219"/>
                    <a:pt x="1468" y="218"/>
                  </a:cubicBezTo>
                  <a:cubicBezTo>
                    <a:pt x="1449" y="216"/>
                    <a:pt x="1430" y="215"/>
                    <a:pt x="1411" y="215"/>
                  </a:cubicBezTo>
                  <a:cubicBezTo>
                    <a:pt x="1182" y="215"/>
                    <a:pt x="974" y="346"/>
                    <a:pt x="876" y="555"/>
                  </a:cubicBezTo>
                  <a:cubicBezTo>
                    <a:pt x="819" y="685"/>
                    <a:pt x="717" y="786"/>
                    <a:pt x="588" y="844"/>
                  </a:cubicBezTo>
                  <a:cubicBezTo>
                    <a:pt x="361" y="949"/>
                    <a:pt x="227" y="1185"/>
                    <a:pt x="251" y="1435"/>
                  </a:cubicBezTo>
                  <a:cubicBezTo>
                    <a:pt x="260" y="1575"/>
                    <a:pt x="227" y="1714"/>
                    <a:pt x="145" y="1830"/>
                  </a:cubicBezTo>
                  <a:cubicBezTo>
                    <a:pt x="1" y="2032"/>
                    <a:pt x="1" y="2306"/>
                    <a:pt x="145" y="2508"/>
                  </a:cubicBezTo>
                  <a:cubicBezTo>
                    <a:pt x="227" y="2624"/>
                    <a:pt x="260" y="2763"/>
                    <a:pt x="251" y="2903"/>
                  </a:cubicBezTo>
                  <a:cubicBezTo>
                    <a:pt x="227" y="3153"/>
                    <a:pt x="361" y="3389"/>
                    <a:pt x="588" y="3490"/>
                  </a:cubicBezTo>
                  <a:cubicBezTo>
                    <a:pt x="717" y="3548"/>
                    <a:pt x="819" y="3654"/>
                    <a:pt x="876" y="3779"/>
                  </a:cubicBezTo>
                  <a:cubicBezTo>
                    <a:pt x="974" y="3992"/>
                    <a:pt x="1182" y="4123"/>
                    <a:pt x="1411" y="4123"/>
                  </a:cubicBezTo>
                  <a:cubicBezTo>
                    <a:pt x="1430" y="4123"/>
                    <a:pt x="1449" y="4122"/>
                    <a:pt x="1468" y="4120"/>
                  </a:cubicBezTo>
                  <a:cubicBezTo>
                    <a:pt x="1487" y="4118"/>
                    <a:pt x="1507" y="4117"/>
                    <a:pt x="1526" y="4117"/>
                  </a:cubicBezTo>
                  <a:cubicBezTo>
                    <a:pt x="1646" y="4117"/>
                    <a:pt x="1763" y="4156"/>
                    <a:pt x="1863" y="4226"/>
                  </a:cubicBezTo>
                  <a:cubicBezTo>
                    <a:pt x="1964" y="4298"/>
                    <a:pt x="2083" y="4334"/>
                    <a:pt x="2202" y="4334"/>
                  </a:cubicBezTo>
                  <a:cubicBezTo>
                    <a:pt x="2321" y="4334"/>
                    <a:pt x="2440" y="4298"/>
                    <a:pt x="2541" y="4226"/>
                  </a:cubicBezTo>
                  <a:cubicBezTo>
                    <a:pt x="2641" y="4156"/>
                    <a:pt x="2758" y="4117"/>
                    <a:pt x="2878" y="4117"/>
                  </a:cubicBezTo>
                  <a:cubicBezTo>
                    <a:pt x="2897" y="4117"/>
                    <a:pt x="2916" y="4118"/>
                    <a:pt x="2936" y="4120"/>
                  </a:cubicBezTo>
                  <a:cubicBezTo>
                    <a:pt x="2955" y="4122"/>
                    <a:pt x="2974" y="4123"/>
                    <a:pt x="2993" y="4123"/>
                  </a:cubicBezTo>
                  <a:cubicBezTo>
                    <a:pt x="3221" y="4123"/>
                    <a:pt x="3429" y="3992"/>
                    <a:pt x="3523" y="3779"/>
                  </a:cubicBezTo>
                  <a:cubicBezTo>
                    <a:pt x="3585" y="3654"/>
                    <a:pt x="3686" y="3548"/>
                    <a:pt x="3816" y="3490"/>
                  </a:cubicBezTo>
                  <a:cubicBezTo>
                    <a:pt x="4042" y="3389"/>
                    <a:pt x="4177" y="3153"/>
                    <a:pt x="4153" y="2903"/>
                  </a:cubicBezTo>
                  <a:cubicBezTo>
                    <a:pt x="4139" y="2763"/>
                    <a:pt x="4177" y="2624"/>
                    <a:pt x="4259" y="2508"/>
                  </a:cubicBezTo>
                  <a:cubicBezTo>
                    <a:pt x="4403" y="2306"/>
                    <a:pt x="4403" y="2032"/>
                    <a:pt x="4259" y="1830"/>
                  </a:cubicBezTo>
                  <a:cubicBezTo>
                    <a:pt x="4177" y="1714"/>
                    <a:pt x="4139" y="1575"/>
                    <a:pt x="4153" y="1435"/>
                  </a:cubicBezTo>
                  <a:cubicBezTo>
                    <a:pt x="4177" y="1185"/>
                    <a:pt x="4042" y="949"/>
                    <a:pt x="3816" y="844"/>
                  </a:cubicBezTo>
                  <a:cubicBezTo>
                    <a:pt x="3686" y="786"/>
                    <a:pt x="3585" y="685"/>
                    <a:pt x="3523" y="555"/>
                  </a:cubicBezTo>
                  <a:cubicBezTo>
                    <a:pt x="3429" y="346"/>
                    <a:pt x="3221" y="215"/>
                    <a:pt x="2993" y="215"/>
                  </a:cubicBezTo>
                  <a:cubicBezTo>
                    <a:pt x="2974" y="215"/>
                    <a:pt x="2955" y="216"/>
                    <a:pt x="2936" y="218"/>
                  </a:cubicBezTo>
                  <a:cubicBezTo>
                    <a:pt x="2922" y="219"/>
                    <a:pt x="2908" y="219"/>
                    <a:pt x="2893" y="219"/>
                  </a:cubicBezTo>
                  <a:cubicBezTo>
                    <a:pt x="2768" y="219"/>
                    <a:pt x="2645" y="181"/>
                    <a:pt x="2541" y="112"/>
                  </a:cubicBezTo>
                  <a:cubicBezTo>
                    <a:pt x="2440" y="38"/>
                    <a:pt x="2321"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1579517" y="2729079"/>
              <a:ext cx="1915" cy="26"/>
            </a:xfrm>
            <a:custGeom>
              <a:avLst/>
              <a:gdLst/>
              <a:ahLst/>
              <a:cxnLst/>
              <a:rect l="l" t="t" r="r" b="b"/>
              <a:pathLst>
                <a:path w="73" h="1" extrusionOk="0">
                  <a:moveTo>
                    <a:pt x="0" y="0"/>
                  </a:moveTo>
                  <a:lnTo>
                    <a:pt x="24" y="0"/>
                  </a:lnTo>
                  <a:lnTo>
                    <a:pt x="24" y="0"/>
                  </a:lnTo>
                  <a:lnTo>
                    <a:pt x="72" y="0"/>
                  </a:lnTo>
                  <a:cubicBezTo>
                    <a:pt x="48" y="0"/>
                    <a:pt x="24" y="0"/>
                    <a:pt x="0"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1579517" y="2626739"/>
              <a:ext cx="1915" cy="26"/>
            </a:xfrm>
            <a:custGeom>
              <a:avLst/>
              <a:gdLst/>
              <a:ahLst/>
              <a:cxnLst/>
              <a:rect l="l" t="t" r="r" b="b"/>
              <a:pathLst>
                <a:path w="73" h="1" extrusionOk="0">
                  <a:moveTo>
                    <a:pt x="72" y="0"/>
                  </a:moveTo>
                  <a:lnTo>
                    <a:pt x="24" y="0"/>
                  </a:lnTo>
                  <a:lnTo>
                    <a:pt x="24" y="0"/>
                  </a:lnTo>
                  <a:lnTo>
                    <a:pt x="0" y="0"/>
                  </a:lnTo>
                  <a:cubicBezTo>
                    <a:pt x="24" y="0"/>
                    <a:pt x="48" y="0"/>
                    <a:pt x="72"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1583163" y="2621022"/>
              <a:ext cx="73988" cy="113696"/>
            </a:xfrm>
            <a:custGeom>
              <a:avLst/>
              <a:gdLst/>
              <a:ahLst/>
              <a:cxnLst/>
              <a:rect l="l" t="t" r="r" b="b"/>
              <a:pathLst>
                <a:path w="2821" h="4335" extrusionOk="0">
                  <a:moveTo>
                    <a:pt x="619" y="0"/>
                  </a:moveTo>
                  <a:cubicBezTo>
                    <a:pt x="500" y="0"/>
                    <a:pt x="381" y="38"/>
                    <a:pt x="280" y="112"/>
                  </a:cubicBezTo>
                  <a:cubicBezTo>
                    <a:pt x="198" y="170"/>
                    <a:pt x="102" y="204"/>
                    <a:pt x="1" y="213"/>
                  </a:cubicBezTo>
                  <a:cubicBezTo>
                    <a:pt x="12" y="213"/>
                    <a:pt x="23" y="212"/>
                    <a:pt x="35" y="212"/>
                  </a:cubicBezTo>
                  <a:cubicBezTo>
                    <a:pt x="262" y="212"/>
                    <a:pt x="472" y="349"/>
                    <a:pt x="568" y="555"/>
                  </a:cubicBezTo>
                  <a:cubicBezTo>
                    <a:pt x="626" y="685"/>
                    <a:pt x="727" y="786"/>
                    <a:pt x="857" y="844"/>
                  </a:cubicBezTo>
                  <a:cubicBezTo>
                    <a:pt x="1083" y="949"/>
                    <a:pt x="1218" y="1185"/>
                    <a:pt x="1199" y="1435"/>
                  </a:cubicBezTo>
                  <a:cubicBezTo>
                    <a:pt x="1184" y="1575"/>
                    <a:pt x="1223" y="1714"/>
                    <a:pt x="1305" y="1830"/>
                  </a:cubicBezTo>
                  <a:cubicBezTo>
                    <a:pt x="1449" y="2032"/>
                    <a:pt x="1449" y="2306"/>
                    <a:pt x="1305" y="2508"/>
                  </a:cubicBezTo>
                  <a:cubicBezTo>
                    <a:pt x="1223" y="2624"/>
                    <a:pt x="1184" y="2763"/>
                    <a:pt x="1199" y="2903"/>
                  </a:cubicBezTo>
                  <a:cubicBezTo>
                    <a:pt x="1218" y="3153"/>
                    <a:pt x="1083" y="3389"/>
                    <a:pt x="857" y="3490"/>
                  </a:cubicBezTo>
                  <a:cubicBezTo>
                    <a:pt x="727" y="3548"/>
                    <a:pt x="626" y="3654"/>
                    <a:pt x="568" y="3779"/>
                  </a:cubicBezTo>
                  <a:cubicBezTo>
                    <a:pt x="472" y="3989"/>
                    <a:pt x="263" y="4121"/>
                    <a:pt x="36" y="4121"/>
                  </a:cubicBezTo>
                  <a:cubicBezTo>
                    <a:pt x="24" y="4121"/>
                    <a:pt x="12" y="4121"/>
                    <a:pt x="1" y="4120"/>
                  </a:cubicBezTo>
                  <a:lnTo>
                    <a:pt x="1" y="4120"/>
                  </a:lnTo>
                  <a:cubicBezTo>
                    <a:pt x="102" y="4130"/>
                    <a:pt x="198" y="4168"/>
                    <a:pt x="280" y="4226"/>
                  </a:cubicBezTo>
                  <a:cubicBezTo>
                    <a:pt x="381" y="4298"/>
                    <a:pt x="500" y="4334"/>
                    <a:pt x="619" y="4334"/>
                  </a:cubicBezTo>
                  <a:cubicBezTo>
                    <a:pt x="738" y="4334"/>
                    <a:pt x="857" y="4298"/>
                    <a:pt x="958" y="4226"/>
                  </a:cubicBezTo>
                  <a:cubicBezTo>
                    <a:pt x="1058" y="4156"/>
                    <a:pt x="1175" y="4117"/>
                    <a:pt x="1295" y="4117"/>
                  </a:cubicBezTo>
                  <a:cubicBezTo>
                    <a:pt x="1314" y="4117"/>
                    <a:pt x="1333" y="4118"/>
                    <a:pt x="1353" y="4120"/>
                  </a:cubicBezTo>
                  <a:cubicBezTo>
                    <a:pt x="1372" y="4122"/>
                    <a:pt x="1391" y="4123"/>
                    <a:pt x="1410" y="4123"/>
                  </a:cubicBezTo>
                  <a:cubicBezTo>
                    <a:pt x="1638" y="4123"/>
                    <a:pt x="1846" y="3992"/>
                    <a:pt x="1940" y="3779"/>
                  </a:cubicBezTo>
                  <a:cubicBezTo>
                    <a:pt x="1997" y="3654"/>
                    <a:pt x="2103" y="3548"/>
                    <a:pt x="2228" y="3490"/>
                  </a:cubicBezTo>
                  <a:cubicBezTo>
                    <a:pt x="2459" y="3389"/>
                    <a:pt x="2594" y="3153"/>
                    <a:pt x="2570" y="2903"/>
                  </a:cubicBezTo>
                  <a:cubicBezTo>
                    <a:pt x="2556" y="2763"/>
                    <a:pt x="2594" y="2624"/>
                    <a:pt x="2676" y="2508"/>
                  </a:cubicBezTo>
                  <a:cubicBezTo>
                    <a:pt x="2820" y="2306"/>
                    <a:pt x="2820" y="2032"/>
                    <a:pt x="2676" y="1830"/>
                  </a:cubicBezTo>
                  <a:cubicBezTo>
                    <a:pt x="2594" y="1714"/>
                    <a:pt x="2556" y="1575"/>
                    <a:pt x="2570" y="1435"/>
                  </a:cubicBezTo>
                  <a:cubicBezTo>
                    <a:pt x="2594" y="1185"/>
                    <a:pt x="2459" y="949"/>
                    <a:pt x="2228" y="844"/>
                  </a:cubicBezTo>
                  <a:cubicBezTo>
                    <a:pt x="2103" y="786"/>
                    <a:pt x="1997" y="685"/>
                    <a:pt x="1940" y="555"/>
                  </a:cubicBezTo>
                  <a:cubicBezTo>
                    <a:pt x="1846" y="346"/>
                    <a:pt x="1638" y="215"/>
                    <a:pt x="1410" y="215"/>
                  </a:cubicBezTo>
                  <a:cubicBezTo>
                    <a:pt x="1391" y="215"/>
                    <a:pt x="1372" y="216"/>
                    <a:pt x="1353" y="218"/>
                  </a:cubicBezTo>
                  <a:cubicBezTo>
                    <a:pt x="1339" y="219"/>
                    <a:pt x="1325" y="219"/>
                    <a:pt x="1310" y="219"/>
                  </a:cubicBezTo>
                  <a:cubicBezTo>
                    <a:pt x="1185" y="219"/>
                    <a:pt x="1062" y="181"/>
                    <a:pt x="958" y="112"/>
                  </a:cubicBezTo>
                  <a:cubicBezTo>
                    <a:pt x="857" y="38"/>
                    <a:pt x="738"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1567636" y="2646541"/>
              <a:ext cx="62631" cy="62631"/>
            </a:xfrm>
            <a:custGeom>
              <a:avLst/>
              <a:gdLst/>
              <a:ahLst/>
              <a:cxnLst/>
              <a:rect l="l" t="t" r="r" b="b"/>
              <a:pathLst>
                <a:path w="2388" h="2388" extrusionOk="0">
                  <a:moveTo>
                    <a:pt x="1194" y="0"/>
                  </a:moveTo>
                  <a:cubicBezTo>
                    <a:pt x="535" y="0"/>
                    <a:pt x="1" y="535"/>
                    <a:pt x="1" y="1194"/>
                  </a:cubicBezTo>
                  <a:cubicBezTo>
                    <a:pt x="1" y="1853"/>
                    <a:pt x="535" y="2387"/>
                    <a:pt x="1194" y="2387"/>
                  </a:cubicBezTo>
                  <a:cubicBezTo>
                    <a:pt x="1853" y="2387"/>
                    <a:pt x="2387" y="1853"/>
                    <a:pt x="2387" y="1194"/>
                  </a:cubicBezTo>
                  <a:cubicBezTo>
                    <a:pt x="2387" y="535"/>
                    <a:pt x="1853" y="0"/>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1579386" y="2646541"/>
              <a:ext cx="56310" cy="62710"/>
            </a:xfrm>
            <a:custGeom>
              <a:avLst/>
              <a:gdLst/>
              <a:ahLst/>
              <a:cxnLst/>
              <a:rect l="l" t="t" r="r" b="b"/>
              <a:pathLst>
                <a:path w="2147" h="2391" extrusionOk="0">
                  <a:moveTo>
                    <a:pt x="746" y="0"/>
                  </a:moveTo>
                  <a:cubicBezTo>
                    <a:pt x="472" y="0"/>
                    <a:pt x="212" y="92"/>
                    <a:pt x="0" y="265"/>
                  </a:cubicBezTo>
                  <a:cubicBezTo>
                    <a:pt x="592" y="741"/>
                    <a:pt x="592" y="1651"/>
                    <a:pt x="0" y="2127"/>
                  </a:cubicBezTo>
                  <a:cubicBezTo>
                    <a:pt x="223" y="2307"/>
                    <a:pt x="485" y="2390"/>
                    <a:pt x="743" y="2390"/>
                  </a:cubicBezTo>
                  <a:cubicBezTo>
                    <a:pt x="1225" y="2390"/>
                    <a:pt x="1693" y="2098"/>
                    <a:pt x="1872" y="1593"/>
                  </a:cubicBezTo>
                  <a:cubicBezTo>
                    <a:pt x="2146" y="814"/>
                    <a:pt x="1569" y="0"/>
                    <a:pt x="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1358157" y="2520465"/>
              <a:ext cx="248374" cy="12012"/>
            </a:xfrm>
            <a:custGeom>
              <a:avLst/>
              <a:gdLst/>
              <a:ahLst/>
              <a:cxnLst/>
              <a:rect l="l" t="t" r="r" b="b"/>
              <a:pathLst>
                <a:path w="9470" h="458" extrusionOk="0">
                  <a:moveTo>
                    <a:pt x="289" y="1"/>
                  </a:moveTo>
                  <a:cubicBezTo>
                    <a:pt x="0" y="15"/>
                    <a:pt x="0" y="443"/>
                    <a:pt x="289" y="458"/>
                  </a:cubicBezTo>
                  <a:lnTo>
                    <a:pt x="9181" y="458"/>
                  </a:lnTo>
                  <a:cubicBezTo>
                    <a:pt x="9470" y="443"/>
                    <a:pt x="9470" y="15"/>
                    <a:pt x="9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1358157" y="2585850"/>
              <a:ext cx="248374" cy="12012"/>
            </a:xfrm>
            <a:custGeom>
              <a:avLst/>
              <a:gdLst/>
              <a:ahLst/>
              <a:cxnLst/>
              <a:rect l="l" t="t" r="r" b="b"/>
              <a:pathLst>
                <a:path w="9470" h="458" extrusionOk="0">
                  <a:moveTo>
                    <a:pt x="289" y="0"/>
                  </a:moveTo>
                  <a:cubicBezTo>
                    <a:pt x="0" y="14"/>
                    <a:pt x="0" y="443"/>
                    <a:pt x="289" y="457"/>
                  </a:cubicBezTo>
                  <a:lnTo>
                    <a:pt x="9181" y="457"/>
                  </a:lnTo>
                  <a:cubicBezTo>
                    <a:pt x="9470" y="443"/>
                    <a:pt x="9470" y="14"/>
                    <a:pt x="9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1434636" y="2628234"/>
              <a:ext cx="96176" cy="12038"/>
            </a:xfrm>
            <a:custGeom>
              <a:avLst/>
              <a:gdLst/>
              <a:ahLst/>
              <a:cxnLst/>
              <a:rect l="l" t="t" r="r" b="b"/>
              <a:pathLst>
                <a:path w="3667" h="459" extrusionOk="0">
                  <a:moveTo>
                    <a:pt x="3363" y="0"/>
                  </a:moveTo>
                  <a:cubicBezTo>
                    <a:pt x="3358" y="0"/>
                    <a:pt x="3354" y="1"/>
                    <a:pt x="3349" y="1"/>
                  </a:cubicBezTo>
                  <a:lnTo>
                    <a:pt x="289" y="1"/>
                  </a:lnTo>
                  <a:cubicBezTo>
                    <a:pt x="0" y="15"/>
                    <a:pt x="0" y="443"/>
                    <a:pt x="289" y="458"/>
                  </a:cubicBezTo>
                  <a:lnTo>
                    <a:pt x="3349" y="458"/>
                  </a:lnTo>
                  <a:cubicBezTo>
                    <a:pt x="3355" y="458"/>
                    <a:pt x="3361" y="458"/>
                    <a:pt x="3367" y="458"/>
                  </a:cubicBezTo>
                  <a:cubicBezTo>
                    <a:pt x="3667" y="458"/>
                    <a:pt x="3665" y="0"/>
                    <a:pt x="3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1416697" y="2553014"/>
              <a:ext cx="190595" cy="12038"/>
            </a:xfrm>
            <a:custGeom>
              <a:avLst/>
              <a:gdLst/>
              <a:ahLst/>
              <a:cxnLst/>
              <a:rect l="l" t="t" r="r" b="b"/>
              <a:pathLst>
                <a:path w="7267" h="459" extrusionOk="0">
                  <a:moveTo>
                    <a:pt x="300" y="0"/>
                  </a:moveTo>
                  <a:cubicBezTo>
                    <a:pt x="1" y="0"/>
                    <a:pt x="2" y="458"/>
                    <a:pt x="305" y="458"/>
                  </a:cubicBezTo>
                  <a:cubicBezTo>
                    <a:pt x="309" y="458"/>
                    <a:pt x="314" y="458"/>
                    <a:pt x="319" y="458"/>
                  </a:cubicBezTo>
                  <a:lnTo>
                    <a:pt x="6949" y="458"/>
                  </a:lnTo>
                  <a:cubicBezTo>
                    <a:pt x="6954" y="458"/>
                    <a:pt x="6958" y="458"/>
                    <a:pt x="6963" y="458"/>
                  </a:cubicBezTo>
                  <a:cubicBezTo>
                    <a:pt x="7265" y="458"/>
                    <a:pt x="7267" y="0"/>
                    <a:pt x="6967" y="0"/>
                  </a:cubicBezTo>
                  <a:cubicBezTo>
                    <a:pt x="6961" y="0"/>
                    <a:pt x="6955" y="1"/>
                    <a:pt x="6949" y="1"/>
                  </a:cubicBezTo>
                  <a:lnTo>
                    <a:pt x="319" y="1"/>
                  </a:lnTo>
                  <a:cubicBezTo>
                    <a:pt x="312" y="1"/>
                    <a:pt x="306"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1357396" y="2553014"/>
              <a:ext cx="47209" cy="12038"/>
            </a:xfrm>
            <a:custGeom>
              <a:avLst/>
              <a:gdLst/>
              <a:ahLst/>
              <a:cxnLst/>
              <a:rect l="l" t="t" r="r" b="b"/>
              <a:pathLst>
                <a:path w="1800" h="459" extrusionOk="0">
                  <a:moveTo>
                    <a:pt x="300" y="0"/>
                  </a:moveTo>
                  <a:cubicBezTo>
                    <a:pt x="0" y="0"/>
                    <a:pt x="2" y="458"/>
                    <a:pt x="304" y="458"/>
                  </a:cubicBezTo>
                  <a:cubicBezTo>
                    <a:pt x="309" y="458"/>
                    <a:pt x="313" y="458"/>
                    <a:pt x="318" y="458"/>
                  </a:cubicBezTo>
                  <a:lnTo>
                    <a:pt x="1511" y="458"/>
                  </a:lnTo>
                  <a:cubicBezTo>
                    <a:pt x="1800" y="444"/>
                    <a:pt x="1800" y="15"/>
                    <a:pt x="1511" y="1"/>
                  </a:cubicBezTo>
                  <a:lnTo>
                    <a:pt x="318" y="1"/>
                  </a:lnTo>
                  <a:cubicBezTo>
                    <a:pt x="312" y="1"/>
                    <a:pt x="306"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1306279" y="2479577"/>
              <a:ext cx="352262" cy="227183"/>
            </a:xfrm>
            <a:custGeom>
              <a:avLst/>
              <a:gdLst/>
              <a:ahLst/>
              <a:cxnLst/>
              <a:rect l="l" t="t" r="r" b="b"/>
              <a:pathLst>
                <a:path w="13431" h="8662" extrusionOk="0">
                  <a:moveTo>
                    <a:pt x="1377" y="1"/>
                  </a:moveTo>
                  <a:cubicBezTo>
                    <a:pt x="1228" y="1"/>
                    <a:pt x="1103" y="116"/>
                    <a:pt x="1098" y="270"/>
                  </a:cubicBezTo>
                  <a:cubicBezTo>
                    <a:pt x="1074" y="713"/>
                    <a:pt x="718" y="1069"/>
                    <a:pt x="270" y="1093"/>
                  </a:cubicBezTo>
                  <a:cubicBezTo>
                    <a:pt x="121" y="1098"/>
                    <a:pt x="1" y="1223"/>
                    <a:pt x="1" y="1372"/>
                  </a:cubicBezTo>
                  <a:lnTo>
                    <a:pt x="1" y="7290"/>
                  </a:lnTo>
                  <a:cubicBezTo>
                    <a:pt x="1" y="7439"/>
                    <a:pt x="121" y="7565"/>
                    <a:pt x="270" y="7569"/>
                  </a:cubicBezTo>
                  <a:cubicBezTo>
                    <a:pt x="718" y="7593"/>
                    <a:pt x="1074" y="7950"/>
                    <a:pt x="1098" y="8392"/>
                  </a:cubicBezTo>
                  <a:cubicBezTo>
                    <a:pt x="1103" y="8546"/>
                    <a:pt x="1228" y="8662"/>
                    <a:pt x="1377" y="8662"/>
                  </a:cubicBezTo>
                  <a:lnTo>
                    <a:pt x="8137" y="8662"/>
                  </a:lnTo>
                  <a:cubicBezTo>
                    <a:pt x="8426" y="8647"/>
                    <a:pt x="8426" y="8219"/>
                    <a:pt x="8137" y="8205"/>
                  </a:cubicBezTo>
                  <a:lnTo>
                    <a:pt x="1536" y="8205"/>
                  </a:lnTo>
                  <a:cubicBezTo>
                    <a:pt x="1444" y="7656"/>
                    <a:pt x="1011" y="7223"/>
                    <a:pt x="463" y="7132"/>
                  </a:cubicBezTo>
                  <a:lnTo>
                    <a:pt x="463" y="1531"/>
                  </a:lnTo>
                  <a:cubicBezTo>
                    <a:pt x="1011" y="1434"/>
                    <a:pt x="1444" y="1006"/>
                    <a:pt x="1536" y="458"/>
                  </a:cubicBezTo>
                  <a:lnTo>
                    <a:pt x="11838" y="458"/>
                  </a:lnTo>
                  <a:cubicBezTo>
                    <a:pt x="11934" y="1025"/>
                    <a:pt x="12391" y="1463"/>
                    <a:pt x="12963" y="1540"/>
                  </a:cubicBezTo>
                  <a:lnTo>
                    <a:pt x="12963" y="5423"/>
                  </a:lnTo>
                  <a:cubicBezTo>
                    <a:pt x="12956" y="5585"/>
                    <a:pt x="13075" y="5665"/>
                    <a:pt x="13194" y="5665"/>
                  </a:cubicBezTo>
                  <a:cubicBezTo>
                    <a:pt x="13312" y="5665"/>
                    <a:pt x="13430" y="5585"/>
                    <a:pt x="13421" y="5423"/>
                  </a:cubicBezTo>
                  <a:lnTo>
                    <a:pt x="13421" y="1372"/>
                  </a:lnTo>
                  <a:cubicBezTo>
                    <a:pt x="13421" y="1218"/>
                    <a:pt x="13295" y="1093"/>
                    <a:pt x="13142" y="1093"/>
                  </a:cubicBezTo>
                  <a:cubicBezTo>
                    <a:pt x="12675" y="1093"/>
                    <a:pt x="12295" y="727"/>
                    <a:pt x="12275" y="265"/>
                  </a:cubicBezTo>
                  <a:cubicBezTo>
                    <a:pt x="12266" y="116"/>
                    <a:pt x="12145" y="1"/>
                    <a:pt x="1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1277639" y="2449546"/>
              <a:ext cx="409411" cy="332066"/>
            </a:xfrm>
            <a:custGeom>
              <a:avLst/>
              <a:gdLst/>
              <a:ahLst/>
              <a:cxnLst/>
              <a:rect l="l" t="t" r="r" b="b"/>
              <a:pathLst>
                <a:path w="15610" h="12661" extrusionOk="0">
                  <a:moveTo>
                    <a:pt x="14975" y="448"/>
                  </a:moveTo>
                  <a:cubicBezTo>
                    <a:pt x="15076" y="448"/>
                    <a:pt x="15157" y="530"/>
                    <a:pt x="15157" y="631"/>
                  </a:cubicBezTo>
                  <a:lnTo>
                    <a:pt x="15157" y="10312"/>
                  </a:lnTo>
                  <a:lnTo>
                    <a:pt x="15153" y="10317"/>
                  </a:lnTo>
                  <a:cubicBezTo>
                    <a:pt x="15153" y="10418"/>
                    <a:pt x="15071" y="10495"/>
                    <a:pt x="14975" y="10495"/>
                  </a:cubicBezTo>
                  <a:lnTo>
                    <a:pt x="14070" y="10495"/>
                  </a:lnTo>
                  <a:lnTo>
                    <a:pt x="13950" y="10249"/>
                  </a:lnTo>
                  <a:lnTo>
                    <a:pt x="13969" y="10240"/>
                  </a:lnTo>
                  <a:cubicBezTo>
                    <a:pt x="14286" y="10095"/>
                    <a:pt x="14474" y="9768"/>
                    <a:pt x="14440" y="9422"/>
                  </a:cubicBezTo>
                  <a:cubicBezTo>
                    <a:pt x="14436" y="9335"/>
                    <a:pt x="14455" y="9253"/>
                    <a:pt x="14508" y="9181"/>
                  </a:cubicBezTo>
                  <a:cubicBezTo>
                    <a:pt x="14705" y="8897"/>
                    <a:pt x="14705" y="8522"/>
                    <a:pt x="14508" y="8238"/>
                  </a:cubicBezTo>
                  <a:cubicBezTo>
                    <a:pt x="14455" y="8166"/>
                    <a:pt x="14436" y="8079"/>
                    <a:pt x="14440" y="7997"/>
                  </a:cubicBezTo>
                  <a:cubicBezTo>
                    <a:pt x="14474" y="7651"/>
                    <a:pt x="14286" y="7324"/>
                    <a:pt x="13969" y="7179"/>
                  </a:cubicBezTo>
                  <a:cubicBezTo>
                    <a:pt x="13892" y="7141"/>
                    <a:pt x="13829" y="7078"/>
                    <a:pt x="13791" y="7001"/>
                  </a:cubicBezTo>
                  <a:cubicBezTo>
                    <a:pt x="13657" y="6712"/>
                    <a:pt x="13368" y="6526"/>
                    <a:pt x="13051" y="6526"/>
                  </a:cubicBezTo>
                  <a:cubicBezTo>
                    <a:pt x="13025" y="6526"/>
                    <a:pt x="12999" y="6527"/>
                    <a:pt x="12973" y="6530"/>
                  </a:cubicBezTo>
                  <a:cubicBezTo>
                    <a:pt x="12961" y="6531"/>
                    <a:pt x="12949" y="6532"/>
                    <a:pt x="12937" y="6532"/>
                  </a:cubicBezTo>
                  <a:cubicBezTo>
                    <a:pt x="12866" y="6532"/>
                    <a:pt x="12794" y="6508"/>
                    <a:pt x="12732" y="6467"/>
                  </a:cubicBezTo>
                  <a:cubicBezTo>
                    <a:pt x="12593" y="6366"/>
                    <a:pt x="12428" y="6316"/>
                    <a:pt x="12263" y="6316"/>
                  </a:cubicBezTo>
                  <a:cubicBezTo>
                    <a:pt x="12097" y="6316"/>
                    <a:pt x="11931" y="6366"/>
                    <a:pt x="11789" y="6467"/>
                  </a:cubicBezTo>
                  <a:cubicBezTo>
                    <a:pt x="11728" y="6508"/>
                    <a:pt x="11659" y="6532"/>
                    <a:pt x="11586" y="6532"/>
                  </a:cubicBezTo>
                  <a:cubicBezTo>
                    <a:pt x="11574" y="6532"/>
                    <a:pt x="11561" y="6531"/>
                    <a:pt x="11549" y="6530"/>
                  </a:cubicBezTo>
                  <a:cubicBezTo>
                    <a:pt x="11522" y="6527"/>
                    <a:pt x="11496" y="6526"/>
                    <a:pt x="11470" y="6526"/>
                  </a:cubicBezTo>
                  <a:cubicBezTo>
                    <a:pt x="11154" y="6526"/>
                    <a:pt x="10864" y="6712"/>
                    <a:pt x="10731" y="7001"/>
                  </a:cubicBezTo>
                  <a:cubicBezTo>
                    <a:pt x="10697" y="7078"/>
                    <a:pt x="10634" y="7141"/>
                    <a:pt x="10553" y="7179"/>
                  </a:cubicBezTo>
                  <a:cubicBezTo>
                    <a:pt x="10240" y="7324"/>
                    <a:pt x="10052" y="7651"/>
                    <a:pt x="10081" y="7997"/>
                  </a:cubicBezTo>
                  <a:cubicBezTo>
                    <a:pt x="10091" y="8079"/>
                    <a:pt x="10067" y="8166"/>
                    <a:pt x="10018" y="8238"/>
                  </a:cubicBezTo>
                  <a:cubicBezTo>
                    <a:pt x="9816" y="8522"/>
                    <a:pt x="9816" y="8897"/>
                    <a:pt x="10018" y="9181"/>
                  </a:cubicBezTo>
                  <a:cubicBezTo>
                    <a:pt x="10067" y="9253"/>
                    <a:pt x="10091" y="9335"/>
                    <a:pt x="10081" y="9422"/>
                  </a:cubicBezTo>
                  <a:cubicBezTo>
                    <a:pt x="10052" y="9768"/>
                    <a:pt x="10245" y="10095"/>
                    <a:pt x="10562" y="10240"/>
                  </a:cubicBezTo>
                  <a:lnTo>
                    <a:pt x="10581" y="10245"/>
                  </a:lnTo>
                  <a:lnTo>
                    <a:pt x="10461" y="10495"/>
                  </a:lnTo>
                  <a:lnTo>
                    <a:pt x="636" y="10495"/>
                  </a:lnTo>
                  <a:cubicBezTo>
                    <a:pt x="534" y="10495"/>
                    <a:pt x="453" y="10413"/>
                    <a:pt x="453" y="10312"/>
                  </a:cubicBezTo>
                  <a:lnTo>
                    <a:pt x="453" y="631"/>
                  </a:lnTo>
                  <a:cubicBezTo>
                    <a:pt x="453" y="530"/>
                    <a:pt x="534" y="448"/>
                    <a:pt x="636" y="448"/>
                  </a:cubicBezTo>
                  <a:close/>
                  <a:moveTo>
                    <a:pt x="12272" y="6768"/>
                  </a:moveTo>
                  <a:cubicBezTo>
                    <a:pt x="12345" y="6768"/>
                    <a:pt x="12417" y="6790"/>
                    <a:pt x="12477" y="6833"/>
                  </a:cubicBezTo>
                  <a:cubicBezTo>
                    <a:pt x="12619" y="6929"/>
                    <a:pt x="12782" y="6981"/>
                    <a:pt x="12951" y="6981"/>
                  </a:cubicBezTo>
                  <a:cubicBezTo>
                    <a:pt x="12977" y="6981"/>
                    <a:pt x="13004" y="6980"/>
                    <a:pt x="13031" y="6977"/>
                  </a:cubicBezTo>
                  <a:cubicBezTo>
                    <a:pt x="13041" y="6976"/>
                    <a:pt x="13052" y="6976"/>
                    <a:pt x="13063" y="6976"/>
                  </a:cubicBezTo>
                  <a:cubicBezTo>
                    <a:pt x="13200" y="6976"/>
                    <a:pt x="13329" y="7059"/>
                    <a:pt x="13391" y="7184"/>
                  </a:cubicBezTo>
                  <a:cubicBezTo>
                    <a:pt x="13468" y="7362"/>
                    <a:pt x="13613" y="7507"/>
                    <a:pt x="13791" y="7588"/>
                  </a:cubicBezTo>
                  <a:cubicBezTo>
                    <a:pt x="13930" y="7651"/>
                    <a:pt x="14012" y="7795"/>
                    <a:pt x="13998" y="7949"/>
                  </a:cubicBezTo>
                  <a:cubicBezTo>
                    <a:pt x="13978" y="8142"/>
                    <a:pt x="14031" y="8339"/>
                    <a:pt x="14147" y="8498"/>
                  </a:cubicBezTo>
                  <a:cubicBezTo>
                    <a:pt x="14234" y="8623"/>
                    <a:pt x="14234" y="8787"/>
                    <a:pt x="14147" y="8912"/>
                  </a:cubicBezTo>
                  <a:cubicBezTo>
                    <a:pt x="14031" y="9070"/>
                    <a:pt x="13978" y="9268"/>
                    <a:pt x="13998" y="9460"/>
                  </a:cubicBezTo>
                  <a:cubicBezTo>
                    <a:pt x="14012" y="9614"/>
                    <a:pt x="13930" y="9759"/>
                    <a:pt x="13791" y="9821"/>
                  </a:cubicBezTo>
                  <a:cubicBezTo>
                    <a:pt x="13685" y="9869"/>
                    <a:pt x="13594" y="9941"/>
                    <a:pt x="13517" y="10028"/>
                  </a:cubicBezTo>
                  <a:lnTo>
                    <a:pt x="13507" y="10038"/>
                  </a:lnTo>
                  <a:lnTo>
                    <a:pt x="13502" y="10047"/>
                  </a:lnTo>
                  <a:lnTo>
                    <a:pt x="13493" y="10052"/>
                  </a:lnTo>
                  <a:cubicBezTo>
                    <a:pt x="13454" y="10105"/>
                    <a:pt x="13416" y="10163"/>
                    <a:pt x="13387" y="10225"/>
                  </a:cubicBezTo>
                  <a:cubicBezTo>
                    <a:pt x="13329" y="10350"/>
                    <a:pt x="13200" y="10434"/>
                    <a:pt x="13059" y="10434"/>
                  </a:cubicBezTo>
                  <a:cubicBezTo>
                    <a:pt x="13048" y="10434"/>
                    <a:pt x="13037" y="10433"/>
                    <a:pt x="13026" y="10432"/>
                  </a:cubicBezTo>
                  <a:cubicBezTo>
                    <a:pt x="13000" y="10430"/>
                    <a:pt x="12974" y="10428"/>
                    <a:pt x="12948" y="10428"/>
                  </a:cubicBezTo>
                  <a:cubicBezTo>
                    <a:pt x="12781" y="10428"/>
                    <a:pt x="12615" y="10481"/>
                    <a:pt x="12477" y="10577"/>
                  </a:cubicBezTo>
                  <a:cubicBezTo>
                    <a:pt x="12434" y="10610"/>
                    <a:pt x="12376" y="10629"/>
                    <a:pt x="12323" y="10639"/>
                  </a:cubicBezTo>
                  <a:cubicBezTo>
                    <a:pt x="12304" y="10641"/>
                    <a:pt x="12286" y="10643"/>
                    <a:pt x="12269" y="10643"/>
                  </a:cubicBezTo>
                  <a:cubicBezTo>
                    <a:pt x="12251" y="10643"/>
                    <a:pt x="12234" y="10641"/>
                    <a:pt x="12217" y="10639"/>
                  </a:cubicBezTo>
                  <a:cubicBezTo>
                    <a:pt x="12164" y="10629"/>
                    <a:pt x="12112" y="10610"/>
                    <a:pt x="12063" y="10581"/>
                  </a:cubicBezTo>
                  <a:cubicBezTo>
                    <a:pt x="11929" y="10480"/>
                    <a:pt x="11760" y="10427"/>
                    <a:pt x="11592" y="10427"/>
                  </a:cubicBezTo>
                  <a:cubicBezTo>
                    <a:pt x="11568" y="10427"/>
                    <a:pt x="11539" y="10427"/>
                    <a:pt x="11515" y="10432"/>
                  </a:cubicBezTo>
                  <a:cubicBezTo>
                    <a:pt x="11504" y="10433"/>
                    <a:pt x="11492" y="10434"/>
                    <a:pt x="11481" y="10434"/>
                  </a:cubicBezTo>
                  <a:cubicBezTo>
                    <a:pt x="11344" y="10434"/>
                    <a:pt x="11216" y="10354"/>
                    <a:pt x="11154" y="10225"/>
                  </a:cubicBezTo>
                  <a:cubicBezTo>
                    <a:pt x="11125" y="10163"/>
                    <a:pt x="11091" y="10105"/>
                    <a:pt x="11048" y="10052"/>
                  </a:cubicBezTo>
                  <a:lnTo>
                    <a:pt x="11043" y="10047"/>
                  </a:lnTo>
                  <a:lnTo>
                    <a:pt x="11039" y="10038"/>
                  </a:lnTo>
                  <a:lnTo>
                    <a:pt x="11029" y="10028"/>
                  </a:lnTo>
                  <a:cubicBezTo>
                    <a:pt x="10952" y="9941"/>
                    <a:pt x="10860" y="9869"/>
                    <a:pt x="10755" y="9821"/>
                  </a:cubicBezTo>
                  <a:cubicBezTo>
                    <a:pt x="10615" y="9759"/>
                    <a:pt x="10533" y="9614"/>
                    <a:pt x="10548" y="9460"/>
                  </a:cubicBezTo>
                  <a:cubicBezTo>
                    <a:pt x="10562" y="9268"/>
                    <a:pt x="10514" y="9070"/>
                    <a:pt x="10399" y="8912"/>
                  </a:cubicBezTo>
                  <a:cubicBezTo>
                    <a:pt x="10312" y="8787"/>
                    <a:pt x="10312" y="8623"/>
                    <a:pt x="10399" y="8498"/>
                  </a:cubicBezTo>
                  <a:cubicBezTo>
                    <a:pt x="10514" y="8339"/>
                    <a:pt x="10562" y="8142"/>
                    <a:pt x="10548" y="7949"/>
                  </a:cubicBezTo>
                  <a:cubicBezTo>
                    <a:pt x="10533" y="7795"/>
                    <a:pt x="10615" y="7651"/>
                    <a:pt x="10755" y="7588"/>
                  </a:cubicBezTo>
                  <a:cubicBezTo>
                    <a:pt x="10933" y="7507"/>
                    <a:pt x="11072" y="7362"/>
                    <a:pt x="11154" y="7184"/>
                  </a:cubicBezTo>
                  <a:cubicBezTo>
                    <a:pt x="11216" y="7059"/>
                    <a:pt x="11345" y="6976"/>
                    <a:pt x="11482" y="6976"/>
                  </a:cubicBezTo>
                  <a:cubicBezTo>
                    <a:pt x="11493" y="6976"/>
                    <a:pt x="11504" y="6976"/>
                    <a:pt x="11515" y="6977"/>
                  </a:cubicBezTo>
                  <a:cubicBezTo>
                    <a:pt x="11542" y="6980"/>
                    <a:pt x="11568" y="6981"/>
                    <a:pt x="11595" y="6981"/>
                  </a:cubicBezTo>
                  <a:cubicBezTo>
                    <a:pt x="11764" y="6981"/>
                    <a:pt x="11926" y="6929"/>
                    <a:pt x="12063" y="6833"/>
                  </a:cubicBezTo>
                  <a:cubicBezTo>
                    <a:pt x="12126" y="6790"/>
                    <a:pt x="12199" y="6768"/>
                    <a:pt x="12272" y="6768"/>
                  </a:cubicBezTo>
                  <a:close/>
                  <a:moveTo>
                    <a:pt x="10894" y="10644"/>
                  </a:moveTo>
                  <a:cubicBezTo>
                    <a:pt x="11048" y="10802"/>
                    <a:pt x="11256" y="10888"/>
                    <a:pt x="11473" y="10888"/>
                  </a:cubicBezTo>
                  <a:cubicBezTo>
                    <a:pt x="11500" y="10888"/>
                    <a:pt x="11526" y="10887"/>
                    <a:pt x="11553" y="10884"/>
                  </a:cubicBezTo>
                  <a:cubicBezTo>
                    <a:pt x="11566" y="10883"/>
                    <a:pt x="11578" y="10882"/>
                    <a:pt x="11591" y="10882"/>
                  </a:cubicBezTo>
                  <a:cubicBezTo>
                    <a:pt x="11665" y="10882"/>
                    <a:pt x="11736" y="10907"/>
                    <a:pt x="11794" y="10952"/>
                  </a:cubicBezTo>
                  <a:cubicBezTo>
                    <a:pt x="11818" y="10966"/>
                    <a:pt x="11842" y="10981"/>
                    <a:pt x="11866" y="10995"/>
                  </a:cubicBezTo>
                  <a:lnTo>
                    <a:pt x="11390" y="11996"/>
                  </a:lnTo>
                  <a:lnTo>
                    <a:pt x="11149" y="11601"/>
                  </a:lnTo>
                  <a:cubicBezTo>
                    <a:pt x="11099" y="11523"/>
                    <a:pt x="11010" y="11472"/>
                    <a:pt x="10916" y="11472"/>
                  </a:cubicBezTo>
                  <a:cubicBezTo>
                    <a:pt x="10901" y="11472"/>
                    <a:pt x="10885" y="11474"/>
                    <a:pt x="10870" y="11476"/>
                  </a:cubicBezTo>
                  <a:lnTo>
                    <a:pt x="10466" y="11544"/>
                  </a:lnTo>
                  <a:lnTo>
                    <a:pt x="10894" y="10644"/>
                  </a:lnTo>
                  <a:close/>
                  <a:moveTo>
                    <a:pt x="13642" y="10644"/>
                  </a:moveTo>
                  <a:lnTo>
                    <a:pt x="14070" y="11544"/>
                  </a:lnTo>
                  <a:lnTo>
                    <a:pt x="14070" y="11544"/>
                  </a:lnTo>
                  <a:lnTo>
                    <a:pt x="13661" y="11476"/>
                  </a:lnTo>
                  <a:cubicBezTo>
                    <a:pt x="13646" y="11474"/>
                    <a:pt x="13631" y="11472"/>
                    <a:pt x="13616" y="11472"/>
                  </a:cubicBezTo>
                  <a:cubicBezTo>
                    <a:pt x="13522" y="11472"/>
                    <a:pt x="13436" y="11523"/>
                    <a:pt x="13387" y="11601"/>
                  </a:cubicBezTo>
                  <a:lnTo>
                    <a:pt x="13146" y="11996"/>
                  </a:lnTo>
                  <a:lnTo>
                    <a:pt x="12670" y="10995"/>
                  </a:lnTo>
                  <a:cubicBezTo>
                    <a:pt x="12694" y="10981"/>
                    <a:pt x="12713" y="10966"/>
                    <a:pt x="12737" y="10952"/>
                  </a:cubicBezTo>
                  <a:cubicBezTo>
                    <a:pt x="12802" y="10904"/>
                    <a:pt x="12879" y="10884"/>
                    <a:pt x="12953" y="10884"/>
                  </a:cubicBezTo>
                  <a:cubicBezTo>
                    <a:pt x="12962" y="10884"/>
                    <a:pt x="12970" y="10884"/>
                    <a:pt x="12978" y="10884"/>
                  </a:cubicBezTo>
                  <a:cubicBezTo>
                    <a:pt x="13005" y="10887"/>
                    <a:pt x="13032" y="10888"/>
                    <a:pt x="13058" y="10888"/>
                  </a:cubicBezTo>
                  <a:cubicBezTo>
                    <a:pt x="13276" y="10888"/>
                    <a:pt x="13487" y="10802"/>
                    <a:pt x="13642" y="10644"/>
                  </a:cubicBezTo>
                  <a:close/>
                  <a:moveTo>
                    <a:pt x="636" y="0"/>
                  </a:moveTo>
                  <a:cubicBezTo>
                    <a:pt x="284" y="0"/>
                    <a:pt x="0" y="284"/>
                    <a:pt x="0" y="636"/>
                  </a:cubicBezTo>
                  <a:lnTo>
                    <a:pt x="0" y="10317"/>
                  </a:lnTo>
                  <a:cubicBezTo>
                    <a:pt x="0" y="10668"/>
                    <a:pt x="284" y="10952"/>
                    <a:pt x="636" y="10952"/>
                  </a:cubicBezTo>
                  <a:lnTo>
                    <a:pt x="10240" y="10952"/>
                  </a:lnTo>
                  <a:lnTo>
                    <a:pt x="9903" y="11664"/>
                  </a:lnTo>
                  <a:cubicBezTo>
                    <a:pt x="9813" y="11848"/>
                    <a:pt x="9953" y="12052"/>
                    <a:pt x="10148" y="12052"/>
                  </a:cubicBezTo>
                  <a:cubicBezTo>
                    <a:pt x="10162" y="12052"/>
                    <a:pt x="10177" y="12051"/>
                    <a:pt x="10192" y="12049"/>
                  </a:cubicBezTo>
                  <a:lnTo>
                    <a:pt x="10822" y="11948"/>
                  </a:lnTo>
                  <a:lnTo>
                    <a:pt x="11178" y="12530"/>
                  </a:lnTo>
                  <a:cubicBezTo>
                    <a:pt x="11226" y="12607"/>
                    <a:pt x="11313" y="12660"/>
                    <a:pt x="11409" y="12660"/>
                  </a:cubicBezTo>
                  <a:lnTo>
                    <a:pt x="11423" y="12660"/>
                  </a:lnTo>
                  <a:cubicBezTo>
                    <a:pt x="11520" y="12655"/>
                    <a:pt x="11611" y="12593"/>
                    <a:pt x="11654" y="12501"/>
                  </a:cubicBezTo>
                  <a:lnTo>
                    <a:pt x="12266" y="11216"/>
                  </a:lnTo>
                  <a:lnTo>
                    <a:pt x="12881" y="12501"/>
                  </a:lnTo>
                  <a:cubicBezTo>
                    <a:pt x="12925" y="12593"/>
                    <a:pt x="13011" y="12655"/>
                    <a:pt x="13112" y="12660"/>
                  </a:cubicBezTo>
                  <a:lnTo>
                    <a:pt x="13127" y="12660"/>
                  </a:lnTo>
                  <a:cubicBezTo>
                    <a:pt x="13218" y="12660"/>
                    <a:pt x="13310" y="12607"/>
                    <a:pt x="13358" y="12530"/>
                  </a:cubicBezTo>
                  <a:lnTo>
                    <a:pt x="13709" y="11948"/>
                  </a:lnTo>
                  <a:lnTo>
                    <a:pt x="14344" y="12049"/>
                  </a:lnTo>
                  <a:cubicBezTo>
                    <a:pt x="14359" y="12051"/>
                    <a:pt x="14374" y="12052"/>
                    <a:pt x="14388" y="12052"/>
                  </a:cubicBezTo>
                  <a:cubicBezTo>
                    <a:pt x="14583" y="12052"/>
                    <a:pt x="14723" y="11848"/>
                    <a:pt x="14633" y="11664"/>
                  </a:cubicBezTo>
                  <a:lnTo>
                    <a:pt x="14291" y="10952"/>
                  </a:lnTo>
                  <a:lnTo>
                    <a:pt x="14975" y="10952"/>
                  </a:lnTo>
                  <a:cubicBezTo>
                    <a:pt x="15326" y="10952"/>
                    <a:pt x="15610" y="10668"/>
                    <a:pt x="15610" y="10317"/>
                  </a:cubicBezTo>
                  <a:lnTo>
                    <a:pt x="15610" y="636"/>
                  </a:lnTo>
                  <a:cubicBezTo>
                    <a:pt x="15610" y="284"/>
                    <a:pt x="15326" y="0"/>
                    <a:pt x="14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1549093" y="2640482"/>
              <a:ext cx="87102" cy="74748"/>
            </a:xfrm>
            <a:custGeom>
              <a:avLst/>
              <a:gdLst/>
              <a:ahLst/>
              <a:cxnLst/>
              <a:rect l="l" t="t" r="r" b="b"/>
              <a:pathLst>
                <a:path w="3321" h="2850" extrusionOk="0">
                  <a:moveTo>
                    <a:pt x="1893" y="462"/>
                  </a:moveTo>
                  <a:cubicBezTo>
                    <a:pt x="2388" y="462"/>
                    <a:pt x="2863" y="846"/>
                    <a:pt x="2863" y="1425"/>
                  </a:cubicBezTo>
                  <a:cubicBezTo>
                    <a:pt x="2863" y="1959"/>
                    <a:pt x="2430" y="2387"/>
                    <a:pt x="1901" y="2392"/>
                  </a:cubicBezTo>
                  <a:lnTo>
                    <a:pt x="1901" y="2387"/>
                  </a:lnTo>
                  <a:cubicBezTo>
                    <a:pt x="1045" y="2387"/>
                    <a:pt x="612" y="1353"/>
                    <a:pt x="1218" y="746"/>
                  </a:cubicBezTo>
                  <a:cubicBezTo>
                    <a:pt x="1414" y="550"/>
                    <a:pt x="1656" y="462"/>
                    <a:pt x="1893" y="462"/>
                  </a:cubicBezTo>
                  <a:close/>
                  <a:moveTo>
                    <a:pt x="1889" y="0"/>
                  </a:moveTo>
                  <a:cubicBezTo>
                    <a:pt x="1540" y="0"/>
                    <a:pt x="1185" y="130"/>
                    <a:pt x="895" y="419"/>
                  </a:cubicBezTo>
                  <a:cubicBezTo>
                    <a:pt x="0" y="1314"/>
                    <a:pt x="636" y="2849"/>
                    <a:pt x="1901" y="2849"/>
                  </a:cubicBezTo>
                  <a:cubicBezTo>
                    <a:pt x="2685" y="2849"/>
                    <a:pt x="3321" y="2209"/>
                    <a:pt x="3321" y="1425"/>
                  </a:cubicBezTo>
                  <a:cubicBezTo>
                    <a:pt x="3321" y="568"/>
                    <a:pt x="2620"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7" name="Google Shape;527;p40"/>
          <p:cNvPicPr preferRelativeResize="0"/>
          <p:nvPr/>
        </p:nvPicPr>
        <p:blipFill>
          <a:blip r:embed="rId3">
            <a:alphaModFix/>
          </a:blip>
          <a:stretch>
            <a:fillRect/>
          </a:stretch>
        </p:blipFill>
        <p:spPr>
          <a:xfrm>
            <a:off x="166075" y="575350"/>
            <a:ext cx="2911200" cy="4176475"/>
          </a:xfrm>
          <a:prstGeom prst="rect">
            <a:avLst/>
          </a:prstGeom>
          <a:noFill/>
          <a:ln>
            <a:noFill/>
          </a:ln>
        </p:spPr>
      </p:pic>
    </p:spTree>
    <p:extLst>
      <p:ext uri="{BB962C8B-B14F-4D97-AF65-F5344CB8AC3E}">
        <p14:creationId xmlns:p14="http://schemas.microsoft.com/office/powerpoint/2010/main" val="15668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51A43DD-8148-90F1-C4F5-536516BD0540}"/>
              </a:ext>
            </a:extLst>
          </p:cNvPr>
          <p:cNvSpPr txBox="1">
            <a:spLocks/>
          </p:cNvSpPr>
          <p:nvPr/>
        </p:nvSpPr>
        <p:spPr>
          <a:xfrm>
            <a:off x="4732639" y="1137174"/>
            <a:ext cx="4215970" cy="356112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Carme"/>
              <a:buNone/>
              <a:defRPr sz="1600" b="0" i="0" u="none" strike="noStrike" cap="none">
                <a:solidFill>
                  <a:srgbClr val="8D4FAB"/>
                </a:solidFill>
                <a:latin typeface="Carme"/>
                <a:ea typeface="Carme"/>
                <a:cs typeface="Carme"/>
                <a:sym typeface="Carme"/>
              </a:defRPr>
            </a:lvl1pPr>
            <a:lvl2pPr marL="914400" marR="0" lvl="1" indent="-330200" algn="ctr" rtl="0">
              <a:lnSpc>
                <a:spcPct val="100000"/>
              </a:lnSpc>
              <a:spcBef>
                <a:spcPts val="1600"/>
              </a:spcBef>
              <a:spcAft>
                <a:spcPts val="0"/>
              </a:spcAft>
              <a:buClr>
                <a:schemeClr val="dk2"/>
              </a:buClr>
              <a:buSzPts val="1600"/>
              <a:buFont typeface="Carme"/>
              <a:buNone/>
              <a:defRPr sz="1600" b="0" i="0" u="none" strike="noStrike" cap="none">
                <a:solidFill>
                  <a:schemeClr val="dk2"/>
                </a:solidFill>
                <a:latin typeface="Carme"/>
                <a:ea typeface="Carme"/>
                <a:cs typeface="Carme"/>
                <a:sym typeface="Carme"/>
              </a:defRPr>
            </a:lvl2pPr>
            <a:lvl3pPr marL="1371600" marR="0" lvl="2" indent="-330200" algn="ctr" rtl="0">
              <a:lnSpc>
                <a:spcPct val="100000"/>
              </a:lnSpc>
              <a:spcBef>
                <a:spcPts val="1600"/>
              </a:spcBef>
              <a:spcAft>
                <a:spcPts val="0"/>
              </a:spcAft>
              <a:buClr>
                <a:schemeClr val="dk2"/>
              </a:buClr>
              <a:buSzPts val="1600"/>
              <a:buFont typeface="Carme"/>
              <a:buNone/>
              <a:defRPr sz="1600" b="0" i="0" u="none" strike="noStrike" cap="none">
                <a:solidFill>
                  <a:schemeClr val="dk2"/>
                </a:solidFill>
                <a:latin typeface="Carme"/>
                <a:ea typeface="Carme"/>
                <a:cs typeface="Carme"/>
                <a:sym typeface="Carme"/>
              </a:defRPr>
            </a:lvl3pPr>
            <a:lvl4pPr marL="1828800" marR="0" lvl="3" indent="-330200" algn="ctr" rtl="0">
              <a:lnSpc>
                <a:spcPct val="100000"/>
              </a:lnSpc>
              <a:spcBef>
                <a:spcPts val="1600"/>
              </a:spcBef>
              <a:spcAft>
                <a:spcPts val="0"/>
              </a:spcAft>
              <a:buClr>
                <a:schemeClr val="dk2"/>
              </a:buClr>
              <a:buSzPts val="1600"/>
              <a:buFont typeface="Carme"/>
              <a:buNone/>
              <a:defRPr sz="1600" b="0" i="0" u="none" strike="noStrike" cap="none">
                <a:solidFill>
                  <a:schemeClr val="dk2"/>
                </a:solidFill>
                <a:latin typeface="Carme"/>
                <a:ea typeface="Carme"/>
                <a:cs typeface="Carme"/>
                <a:sym typeface="Carme"/>
              </a:defRPr>
            </a:lvl4pPr>
            <a:lvl5pPr marL="2286000" marR="0" lvl="4" indent="-330200" algn="ctr" rtl="0">
              <a:lnSpc>
                <a:spcPct val="100000"/>
              </a:lnSpc>
              <a:spcBef>
                <a:spcPts val="1600"/>
              </a:spcBef>
              <a:spcAft>
                <a:spcPts val="0"/>
              </a:spcAft>
              <a:buClr>
                <a:schemeClr val="dk2"/>
              </a:buClr>
              <a:buSzPts val="1600"/>
              <a:buFont typeface="Carme"/>
              <a:buNone/>
              <a:defRPr sz="1600" b="0" i="0" u="none" strike="noStrike" cap="none">
                <a:solidFill>
                  <a:schemeClr val="dk2"/>
                </a:solidFill>
                <a:latin typeface="Carme"/>
                <a:ea typeface="Carme"/>
                <a:cs typeface="Carme"/>
                <a:sym typeface="Carme"/>
              </a:defRPr>
            </a:lvl5pPr>
            <a:lvl6pPr marL="2743200" marR="0" lvl="5" indent="-330200" algn="ctr" rtl="0">
              <a:lnSpc>
                <a:spcPct val="100000"/>
              </a:lnSpc>
              <a:spcBef>
                <a:spcPts val="1600"/>
              </a:spcBef>
              <a:spcAft>
                <a:spcPts val="0"/>
              </a:spcAft>
              <a:buClr>
                <a:schemeClr val="dk2"/>
              </a:buClr>
              <a:buSzPts val="1600"/>
              <a:buFont typeface="Carme"/>
              <a:buNone/>
              <a:defRPr sz="1600" b="0" i="0" u="none" strike="noStrike" cap="none">
                <a:solidFill>
                  <a:schemeClr val="dk2"/>
                </a:solidFill>
                <a:latin typeface="Carme"/>
                <a:ea typeface="Carme"/>
                <a:cs typeface="Carme"/>
                <a:sym typeface="Carme"/>
              </a:defRPr>
            </a:lvl6pPr>
            <a:lvl7pPr marL="3200400" marR="0" lvl="6" indent="-330200" algn="ctr" rtl="0">
              <a:lnSpc>
                <a:spcPct val="100000"/>
              </a:lnSpc>
              <a:spcBef>
                <a:spcPts val="1600"/>
              </a:spcBef>
              <a:spcAft>
                <a:spcPts val="0"/>
              </a:spcAft>
              <a:buClr>
                <a:schemeClr val="dk2"/>
              </a:buClr>
              <a:buSzPts val="1600"/>
              <a:buFont typeface="Carme"/>
              <a:buNone/>
              <a:defRPr sz="1600" b="0" i="0" u="none" strike="noStrike" cap="none">
                <a:solidFill>
                  <a:schemeClr val="dk2"/>
                </a:solidFill>
                <a:latin typeface="Carme"/>
                <a:ea typeface="Carme"/>
                <a:cs typeface="Carme"/>
                <a:sym typeface="Carme"/>
              </a:defRPr>
            </a:lvl7pPr>
            <a:lvl8pPr marL="3657600" marR="0" lvl="7" indent="-330200" algn="ctr" rtl="0">
              <a:lnSpc>
                <a:spcPct val="100000"/>
              </a:lnSpc>
              <a:spcBef>
                <a:spcPts val="1600"/>
              </a:spcBef>
              <a:spcAft>
                <a:spcPts val="0"/>
              </a:spcAft>
              <a:buClr>
                <a:schemeClr val="dk2"/>
              </a:buClr>
              <a:buSzPts val="1600"/>
              <a:buFont typeface="Carme"/>
              <a:buNone/>
              <a:defRPr sz="1600" b="0" i="0" u="none" strike="noStrike" cap="none">
                <a:solidFill>
                  <a:schemeClr val="dk2"/>
                </a:solidFill>
                <a:latin typeface="Carme"/>
                <a:ea typeface="Carme"/>
                <a:cs typeface="Carme"/>
                <a:sym typeface="Carme"/>
              </a:defRPr>
            </a:lvl8pPr>
            <a:lvl9pPr marL="4114800" marR="0" lvl="8" indent="-330200" algn="ctr" rtl="0">
              <a:lnSpc>
                <a:spcPct val="100000"/>
              </a:lnSpc>
              <a:spcBef>
                <a:spcPts val="1600"/>
              </a:spcBef>
              <a:spcAft>
                <a:spcPts val="1600"/>
              </a:spcAft>
              <a:buClr>
                <a:schemeClr val="dk2"/>
              </a:buClr>
              <a:buSzPts val="1600"/>
              <a:buFont typeface="Carme"/>
              <a:buNone/>
              <a:defRPr sz="1600" b="0" i="0" u="none" strike="noStrike" cap="none">
                <a:solidFill>
                  <a:schemeClr val="dk2"/>
                </a:solidFill>
                <a:latin typeface="Carme"/>
                <a:ea typeface="Carme"/>
                <a:cs typeface="Carme"/>
                <a:sym typeface="Carme"/>
              </a:defRPr>
            </a:lvl9pPr>
          </a:lstStyle>
          <a:p>
            <a:pPr>
              <a:buFont typeface="Arial" panose="020B0604020202020204" pitchFamily="34" charset="0"/>
              <a:buChar char="•"/>
            </a:pPr>
            <a:r>
              <a:rPr lang="en-IN" sz="2100" dirty="0">
                <a:latin typeface="Times New Roman" panose="02020603050405020304" pitchFamily="18" charset="0"/>
                <a:cs typeface="Times New Roman" panose="02020603050405020304" pitchFamily="18" charset="0"/>
              </a:rPr>
              <a:t>Establish clear rules</a:t>
            </a:r>
          </a:p>
          <a:p>
            <a:pPr>
              <a:buFont typeface="Arial" panose="020B0604020202020204" pitchFamily="34" charset="0"/>
              <a:buChar char="•"/>
            </a:pPr>
            <a:r>
              <a:rPr lang="en-IN" sz="2100" dirty="0">
                <a:latin typeface="Times New Roman" panose="02020603050405020304" pitchFamily="18" charset="0"/>
                <a:cs typeface="Times New Roman" panose="02020603050405020304" pitchFamily="18" charset="0"/>
              </a:rPr>
              <a:t>Talk about healthy online behaviour</a:t>
            </a:r>
          </a:p>
          <a:p>
            <a:pPr>
              <a:buFont typeface="Arial" panose="020B0604020202020204" pitchFamily="34" charset="0"/>
              <a:buChar char="•"/>
            </a:pPr>
            <a:r>
              <a:rPr lang="en-IN" sz="2100" dirty="0">
                <a:latin typeface="Times New Roman" panose="02020603050405020304" pitchFamily="18" charset="0"/>
                <a:cs typeface="Times New Roman" panose="02020603050405020304" pitchFamily="18" charset="0"/>
              </a:rPr>
              <a:t>Be aware of the content children are viewing </a:t>
            </a:r>
          </a:p>
          <a:p>
            <a:pPr>
              <a:buFont typeface="Arial" panose="020B0604020202020204" pitchFamily="34" charset="0"/>
              <a:buChar char="•"/>
            </a:pPr>
            <a:r>
              <a:rPr lang="en-IN" sz="2100" dirty="0">
                <a:latin typeface="Times New Roman" panose="02020603050405020304" pitchFamily="18" charset="0"/>
                <a:cs typeface="Times New Roman" panose="02020603050405020304" pitchFamily="18" charset="0"/>
              </a:rPr>
              <a:t>Encourage positive habits</a:t>
            </a:r>
          </a:p>
          <a:p>
            <a:pPr>
              <a:buFont typeface="Arial" panose="020B0604020202020204" pitchFamily="34" charset="0"/>
              <a:buChar char="•"/>
            </a:pPr>
            <a:r>
              <a:rPr lang="en-IN" sz="2100" dirty="0">
                <a:latin typeface="Times New Roman" panose="02020603050405020304" pitchFamily="18" charset="0"/>
                <a:cs typeface="Times New Roman" panose="02020603050405020304" pitchFamily="18" charset="0"/>
              </a:rPr>
              <a:t>Teach digital safety</a:t>
            </a:r>
          </a:p>
          <a:p>
            <a:pPr>
              <a:buFont typeface="Arial" panose="020B0604020202020204" pitchFamily="34" charset="0"/>
              <a:buChar char="•"/>
            </a:pPr>
            <a:r>
              <a:rPr lang="en-IN" sz="2100" dirty="0">
                <a:latin typeface="Times New Roman" panose="02020603050405020304" pitchFamily="18" charset="0"/>
                <a:cs typeface="Times New Roman" panose="02020603050405020304" pitchFamily="18" charset="0"/>
              </a:rPr>
              <a:t>Create awareness on digital scams, online bullying and other dangers of the digital world</a:t>
            </a:r>
          </a:p>
          <a:p>
            <a:pPr marL="0" indent="0"/>
            <a:endParaRPr lang="en-IN" dirty="0"/>
          </a:p>
        </p:txBody>
      </p:sp>
      <p:pic>
        <p:nvPicPr>
          <p:cNvPr id="9218" name="Picture 2" descr="Digital Wellbeing for Social Innovators - betterplace lab">
            <a:extLst>
              <a:ext uri="{FF2B5EF4-FFF2-40B4-BE49-F238E27FC236}">
                <a16:creationId xmlns:a16="http://schemas.microsoft.com/office/drawing/2014/main" id="{C87F8BBC-D9D5-21FE-2590-C5664653D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67" y="1137175"/>
            <a:ext cx="4004585" cy="356112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ED46E0A-0E0F-F9A8-19B2-41D9E9E45A96}"/>
              </a:ext>
            </a:extLst>
          </p:cNvPr>
          <p:cNvSpPr>
            <a:spLocks noGrp="1"/>
          </p:cNvSpPr>
          <p:nvPr>
            <p:ph type="title"/>
          </p:nvPr>
        </p:nvSpPr>
        <p:spPr>
          <a:xfrm>
            <a:off x="516667" y="395951"/>
            <a:ext cx="7040570" cy="568229"/>
          </a:xfrm>
        </p:spPr>
        <p:txBody>
          <a:bodyPr/>
          <a:lstStyle/>
          <a:p>
            <a:r>
              <a:rPr lang="en-IN" sz="3600" dirty="0">
                <a:latin typeface="Times New Roman" panose="02020603050405020304" pitchFamily="18" charset="0"/>
                <a:cs typeface="Times New Roman" panose="02020603050405020304" pitchFamily="18" charset="0"/>
              </a:rPr>
              <a:t>Final Word</a:t>
            </a:r>
          </a:p>
        </p:txBody>
      </p:sp>
    </p:spTree>
    <p:extLst>
      <p:ext uri="{BB962C8B-B14F-4D97-AF65-F5344CB8AC3E}">
        <p14:creationId xmlns:p14="http://schemas.microsoft.com/office/powerpoint/2010/main" val="18487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3 Steps to Create Animated Butterfly in Photoshop | All Design Creative">
            <a:extLst>
              <a:ext uri="{FF2B5EF4-FFF2-40B4-BE49-F238E27FC236}">
                <a16:creationId xmlns:a16="http://schemas.microsoft.com/office/drawing/2014/main" id="{ED591403-15DB-0F87-46F9-14DDA0C3B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85" y="61316"/>
            <a:ext cx="8303741" cy="500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3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3"/>
          <p:cNvSpPr txBox="1">
            <a:spLocks noGrp="1"/>
          </p:cNvSpPr>
          <p:nvPr>
            <p:ph type="title"/>
          </p:nvPr>
        </p:nvSpPr>
        <p:spPr>
          <a:xfrm>
            <a:off x="1028850" y="1190425"/>
            <a:ext cx="7086300" cy="36948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endParaRPr sz="1200" dirty="0">
              <a:solidFill>
                <a:srgbClr val="374151"/>
              </a:solidFill>
              <a:highlight>
                <a:srgbClr val="F7F7F8"/>
              </a:highlight>
              <a:latin typeface="Roboto"/>
              <a:ea typeface="Roboto"/>
              <a:cs typeface="Roboto"/>
              <a:sym typeface="Roboto"/>
            </a:endParaRPr>
          </a:p>
          <a:p>
            <a:pPr marL="457200" lvl="0" indent="-317500" algn="l" rtl="0">
              <a:lnSpc>
                <a:spcPct val="115000"/>
              </a:lnSpc>
              <a:spcBef>
                <a:spcPts val="150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Awareness Campaigns:</a:t>
            </a:r>
            <a:r>
              <a:rPr lang="en" dirty="0">
                <a:solidFill>
                  <a:srgbClr val="374151"/>
                </a:solidFill>
                <a:latin typeface="Times New Roman" panose="02020603050405020304" pitchFamily="18" charset="0"/>
                <a:ea typeface="Roboto"/>
                <a:cs typeface="Times New Roman" panose="02020603050405020304" pitchFamily="18" charset="0"/>
                <a:sym typeface="Roboto"/>
              </a:rPr>
              <a:t> Run campaigns to raise awareness about the importance of digital wellness.</a:t>
            </a:r>
            <a:endParaRPr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Curriculum Integration:</a:t>
            </a:r>
            <a:r>
              <a:rPr lang="en" dirty="0">
                <a:solidFill>
                  <a:srgbClr val="000000"/>
                </a:solidFill>
                <a:latin typeface="Times New Roman" panose="02020603050405020304" pitchFamily="18" charset="0"/>
                <a:ea typeface="Roboto"/>
                <a:cs typeface="Times New Roman" panose="02020603050405020304" pitchFamily="18" charset="0"/>
                <a:sym typeface="Roboto"/>
              </a:rPr>
              <a:t> Incorporate digital literacy and responsible technology use into the curriculum.</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Provide Guidance:</a:t>
            </a:r>
            <a:r>
              <a:rPr lang="en" dirty="0">
                <a:solidFill>
                  <a:srgbClr val="000000"/>
                </a:solidFill>
                <a:latin typeface="Times New Roman" panose="02020603050405020304" pitchFamily="18" charset="0"/>
                <a:ea typeface="Roboto"/>
                <a:cs typeface="Times New Roman" panose="02020603050405020304" pitchFamily="18" charset="0"/>
                <a:sym typeface="Roboto"/>
              </a:rPr>
              <a:t> Offer guidelines and policies for responsible technology use within the institution.</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Teacher Professional Development:</a:t>
            </a:r>
            <a:r>
              <a:rPr lang="en" dirty="0">
                <a:solidFill>
                  <a:srgbClr val="000000"/>
                </a:solidFill>
                <a:latin typeface="Times New Roman" panose="02020603050405020304" pitchFamily="18" charset="0"/>
                <a:ea typeface="Roboto"/>
                <a:cs typeface="Times New Roman" panose="02020603050405020304" pitchFamily="18" charset="0"/>
                <a:sym typeface="Roboto"/>
              </a:rPr>
              <a:t> Educate teachers on digital wellness principles and strategies.</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Mental Health Services:</a:t>
            </a:r>
            <a:r>
              <a:rPr lang="en" dirty="0">
                <a:solidFill>
                  <a:srgbClr val="000000"/>
                </a:solidFill>
                <a:latin typeface="Times New Roman" panose="02020603050405020304" pitchFamily="18" charset="0"/>
                <a:ea typeface="Roboto"/>
                <a:cs typeface="Times New Roman" panose="02020603050405020304" pitchFamily="18" charset="0"/>
                <a:sym typeface="Roboto"/>
              </a:rPr>
              <a:t> Offer counseling and support for students facing digital addiction or related mental health challenges.</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0" algn="l" rtl="0">
              <a:lnSpc>
                <a:spcPct val="115000"/>
              </a:lnSpc>
              <a:spcBef>
                <a:spcPts val="0"/>
              </a:spcBef>
              <a:spcAft>
                <a:spcPts val="0"/>
              </a:spcAft>
              <a:buNone/>
            </a:pPr>
            <a:endParaRPr sz="1200" dirty="0">
              <a:solidFill>
                <a:srgbClr val="374151"/>
              </a:solidFill>
              <a:highlight>
                <a:srgbClr val="F7F7F8"/>
              </a:highlight>
              <a:latin typeface="Roboto"/>
              <a:ea typeface="Roboto"/>
              <a:cs typeface="Roboto"/>
              <a:sym typeface="Roboto"/>
            </a:endParaRPr>
          </a:p>
          <a:p>
            <a:pPr marL="457200" lvl="0" indent="0" algn="l" rtl="0">
              <a:spcBef>
                <a:spcPts val="0"/>
              </a:spcBef>
              <a:spcAft>
                <a:spcPts val="0"/>
              </a:spcAft>
              <a:buNone/>
            </a:pPr>
            <a:endParaRPr sz="1200" dirty="0">
              <a:solidFill>
                <a:srgbClr val="374151"/>
              </a:solidFill>
              <a:highlight>
                <a:srgbClr val="F7F7F8"/>
              </a:highlight>
              <a:latin typeface="Roboto"/>
              <a:ea typeface="Roboto"/>
              <a:cs typeface="Roboto"/>
              <a:sym typeface="Roboto"/>
            </a:endParaRPr>
          </a:p>
        </p:txBody>
      </p:sp>
      <p:sp>
        <p:nvSpPr>
          <p:cNvPr id="376" name="Google Shape;376;p33"/>
          <p:cNvSpPr txBox="1">
            <a:spLocks noGrp="1"/>
          </p:cNvSpPr>
          <p:nvPr>
            <p:ph type="title"/>
          </p:nvPr>
        </p:nvSpPr>
        <p:spPr>
          <a:xfrm>
            <a:off x="675075" y="231625"/>
            <a:ext cx="7704000" cy="109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dirty="0">
                <a:latin typeface="Fira Sans Extra Condensed"/>
                <a:ea typeface="Fira Sans Extra Condensed"/>
                <a:cs typeface="Fira Sans Extra Condensed"/>
                <a:sym typeface="Fira Sans Extra Condensed"/>
              </a:rPr>
              <a:t>Role of Educational Institutions </a:t>
            </a:r>
            <a:endParaRPr sz="3000" b="1" u="sng" dirty="0">
              <a:latin typeface="Fira Sans Extra Condensed"/>
              <a:ea typeface="Fira Sans Extra Condensed"/>
              <a:cs typeface="Fira Sans Extra Condensed"/>
              <a:sym typeface="Fira Sans Extra Condensed"/>
            </a:endParaRPr>
          </a:p>
        </p:txBody>
      </p:sp>
      <p:grpSp>
        <p:nvGrpSpPr>
          <p:cNvPr id="377" name="Google Shape;377;p33"/>
          <p:cNvGrpSpPr/>
          <p:nvPr/>
        </p:nvGrpSpPr>
        <p:grpSpPr>
          <a:xfrm>
            <a:off x="144404" y="69601"/>
            <a:ext cx="1173028" cy="1537663"/>
            <a:chOff x="1323242" y="917044"/>
            <a:chExt cx="727008" cy="952998"/>
          </a:xfrm>
        </p:grpSpPr>
        <p:sp>
          <p:nvSpPr>
            <p:cNvPr id="378" name="Google Shape;378;p33"/>
            <p:cNvSpPr/>
            <p:nvPr/>
          </p:nvSpPr>
          <p:spPr>
            <a:xfrm>
              <a:off x="1323247" y="917165"/>
              <a:ext cx="727003" cy="952877"/>
            </a:xfrm>
            <a:custGeom>
              <a:avLst/>
              <a:gdLst/>
              <a:ahLst/>
              <a:cxnLst/>
              <a:rect l="l" t="t" r="r" b="b"/>
              <a:pathLst>
                <a:path w="141647" h="275398" extrusionOk="0">
                  <a:moveTo>
                    <a:pt x="29740" y="1"/>
                  </a:moveTo>
                  <a:lnTo>
                    <a:pt x="29668" y="406"/>
                  </a:lnTo>
                  <a:lnTo>
                    <a:pt x="29583" y="900"/>
                  </a:lnTo>
                  <a:lnTo>
                    <a:pt x="29451" y="1553"/>
                  </a:lnTo>
                  <a:lnTo>
                    <a:pt x="29294" y="2364"/>
                  </a:lnTo>
                  <a:lnTo>
                    <a:pt x="29077" y="3334"/>
                  </a:lnTo>
                  <a:lnTo>
                    <a:pt x="28824" y="4427"/>
                  </a:lnTo>
                  <a:lnTo>
                    <a:pt x="28510" y="5644"/>
                  </a:lnTo>
                  <a:lnTo>
                    <a:pt x="28149" y="6966"/>
                  </a:lnTo>
                  <a:lnTo>
                    <a:pt x="27739" y="8377"/>
                  </a:lnTo>
                  <a:lnTo>
                    <a:pt x="27510" y="9118"/>
                  </a:lnTo>
                  <a:lnTo>
                    <a:pt x="27269" y="9876"/>
                  </a:lnTo>
                  <a:lnTo>
                    <a:pt x="27016" y="10634"/>
                  </a:lnTo>
                  <a:lnTo>
                    <a:pt x="26738" y="11428"/>
                  </a:lnTo>
                  <a:lnTo>
                    <a:pt x="26461" y="12221"/>
                  </a:lnTo>
                  <a:lnTo>
                    <a:pt x="26148" y="13033"/>
                  </a:lnTo>
                  <a:lnTo>
                    <a:pt x="25834" y="13861"/>
                  </a:lnTo>
                  <a:lnTo>
                    <a:pt x="25497" y="14690"/>
                  </a:lnTo>
                  <a:lnTo>
                    <a:pt x="25147" y="15519"/>
                  </a:lnTo>
                  <a:lnTo>
                    <a:pt x="24785" y="16365"/>
                  </a:lnTo>
                  <a:lnTo>
                    <a:pt x="24400" y="17212"/>
                  </a:lnTo>
                  <a:lnTo>
                    <a:pt x="23990" y="18058"/>
                  </a:lnTo>
                  <a:lnTo>
                    <a:pt x="23568" y="18905"/>
                  </a:lnTo>
                  <a:lnTo>
                    <a:pt x="23134" y="19751"/>
                  </a:lnTo>
                  <a:lnTo>
                    <a:pt x="22676" y="20580"/>
                  </a:lnTo>
                  <a:lnTo>
                    <a:pt x="22194" y="21427"/>
                  </a:lnTo>
                  <a:lnTo>
                    <a:pt x="21699" y="22255"/>
                  </a:lnTo>
                  <a:lnTo>
                    <a:pt x="21193" y="23067"/>
                  </a:lnTo>
                  <a:lnTo>
                    <a:pt x="20651" y="23878"/>
                  </a:lnTo>
                  <a:lnTo>
                    <a:pt x="20096" y="24689"/>
                  </a:lnTo>
                  <a:lnTo>
                    <a:pt x="19530" y="25465"/>
                  </a:lnTo>
                  <a:lnTo>
                    <a:pt x="18927" y="26241"/>
                  </a:lnTo>
                  <a:lnTo>
                    <a:pt x="18312" y="26999"/>
                  </a:lnTo>
                  <a:lnTo>
                    <a:pt x="17673" y="27740"/>
                  </a:lnTo>
                  <a:lnTo>
                    <a:pt x="17022" y="28445"/>
                  </a:lnTo>
                  <a:lnTo>
                    <a:pt x="16335" y="29150"/>
                  </a:lnTo>
                  <a:lnTo>
                    <a:pt x="15636" y="29821"/>
                  </a:lnTo>
                  <a:lnTo>
                    <a:pt x="14912" y="30473"/>
                  </a:lnTo>
                  <a:lnTo>
                    <a:pt x="14165" y="31090"/>
                  </a:lnTo>
                  <a:lnTo>
                    <a:pt x="13394" y="31690"/>
                  </a:lnTo>
                  <a:lnTo>
                    <a:pt x="12996" y="31972"/>
                  </a:lnTo>
                  <a:lnTo>
                    <a:pt x="12598" y="32236"/>
                  </a:lnTo>
                  <a:lnTo>
                    <a:pt x="12188" y="32519"/>
                  </a:lnTo>
                  <a:lnTo>
                    <a:pt x="11778" y="32783"/>
                  </a:lnTo>
                  <a:lnTo>
                    <a:pt x="11356" y="33030"/>
                  </a:lnTo>
                  <a:lnTo>
                    <a:pt x="10934" y="33277"/>
                  </a:lnTo>
                  <a:lnTo>
                    <a:pt x="10512" y="33506"/>
                  </a:lnTo>
                  <a:lnTo>
                    <a:pt x="10066" y="33735"/>
                  </a:lnTo>
                  <a:lnTo>
                    <a:pt x="9632" y="33965"/>
                  </a:lnTo>
                  <a:lnTo>
                    <a:pt x="9174" y="34176"/>
                  </a:lnTo>
                  <a:lnTo>
                    <a:pt x="8728" y="34370"/>
                  </a:lnTo>
                  <a:lnTo>
                    <a:pt x="8258" y="34564"/>
                  </a:lnTo>
                  <a:lnTo>
                    <a:pt x="7800" y="34741"/>
                  </a:lnTo>
                  <a:lnTo>
                    <a:pt x="7318" y="34899"/>
                  </a:lnTo>
                  <a:lnTo>
                    <a:pt x="6848" y="35076"/>
                  </a:lnTo>
                  <a:lnTo>
                    <a:pt x="6353" y="35217"/>
                  </a:lnTo>
                  <a:lnTo>
                    <a:pt x="5859" y="35358"/>
                  </a:lnTo>
                  <a:lnTo>
                    <a:pt x="5365" y="35481"/>
                  </a:lnTo>
                  <a:lnTo>
                    <a:pt x="4859" y="35605"/>
                  </a:lnTo>
                  <a:lnTo>
                    <a:pt x="4340" y="35710"/>
                  </a:lnTo>
                  <a:lnTo>
                    <a:pt x="3822" y="35799"/>
                  </a:lnTo>
                  <a:lnTo>
                    <a:pt x="3304" y="35887"/>
                  </a:lnTo>
                  <a:lnTo>
                    <a:pt x="2761" y="35940"/>
                  </a:lnTo>
                  <a:lnTo>
                    <a:pt x="2231" y="36010"/>
                  </a:lnTo>
                  <a:lnTo>
                    <a:pt x="1676" y="36045"/>
                  </a:lnTo>
                  <a:lnTo>
                    <a:pt x="1122" y="36081"/>
                  </a:lnTo>
                  <a:lnTo>
                    <a:pt x="567" y="36098"/>
                  </a:lnTo>
                  <a:lnTo>
                    <a:pt x="1" y="36116"/>
                  </a:lnTo>
                  <a:lnTo>
                    <a:pt x="1" y="142751"/>
                  </a:lnTo>
                  <a:lnTo>
                    <a:pt x="1" y="146349"/>
                  </a:lnTo>
                  <a:lnTo>
                    <a:pt x="25" y="150123"/>
                  </a:lnTo>
                  <a:lnTo>
                    <a:pt x="49" y="152062"/>
                  </a:lnTo>
                  <a:lnTo>
                    <a:pt x="73" y="154055"/>
                  </a:lnTo>
                  <a:lnTo>
                    <a:pt x="109" y="156083"/>
                  </a:lnTo>
                  <a:lnTo>
                    <a:pt x="157" y="158164"/>
                  </a:lnTo>
                  <a:lnTo>
                    <a:pt x="230" y="160262"/>
                  </a:lnTo>
                  <a:lnTo>
                    <a:pt x="302" y="162396"/>
                  </a:lnTo>
                  <a:lnTo>
                    <a:pt x="398" y="164565"/>
                  </a:lnTo>
                  <a:lnTo>
                    <a:pt x="519" y="166752"/>
                  </a:lnTo>
                  <a:lnTo>
                    <a:pt x="652" y="168974"/>
                  </a:lnTo>
                  <a:lnTo>
                    <a:pt x="808" y="171231"/>
                  </a:lnTo>
                  <a:lnTo>
                    <a:pt x="977" y="173488"/>
                  </a:lnTo>
                  <a:lnTo>
                    <a:pt x="1182" y="175781"/>
                  </a:lnTo>
                  <a:lnTo>
                    <a:pt x="1411" y="178108"/>
                  </a:lnTo>
                  <a:lnTo>
                    <a:pt x="1664" y="180436"/>
                  </a:lnTo>
                  <a:lnTo>
                    <a:pt x="1953" y="182782"/>
                  </a:lnTo>
                  <a:lnTo>
                    <a:pt x="2110" y="183963"/>
                  </a:lnTo>
                  <a:lnTo>
                    <a:pt x="2267" y="185145"/>
                  </a:lnTo>
                  <a:lnTo>
                    <a:pt x="2436" y="186326"/>
                  </a:lnTo>
                  <a:lnTo>
                    <a:pt x="2616" y="187525"/>
                  </a:lnTo>
                  <a:lnTo>
                    <a:pt x="2809" y="188707"/>
                  </a:lnTo>
                  <a:lnTo>
                    <a:pt x="3002" y="189906"/>
                  </a:lnTo>
                  <a:lnTo>
                    <a:pt x="3207" y="191105"/>
                  </a:lnTo>
                  <a:lnTo>
                    <a:pt x="3424" y="192304"/>
                  </a:lnTo>
                  <a:lnTo>
                    <a:pt x="3641" y="193503"/>
                  </a:lnTo>
                  <a:lnTo>
                    <a:pt x="3882" y="194702"/>
                  </a:lnTo>
                  <a:lnTo>
                    <a:pt x="4123" y="195902"/>
                  </a:lnTo>
                  <a:lnTo>
                    <a:pt x="4376" y="197101"/>
                  </a:lnTo>
                  <a:lnTo>
                    <a:pt x="4630" y="198318"/>
                  </a:lnTo>
                  <a:lnTo>
                    <a:pt x="4907" y="199517"/>
                  </a:lnTo>
                  <a:lnTo>
                    <a:pt x="5196" y="200733"/>
                  </a:lnTo>
                  <a:lnTo>
                    <a:pt x="5486" y="201933"/>
                  </a:lnTo>
                  <a:lnTo>
                    <a:pt x="5787" y="203132"/>
                  </a:lnTo>
                  <a:lnTo>
                    <a:pt x="6100" y="204349"/>
                  </a:lnTo>
                  <a:lnTo>
                    <a:pt x="6438" y="205548"/>
                  </a:lnTo>
                  <a:lnTo>
                    <a:pt x="6775" y="206747"/>
                  </a:lnTo>
                  <a:lnTo>
                    <a:pt x="7125" y="207964"/>
                  </a:lnTo>
                  <a:lnTo>
                    <a:pt x="7487" y="209163"/>
                  </a:lnTo>
                  <a:lnTo>
                    <a:pt x="7860" y="210362"/>
                  </a:lnTo>
                  <a:lnTo>
                    <a:pt x="8246" y="211561"/>
                  </a:lnTo>
                  <a:lnTo>
                    <a:pt x="8644" y="212760"/>
                  </a:lnTo>
                  <a:lnTo>
                    <a:pt x="9054" y="213942"/>
                  </a:lnTo>
                  <a:lnTo>
                    <a:pt x="9476" y="215141"/>
                  </a:lnTo>
                  <a:lnTo>
                    <a:pt x="9922" y="216340"/>
                  </a:lnTo>
                  <a:lnTo>
                    <a:pt x="10368" y="217521"/>
                  </a:lnTo>
                  <a:lnTo>
                    <a:pt x="10838" y="218703"/>
                  </a:lnTo>
                  <a:lnTo>
                    <a:pt x="11308" y="219884"/>
                  </a:lnTo>
                  <a:lnTo>
                    <a:pt x="11802" y="221066"/>
                  </a:lnTo>
                  <a:lnTo>
                    <a:pt x="12309" y="222230"/>
                  </a:lnTo>
                  <a:lnTo>
                    <a:pt x="12827" y="223411"/>
                  </a:lnTo>
                  <a:lnTo>
                    <a:pt x="13369" y="224575"/>
                  </a:lnTo>
                  <a:lnTo>
                    <a:pt x="13912" y="225721"/>
                  </a:lnTo>
                  <a:lnTo>
                    <a:pt x="14479" y="226885"/>
                  </a:lnTo>
                  <a:lnTo>
                    <a:pt x="15057" y="228032"/>
                  </a:lnTo>
                  <a:lnTo>
                    <a:pt x="15648" y="229178"/>
                  </a:lnTo>
                  <a:lnTo>
                    <a:pt x="16263" y="230324"/>
                  </a:lnTo>
                  <a:lnTo>
                    <a:pt x="16889" y="231453"/>
                  </a:lnTo>
                  <a:lnTo>
                    <a:pt x="17528" y="232581"/>
                  </a:lnTo>
                  <a:lnTo>
                    <a:pt x="18191" y="233710"/>
                  </a:lnTo>
                  <a:lnTo>
                    <a:pt x="18867" y="234821"/>
                  </a:lnTo>
                  <a:lnTo>
                    <a:pt x="19554" y="235932"/>
                  </a:lnTo>
                  <a:lnTo>
                    <a:pt x="20253" y="237043"/>
                  </a:lnTo>
                  <a:lnTo>
                    <a:pt x="20976" y="238136"/>
                  </a:lnTo>
                  <a:lnTo>
                    <a:pt x="21724" y="239229"/>
                  </a:lnTo>
                  <a:lnTo>
                    <a:pt x="22483" y="240305"/>
                  </a:lnTo>
                  <a:lnTo>
                    <a:pt x="23255" y="241381"/>
                  </a:lnTo>
                  <a:lnTo>
                    <a:pt x="24050" y="242457"/>
                  </a:lnTo>
                  <a:lnTo>
                    <a:pt x="24858" y="243515"/>
                  </a:lnTo>
                  <a:lnTo>
                    <a:pt x="25690" y="244555"/>
                  </a:lnTo>
                  <a:lnTo>
                    <a:pt x="26533" y="245595"/>
                  </a:lnTo>
                  <a:lnTo>
                    <a:pt x="27401" y="246636"/>
                  </a:lnTo>
                  <a:lnTo>
                    <a:pt x="28281" y="247659"/>
                  </a:lnTo>
                  <a:lnTo>
                    <a:pt x="29186" y="248664"/>
                  </a:lnTo>
                  <a:lnTo>
                    <a:pt x="30114" y="249669"/>
                  </a:lnTo>
                  <a:lnTo>
                    <a:pt x="31054" y="250674"/>
                  </a:lnTo>
                  <a:lnTo>
                    <a:pt x="32006" y="251644"/>
                  </a:lnTo>
                  <a:lnTo>
                    <a:pt x="32995" y="252632"/>
                  </a:lnTo>
                  <a:lnTo>
                    <a:pt x="33983" y="253584"/>
                  </a:lnTo>
                  <a:lnTo>
                    <a:pt x="35008" y="254536"/>
                  </a:lnTo>
                  <a:lnTo>
                    <a:pt x="36045" y="255488"/>
                  </a:lnTo>
                  <a:lnTo>
                    <a:pt x="37106" y="256423"/>
                  </a:lnTo>
                  <a:lnTo>
                    <a:pt x="38191" y="257340"/>
                  </a:lnTo>
                  <a:lnTo>
                    <a:pt x="39288" y="258239"/>
                  </a:lnTo>
                  <a:lnTo>
                    <a:pt x="40409" y="259139"/>
                  </a:lnTo>
                  <a:lnTo>
                    <a:pt x="41554" y="260020"/>
                  </a:lnTo>
                  <a:lnTo>
                    <a:pt x="42723" y="260902"/>
                  </a:lnTo>
                  <a:lnTo>
                    <a:pt x="43917" y="261749"/>
                  </a:lnTo>
                  <a:lnTo>
                    <a:pt x="45122" y="262595"/>
                  </a:lnTo>
                  <a:lnTo>
                    <a:pt x="46352" y="263442"/>
                  </a:lnTo>
                  <a:lnTo>
                    <a:pt x="47605" y="264253"/>
                  </a:lnTo>
                  <a:lnTo>
                    <a:pt x="48883" y="265064"/>
                  </a:lnTo>
                  <a:lnTo>
                    <a:pt x="50173" y="265857"/>
                  </a:lnTo>
                  <a:lnTo>
                    <a:pt x="51499" y="266633"/>
                  </a:lnTo>
                  <a:lnTo>
                    <a:pt x="52837" y="267409"/>
                  </a:lnTo>
                  <a:lnTo>
                    <a:pt x="54212" y="268150"/>
                  </a:lnTo>
                  <a:lnTo>
                    <a:pt x="55598" y="268891"/>
                  </a:lnTo>
                  <a:lnTo>
                    <a:pt x="57008" y="269614"/>
                  </a:lnTo>
                  <a:lnTo>
                    <a:pt x="58443" y="270319"/>
                  </a:lnTo>
                  <a:lnTo>
                    <a:pt x="59914" y="271007"/>
                  </a:lnTo>
                  <a:lnTo>
                    <a:pt x="61396" y="271677"/>
                  </a:lnTo>
                  <a:lnTo>
                    <a:pt x="62903" y="272347"/>
                  </a:lnTo>
                  <a:lnTo>
                    <a:pt x="64434" y="272982"/>
                  </a:lnTo>
                  <a:lnTo>
                    <a:pt x="66001" y="273617"/>
                  </a:lnTo>
                  <a:lnTo>
                    <a:pt x="67581" y="274234"/>
                  </a:lnTo>
                  <a:lnTo>
                    <a:pt x="69196" y="274816"/>
                  </a:lnTo>
                  <a:lnTo>
                    <a:pt x="70823" y="275398"/>
                  </a:lnTo>
                  <a:lnTo>
                    <a:pt x="72463" y="274816"/>
                  </a:lnTo>
                  <a:lnTo>
                    <a:pt x="74066" y="274234"/>
                  </a:lnTo>
                  <a:lnTo>
                    <a:pt x="75657" y="273617"/>
                  </a:lnTo>
                  <a:lnTo>
                    <a:pt x="77212" y="272982"/>
                  </a:lnTo>
                  <a:lnTo>
                    <a:pt x="78743" y="272347"/>
                  </a:lnTo>
                  <a:lnTo>
                    <a:pt x="80262" y="271677"/>
                  </a:lnTo>
                  <a:lnTo>
                    <a:pt x="81745" y="271007"/>
                  </a:lnTo>
                  <a:lnTo>
                    <a:pt x="83204" y="270319"/>
                  </a:lnTo>
                  <a:lnTo>
                    <a:pt x="84638" y="269614"/>
                  </a:lnTo>
                  <a:lnTo>
                    <a:pt x="86049" y="268891"/>
                  </a:lnTo>
                  <a:lnTo>
                    <a:pt x="87447" y="268150"/>
                  </a:lnTo>
                  <a:lnTo>
                    <a:pt x="88809" y="267409"/>
                  </a:lnTo>
                  <a:lnTo>
                    <a:pt x="90159" y="266633"/>
                  </a:lnTo>
                  <a:lnTo>
                    <a:pt x="91473" y="265857"/>
                  </a:lnTo>
                  <a:lnTo>
                    <a:pt x="92775" y="265064"/>
                  </a:lnTo>
                  <a:lnTo>
                    <a:pt x="94053" y="264253"/>
                  </a:lnTo>
                  <a:lnTo>
                    <a:pt x="95295" y="263442"/>
                  </a:lnTo>
                  <a:lnTo>
                    <a:pt x="96536" y="262595"/>
                  </a:lnTo>
                  <a:lnTo>
                    <a:pt x="97742" y="261749"/>
                  </a:lnTo>
                  <a:lnTo>
                    <a:pt x="98923" y="260902"/>
                  </a:lnTo>
                  <a:lnTo>
                    <a:pt x="100093" y="260020"/>
                  </a:lnTo>
                  <a:lnTo>
                    <a:pt x="101238" y="259139"/>
                  </a:lnTo>
                  <a:lnTo>
                    <a:pt x="102359" y="258239"/>
                  </a:lnTo>
                  <a:lnTo>
                    <a:pt x="103456" y="257340"/>
                  </a:lnTo>
                  <a:lnTo>
                    <a:pt x="104541" y="256423"/>
                  </a:lnTo>
                  <a:lnTo>
                    <a:pt x="105602" y="255488"/>
                  </a:lnTo>
                  <a:lnTo>
                    <a:pt x="106638" y="254536"/>
                  </a:lnTo>
                  <a:lnTo>
                    <a:pt x="107663" y="253584"/>
                  </a:lnTo>
                  <a:lnTo>
                    <a:pt x="108664" y="252632"/>
                  </a:lnTo>
                  <a:lnTo>
                    <a:pt x="109640" y="251644"/>
                  </a:lnTo>
                  <a:lnTo>
                    <a:pt x="110605" y="250674"/>
                  </a:lnTo>
                  <a:lnTo>
                    <a:pt x="111545" y="249669"/>
                  </a:lnTo>
                  <a:lnTo>
                    <a:pt x="112461" y="248664"/>
                  </a:lnTo>
                  <a:lnTo>
                    <a:pt x="113365" y="247659"/>
                  </a:lnTo>
                  <a:lnTo>
                    <a:pt x="114257" y="246636"/>
                  </a:lnTo>
                  <a:lnTo>
                    <a:pt x="115113" y="245595"/>
                  </a:lnTo>
                  <a:lnTo>
                    <a:pt x="115969" y="244555"/>
                  </a:lnTo>
                  <a:lnTo>
                    <a:pt x="116789" y="243515"/>
                  </a:lnTo>
                  <a:lnTo>
                    <a:pt x="117608" y="242457"/>
                  </a:lnTo>
                  <a:lnTo>
                    <a:pt x="118392" y="241381"/>
                  </a:lnTo>
                  <a:lnTo>
                    <a:pt x="119176" y="240305"/>
                  </a:lnTo>
                  <a:lnTo>
                    <a:pt x="119923" y="239229"/>
                  </a:lnTo>
                  <a:lnTo>
                    <a:pt x="120670" y="238136"/>
                  </a:lnTo>
                  <a:lnTo>
                    <a:pt x="121394" y="237043"/>
                  </a:lnTo>
                  <a:lnTo>
                    <a:pt x="122105" y="235932"/>
                  </a:lnTo>
                  <a:lnTo>
                    <a:pt x="122792" y="234821"/>
                  </a:lnTo>
                  <a:lnTo>
                    <a:pt x="123467" y="233710"/>
                  </a:lnTo>
                  <a:lnTo>
                    <a:pt x="124118" y="232581"/>
                  </a:lnTo>
                  <a:lnTo>
                    <a:pt x="124757" y="231453"/>
                  </a:lnTo>
                  <a:lnTo>
                    <a:pt x="125384" y="230324"/>
                  </a:lnTo>
                  <a:lnTo>
                    <a:pt x="125999" y="229178"/>
                  </a:lnTo>
                  <a:lnTo>
                    <a:pt x="126589" y="228032"/>
                  </a:lnTo>
                  <a:lnTo>
                    <a:pt x="127168" y="226885"/>
                  </a:lnTo>
                  <a:lnTo>
                    <a:pt x="127735" y="225721"/>
                  </a:lnTo>
                  <a:lnTo>
                    <a:pt x="128289" y="224575"/>
                  </a:lnTo>
                  <a:lnTo>
                    <a:pt x="128820" y="223411"/>
                  </a:lnTo>
                  <a:lnTo>
                    <a:pt x="129338" y="222230"/>
                  </a:lnTo>
                  <a:lnTo>
                    <a:pt x="129844" y="221066"/>
                  </a:lnTo>
                  <a:lnTo>
                    <a:pt x="130338" y="219884"/>
                  </a:lnTo>
                  <a:lnTo>
                    <a:pt x="130821" y="218703"/>
                  </a:lnTo>
                  <a:lnTo>
                    <a:pt x="131279" y="217521"/>
                  </a:lnTo>
                  <a:lnTo>
                    <a:pt x="131737" y="216340"/>
                  </a:lnTo>
                  <a:lnTo>
                    <a:pt x="132171" y="215141"/>
                  </a:lnTo>
                  <a:lnTo>
                    <a:pt x="132593" y="213942"/>
                  </a:lnTo>
                  <a:lnTo>
                    <a:pt x="133003" y="212760"/>
                  </a:lnTo>
                  <a:lnTo>
                    <a:pt x="133400" y="211561"/>
                  </a:lnTo>
                  <a:lnTo>
                    <a:pt x="133786" y="210362"/>
                  </a:lnTo>
                  <a:lnTo>
                    <a:pt x="134160" y="209163"/>
                  </a:lnTo>
                  <a:lnTo>
                    <a:pt x="134534" y="207964"/>
                  </a:lnTo>
                  <a:lnTo>
                    <a:pt x="134883" y="206747"/>
                  </a:lnTo>
                  <a:lnTo>
                    <a:pt x="135221" y="205548"/>
                  </a:lnTo>
                  <a:lnTo>
                    <a:pt x="135546" y="204349"/>
                  </a:lnTo>
                  <a:lnTo>
                    <a:pt x="135860" y="203132"/>
                  </a:lnTo>
                  <a:lnTo>
                    <a:pt x="136161" y="201933"/>
                  </a:lnTo>
                  <a:lnTo>
                    <a:pt x="136462" y="200733"/>
                  </a:lnTo>
                  <a:lnTo>
                    <a:pt x="136740" y="199517"/>
                  </a:lnTo>
                  <a:lnTo>
                    <a:pt x="137017" y="198318"/>
                  </a:lnTo>
                  <a:lnTo>
                    <a:pt x="137282" y="197101"/>
                  </a:lnTo>
                  <a:lnTo>
                    <a:pt x="137535" y="195902"/>
                  </a:lnTo>
                  <a:lnTo>
                    <a:pt x="137776" y="194702"/>
                  </a:lnTo>
                  <a:lnTo>
                    <a:pt x="138005" y="193503"/>
                  </a:lnTo>
                  <a:lnTo>
                    <a:pt x="138234" y="192304"/>
                  </a:lnTo>
                  <a:lnTo>
                    <a:pt x="138439" y="191105"/>
                  </a:lnTo>
                  <a:lnTo>
                    <a:pt x="138644" y="189906"/>
                  </a:lnTo>
                  <a:lnTo>
                    <a:pt x="138849" y="188707"/>
                  </a:lnTo>
                  <a:lnTo>
                    <a:pt x="139030" y="187525"/>
                  </a:lnTo>
                  <a:lnTo>
                    <a:pt x="139211" y="186326"/>
                  </a:lnTo>
                  <a:lnTo>
                    <a:pt x="139380" y="185145"/>
                  </a:lnTo>
                  <a:lnTo>
                    <a:pt x="139536" y="183963"/>
                  </a:lnTo>
                  <a:lnTo>
                    <a:pt x="139693" y="182782"/>
                  </a:lnTo>
                  <a:lnTo>
                    <a:pt x="139982" y="180436"/>
                  </a:lnTo>
                  <a:lnTo>
                    <a:pt x="140236" y="178108"/>
                  </a:lnTo>
                  <a:lnTo>
                    <a:pt x="140465" y="175781"/>
                  </a:lnTo>
                  <a:lnTo>
                    <a:pt x="140670" y="173488"/>
                  </a:lnTo>
                  <a:lnTo>
                    <a:pt x="140850" y="171231"/>
                  </a:lnTo>
                  <a:lnTo>
                    <a:pt x="141007" y="168974"/>
                  </a:lnTo>
                  <a:lnTo>
                    <a:pt x="141140" y="166752"/>
                  </a:lnTo>
                  <a:lnTo>
                    <a:pt x="141248" y="164565"/>
                  </a:lnTo>
                  <a:lnTo>
                    <a:pt x="141345" y="162396"/>
                  </a:lnTo>
                  <a:lnTo>
                    <a:pt x="141429" y="160262"/>
                  </a:lnTo>
                  <a:lnTo>
                    <a:pt x="141489" y="158164"/>
                  </a:lnTo>
                  <a:lnTo>
                    <a:pt x="141538" y="156083"/>
                  </a:lnTo>
                  <a:lnTo>
                    <a:pt x="141574" y="154055"/>
                  </a:lnTo>
                  <a:lnTo>
                    <a:pt x="141610" y="152062"/>
                  </a:lnTo>
                  <a:lnTo>
                    <a:pt x="141622" y="150123"/>
                  </a:lnTo>
                  <a:lnTo>
                    <a:pt x="141646" y="146349"/>
                  </a:lnTo>
                  <a:lnTo>
                    <a:pt x="141646" y="142751"/>
                  </a:lnTo>
                  <a:lnTo>
                    <a:pt x="141646" y="36116"/>
                  </a:lnTo>
                  <a:lnTo>
                    <a:pt x="141079" y="36098"/>
                  </a:lnTo>
                  <a:lnTo>
                    <a:pt x="140525" y="36081"/>
                  </a:lnTo>
                  <a:lnTo>
                    <a:pt x="139970" y="36045"/>
                  </a:lnTo>
                  <a:lnTo>
                    <a:pt x="139428" y="36010"/>
                  </a:lnTo>
                  <a:lnTo>
                    <a:pt x="138885" y="35940"/>
                  </a:lnTo>
                  <a:lnTo>
                    <a:pt x="138355" y="35887"/>
                  </a:lnTo>
                  <a:lnTo>
                    <a:pt x="137825" y="35799"/>
                  </a:lnTo>
                  <a:lnTo>
                    <a:pt x="137306" y="35710"/>
                  </a:lnTo>
                  <a:lnTo>
                    <a:pt x="136800" y="35605"/>
                  </a:lnTo>
                  <a:lnTo>
                    <a:pt x="136294" y="35481"/>
                  </a:lnTo>
                  <a:lnTo>
                    <a:pt x="135787" y="35358"/>
                  </a:lnTo>
                  <a:lnTo>
                    <a:pt x="135293" y="35217"/>
                  </a:lnTo>
                  <a:lnTo>
                    <a:pt x="134811" y="35076"/>
                  </a:lnTo>
                  <a:lnTo>
                    <a:pt x="134329" y="34899"/>
                  </a:lnTo>
                  <a:lnTo>
                    <a:pt x="133859" y="34741"/>
                  </a:lnTo>
                  <a:lnTo>
                    <a:pt x="133388" y="34564"/>
                  </a:lnTo>
                  <a:lnTo>
                    <a:pt x="132930" y="34370"/>
                  </a:lnTo>
                  <a:lnTo>
                    <a:pt x="132472" y="34176"/>
                  </a:lnTo>
                  <a:lnTo>
                    <a:pt x="132026" y="33965"/>
                  </a:lnTo>
                  <a:lnTo>
                    <a:pt x="131580" y="33735"/>
                  </a:lnTo>
                  <a:lnTo>
                    <a:pt x="131146" y="33506"/>
                  </a:lnTo>
                  <a:lnTo>
                    <a:pt x="130712" y="33277"/>
                  </a:lnTo>
                  <a:lnTo>
                    <a:pt x="130290" y="33030"/>
                  </a:lnTo>
                  <a:lnTo>
                    <a:pt x="129868" y="32783"/>
                  </a:lnTo>
                  <a:lnTo>
                    <a:pt x="129458" y="32519"/>
                  </a:lnTo>
                  <a:lnTo>
                    <a:pt x="129049" y="32236"/>
                  </a:lnTo>
                  <a:lnTo>
                    <a:pt x="128651" y="31972"/>
                  </a:lnTo>
                  <a:lnTo>
                    <a:pt x="128253" y="31690"/>
                  </a:lnTo>
                  <a:lnTo>
                    <a:pt x="127494" y="31090"/>
                  </a:lnTo>
                  <a:lnTo>
                    <a:pt x="126734" y="30473"/>
                  </a:lnTo>
                  <a:lnTo>
                    <a:pt x="126011" y="29821"/>
                  </a:lnTo>
                  <a:lnTo>
                    <a:pt x="125312" y="29150"/>
                  </a:lnTo>
                  <a:lnTo>
                    <a:pt x="124637" y="28445"/>
                  </a:lnTo>
                  <a:lnTo>
                    <a:pt x="123973" y="27740"/>
                  </a:lnTo>
                  <a:lnTo>
                    <a:pt x="123335" y="26999"/>
                  </a:lnTo>
                  <a:lnTo>
                    <a:pt x="122720" y="26241"/>
                  </a:lnTo>
                  <a:lnTo>
                    <a:pt x="122129" y="25465"/>
                  </a:lnTo>
                  <a:lnTo>
                    <a:pt x="121550" y="24689"/>
                  </a:lnTo>
                  <a:lnTo>
                    <a:pt x="120996" y="23878"/>
                  </a:lnTo>
                  <a:lnTo>
                    <a:pt x="120465" y="23067"/>
                  </a:lnTo>
                  <a:lnTo>
                    <a:pt x="119947" y="22255"/>
                  </a:lnTo>
                  <a:lnTo>
                    <a:pt x="119453" y="21427"/>
                  </a:lnTo>
                  <a:lnTo>
                    <a:pt x="118971" y="20580"/>
                  </a:lnTo>
                  <a:lnTo>
                    <a:pt x="118513" y="19751"/>
                  </a:lnTo>
                  <a:lnTo>
                    <a:pt x="118079" y="18905"/>
                  </a:lnTo>
                  <a:lnTo>
                    <a:pt x="117657" y="18058"/>
                  </a:lnTo>
                  <a:lnTo>
                    <a:pt x="117259" y="17212"/>
                  </a:lnTo>
                  <a:lnTo>
                    <a:pt x="116873" y="16365"/>
                  </a:lnTo>
                  <a:lnTo>
                    <a:pt x="116499" y="15519"/>
                  </a:lnTo>
                  <a:lnTo>
                    <a:pt x="116150" y="14690"/>
                  </a:lnTo>
                  <a:lnTo>
                    <a:pt x="115812" y="13861"/>
                  </a:lnTo>
                  <a:lnTo>
                    <a:pt x="115499" y="13033"/>
                  </a:lnTo>
                  <a:lnTo>
                    <a:pt x="115197" y="12221"/>
                  </a:lnTo>
                  <a:lnTo>
                    <a:pt x="114908" y="11428"/>
                  </a:lnTo>
                  <a:lnTo>
                    <a:pt x="114631" y="10634"/>
                  </a:lnTo>
                  <a:lnTo>
                    <a:pt x="114378" y="9876"/>
                  </a:lnTo>
                  <a:lnTo>
                    <a:pt x="114137" y="9118"/>
                  </a:lnTo>
                  <a:lnTo>
                    <a:pt x="113908" y="8377"/>
                  </a:lnTo>
                  <a:lnTo>
                    <a:pt x="113498" y="6966"/>
                  </a:lnTo>
                  <a:lnTo>
                    <a:pt x="113136" y="5644"/>
                  </a:lnTo>
                  <a:lnTo>
                    <a:pt x="112835" y="4427"/>
                  </a:lnTo>
                  <a:lnTo>
                    <a:pt x="112570" y="3334"/>
                  </a:lnTo>
                  <a:lnTo>
                    <a:pt x="112365" y="2364"/>
                  </a:lnTo>
                  <a:lnTo>
                    <a:pt x="112196" y="1553"/>
                  </a:lnTo>
                  <a:lnTo>
                    <a:pt x="112063" y="900"/>
                  </a:lnTo>
                  <a:lnTo>
                    <a:pt x="111979" y="406"/>
                  </a:lnTo>
                  <a:lnTo>
                    <a:pt x="111919" y="1"/>
                  </a:ln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1372126" y="965366"/>
              <a:ext cx="629245" cy="855070"/>
            </a:xfrm>
            <a:custGeom>
              <a:avLst/>
              <a:gdLst/>
              <a:ahLst/>
              <a:cxnLst/>
              <a:rect l="l" t="t" r="r" b="b"/>
              <a:pathLst>
                <a:path w="122600" h="247130" extrusionOk="0">
                  <a:moveTo>
                    <a:pt x="27003" y="1"/>
                  </a:moveTo>
                  <a:lnTo>
                    <a:pt x="26606" y="1271"/>
                  </a:lnTo>
                  <a:lnTo>
                    <a:pt x="26184" y="2558"/>
                  </a:lnTo>
                  <a:lnTo>
                    <a:pt x="25738" y="3845"/>
                  </a:lnTo>
                  <a:lnTo>
                    <a:pt x="25268" y="5150"/>
                  </a:lnTo>
                  <a:lnTo>
                    <a:pt x="24761" y="6455"/>
                  </a:lnTo>
                  <a:lnTo>
                    <a:pt x="24231" y="7778"/>
                  </a:lnTo>
                  <a:lnTo>
                    <a:pt x="23676" y="9083"/>
                  </a:lnTo>
                  <a:lnTo>
                    <a:pt x="23086" y="10388"/>
                  </a:lnTo>
                  <a:lnTo>
                    <a:pt x="22483" y="11693"/>
                  </a:lnTo>
                  <a:lnTo>
                    <a:pt x="21832" y="12980"/>
                  </a:lnTo>
                  <a:lnTo>
                    <a:pt x="21169" y="14267"/>
                  </a:lnTo>
                  <a:lnTo>
                    <a:pt x="20470" y="15537"/>
                  </a:lnTo>
                  <a:lnTo>
                    <a:pt x="20108" y="16172"/>
                  </a:lnTo>
                  <a:lnTo>
                    <a:pt x="19746" y="16789"/>
                  </a:lnTo>
                  <a:lnTo>
                    <a:pt x="19361" y="17424"/>
                  </a:lnTo>
                  <a:lnTo>
                    <a:pt x="18987" y="18041"/>
                  </a:lnTo>
                  <a:lnTo>
                    <a:pt x="18589" y="18641"/>
                  </a:lnTo>
                  <a:lnTo>
                    <a:pt x="18191" y="19258"/>
                  </a:lnTo>
                  <a:lnTo>
                    <a:pt x="17793" y="19857"/>
                  </a:lnTo>
                  <a:lnTo>
                    <a:pt x="17384" y="20457"/>
                  </a:lnTo>
                  <a:lnTo>
                    <a:pt x="16962" y="21039"/>
                  </a:lnTo>
                  <a:lnTo>
                    <a:pt x="16528" y="21621"/>
                  </a:lnTo>
                  <a:lnTo>
                    <a:pt x="16094" y="22203"/>
                  </a:lnTo>
                  <a:lnTo>
                    <a:pt x="15660" y="22767"/>
                  </a:lnTo>
                  <a:lnTo>
                    <a:pt x="15202" y="23331"/>
                  </a:lnTo>
                  <a:lnTo>
                    <a:pt x="14744" y="23878"/>
                  </a:lnTo>
                  <a:lnTo>
                    <a:pt x="14285" y="24425"/>
                  </a:lnTo>
                  <a:lnTo>
                    <a:pt x="13803" y="24954"/>
                  </a:lnTo>
                  <a:lnTo>
                    <a:pt x="13321" y="25483"/>
                  </a:lnTo>
                  <a:lnTo>
                    <a:pt x="12839" y="26012"/>
                  </a:lnTo>
                  <a:lnTo>
                    <a:pt x="12333" y="26523"/>
                  </a:lnTo>
                  <a:lnTo>
                    <a:pt x="11838" y="27017"/>
                  </a:lnTo>
                  <a:lnTo>
                    <a:pt x="11320" y="27511"/>
                  </a:lnTo>
                  <a:lnTo>
                    <a:pt x="10802" y="27987"/>
                  </a:lnTo>
                  <a:lnTo>
                    <a:pt x="10271" y="28463"/>
                  </a:lnTo>
                  <a:lnTo>
                    <a:pt x="9729" y="28921"/>
                  </a:lnTo>
                  <a:lnTo>
                    <a:pt x="9186" y="29362"/>
                  </a:lnTo>
                  <a:lnTo>
                    <a:pt x="8632" y="29803"/>
                  </a:lnTo>
                  <a:lnTo>
                    <a:pt x="8065" y="30226"/>
                  </a:lnTo>
                  <a:lnTo>
                    <a:pt x="7499" y="30632"/>
                  </a:lnTo>
                  <a:lnTo>
                    <a:pt x="6920" y="31038"/>
                  </a:lnTo>
                  <a:lnTo>
                    <a:pt x="6329" y="31425"/>
                  </a:lnTo>
                  <a:lnTo>
                    <a:pt x="5739" y="31796"/>
                  </a:lnTo>
                  <a:lnTo>
                    <a:pt x="5136" y="32166"/>
                  </a:lnTo>
                  <a:lnTo>
                    <a:pt x="4521" y="32501"/>
                  </a:lnTo>
                  <a:lnTo>
                    <a:pt x="3906" y="32836"/>
                  </a:lnTo>
                  <a:lnTo>
                    <a:pt x="3267" y="33154"/>
                  </a:lnTo>
                  <a:lnTo>
                    <a:pt x="2640" y="33453"/>
                  </a:lnTo>
                  <a:lnTo>
                    <a:pt x="1989" y="33753"/>
                  </a:lnTo>
                  <a:lnTo>
                    <a:pt x="1338" y="34018"/>
                  </a:lnTo>
                  <a:lnTo>
                    <a:pt x="675" y="34282"/>
                  </a:lnTo>
                  <a:lnTo>
                    <a:pt x="0" y="34529"/>
                  </a:lnTo>
                  <a:lnTo>
                    <a:pt x="0" y="128820"/>
                  </a:lnTo>
                  <a:lnTo>
                    <a:pt x="0" y="132048"/>
                  </a:lnTo>
                  <a:lnTo>
                    <a:pt x="12" y="135469"/>
                  </a:lnTo>
                  <a:lnTo>
                    <a:pt x="24" y="137232"/>
                  </a:lnTo>
                  <a:lnTo>
                    <a:pt x="49" y="139048"/>
                  </a:lnTo>
                  <a:lnTo>
                    <a:pt x="85" y="140900"/>
                  </a:lnTo>
                  <a:lnTo>
                    <a:pt x="121" y="142787"/>
                  </a:lnTo>
                  <a:lnTo>
                    <a:pt x="181" y="144709"/>
                  </a:lnTo>
                  <a:lnTo>
                    <a:pt x="241" y="146666"/>
                  </a:lnTo>
                  <a:lnTo>
                    <a:pt x="326" y="148642"/>
                  </a:lnTo>
                  <a:lnTo>
                    <a:pt x="422" y="150652"/>
                  </a:lnTo>
                  <a:lnTo>
                    <a:pt x="531" y="152697"/>
                  </a:lnTo>
                  <a:lnTo>
                    <a:pt x="675" y="154761"/>
                  </a:lnTo>
                  <a:lnTo>
                    <a:pt x="820" y="156842"/>
                  </a:lnTo>
                  <a:lnTo>
                    <a:pt x="1001" y="158940"/>
                  </a:lnTo>
                  <a:lnTo>
                    <a:pt x="1206" y="161056"/>
                  </a:lnTo>
                  <a:lnTo>
                    <a:pt x="1423" y="163190"/>
                  </a:lnTo>
                  <a:lnTo>
                    <a:pt x="1676" y="165341"/>
                  </a:lnTo>
                  <a:lnTo>
                    <a:pt x="1953" y="167510"/>
                  </a:lnTo>
                  <a:lnTo>
                    <a:pt x="2267" y="169679"/>
                  </a:lnTo>
                  <a:lnTo>
                    <a:pt x="2423" y="170773"/>
                  </a:lnTo>
                  <a:lnTo>
                    <a:pt x="2604" y="171866"/>
                  </a:lnTo>
                  <a:lnTo>
                    <a:pt x="2785" y="172959"/>
                  </a:lnTo>
                  <a:lnTo>
                    <a:pt x="2978" y="174053"/>
                  </a:lnTo>
                  <a:lnTo>
                    <a:pt x="3171" y="175146"/>
                  </a:lnTo>
                  <a:lnTo>
                    <a:pt x="3376" y="176239"/>
                  </a:lnTo>
                  <a:lnTo>
                    <a:pt x="3593" y="177333"/>
                  </a:lnTo>
                  <a:lnTo>
                    <a:pt x="3822" y="178426"/>
                  </a:lnTo>
                  <a:lnTo>
                    <a:pt x="4051" y="179537"/>
                  </a:lnTo>
                  <a:lnTo>
                    <a:pt x="4292" y="180630"/>
                  </a:lnTo>
                  <a:lnTo>
                    <a:pt x="4545" y="181724"/>
                  </a:lnTo>
                  <a:lnTo>
                    <a:pt x="4810" y="182817"/>
                  </a:lnTo>
                  <a:lnTo>
                    <a:pt x="5088" y="183910"/>
                  </a:lnTo>
                  <a:lnTo>
                    <a:pt x="5365" y="185004"/>
                  </a:lnTo>
                  <a:lnTo>
                    <a:pt x="5654" y="186097"/>
                  </a:lnTo>
                  <a:lnTo>
                    <a:pt x="5956" y="187190"/>
                  </a:lnTo>
                  <a:lnTo>
                    <a:pt x="6269" y="188266"/>
                  </a:lnTo>
                  <a:lnTo>
                    <a:pt x="6594" y="189359"/>
                  </a:lnTo>
                  <a:lnTo>
                    <a:pt x="6932" y="190435"/>
                  </a:lnTo>
                  <a:lnTo>
                    <a:pt x="7282" y="191511"/>
                  </a:lnTo>
                  <a:lnTo>
                    <a:pt x="7643" y="192587"/>
                  </a:lnTo>
                  <a:lnTo>
                    <a:pt x="8005" y="193662"/>
                  </a:lnTo>
                  <a:lnTo>
                    <a:pt x="8439" y="194879"/>
                  </a:lnTo>
                  <a:lnTo>
                    <a:pt x="8885" y="196096"/>
                  </a:lnTo>
                  <a:lnTo>
                    <a:pt x="9355" y="197295"/>
                  </a:lnTo>
                  <a:lnTo>
                    <a:pt x="9825" y="198476"/>
                  </a:lnTo>
                  <a:lnTo>
                    <a:pt x="10307" y="199640"/>
                  </a:lnTo>
                  <a:lnTo>
                    <a:pt x="10802" y="200787"/>
                  </a:lnTo>
                  <a:lnTo>
                    <a:pt x="11308" y="201933"/>
                  </a:lnTo>
                  <a:lnTo>
                    <a:pt x="11826" y="203061"/>
                  </a:lnTo>
                  <a:lnTo>
                    <a:pt x="12369" y="204190"/>
                  </a:lnTo>
                  <a:lnTo>
                    <a:pt x="12911" y="205301"/>
                  </a:lnTo>
                  <a:lnTo>
                    <a:pt x="13466" y="206394"/>
                  </a:lnTo>
                  <a:lnTo>
                    <a:pt x="14044" y="207470"/>
                  </a:lnTo>
                  <a:lnTo>
                    <a:pt x="14623" y="208546"/>
                  </a:lnTo>
                  <a:lnTo>
                    <a:pt x="15214" y="209604"/>
                  </a:lnTo>
                  <a:lnTo>
                    <a:pt x="15829" y="210644"/>
                  </a:lnTo>
                  <a:lnTo>
                    <a:pt x="16443" y="211667"/>
                  </a:lnTo>
                  <a:lnTo>
                    <a:pt x="17082" y="212690"/>
                  </a:lnTo>
                  <a:lnTo>
                    <a:pt x="17721" y="213695"/>
                  </a:lnTo>
                  <a:lnTo>
                    <a:pt x="18384" y="214700"/>
                  </a:lnTo>
                  <a:lnTo>
                    <a:pt x="19047" y="215670"/>
                  </a:lnTo>
                  <a:lnTo>
                    <a:pt x="19734" y="216640"/>
                  </a:lnTo>
                  <a:lnTo>
                    <a:pt x="20433" y="217610"/>
                  </a:lnTo>
                  <a:lnTo>
                    <a:pt x="21133" y="218544"/>
                  </a:lnTo>
                  <a:lnTo>
                    <a:pt x="21856" y="219479"/>
                  </a:lnTo>
                  <a:lnTo>
                    <a:pt x="22591" y="220414"/>
                  </a:lnTo>
                  <a:lnTo>
                    <a:pt x="23339" y="221313"/>
                  </a:lnTo>
                  <a:lnTo>
                    <a:pt x="24098" y="222212"/>
                  </a:lnTo>
                  <a:lnTo>
                    <a:pt x="24870" y="223094"/>
                  </a:lnTo>
                  <a:lnTo>
                    <a:pt x="25653" y="223976"/>
                  </a:lnTo>
                  <a:lnTo>
                    <a:pt x="26449" y="224840"/>
                  </a:lnTo>
                  <a:lnTo>
                    <a:pt x="27257" y="225686"/>
                  </a:lnTo>
                  <a:lnTo>
                    <a:pt x="28076" y="226533"/>
                  </a:lnTo>
                  <a:lnTo>
                    <a:pt x="28920" y="227344"/>
                  </a:lnTo>
                  <a:lnTo>
                    <a:pt x="29764" y="228173"/>
                  </a:lnTo>
                  <a:lnTo>
                    <a:pt x="30620" y="228966"/>
                  </a:lnTo>
                  <a:lnTo>
                    <a:pt x="31500" y="229760"/>
                  </a:lnTo>
                  <a:lnTo>
                    <a:pt x="32380" y="230536"/>
                  </a:lnTo>
                  <a:lnTo>
                    <a:pt x="33284" y="231294"/>
                  </a:lnTo>
                  <a:lnTo>
                    <a:pt x="34200" y="232052"/>
                  </a:lnTo>
                  <a:lnTo>
                    <a:pt x="35128" y="232793"/>
                  </a:lnTo>
                  <a:lnTo>
                    <a:pt x="36069" y="233534"/>
                  </a:lnTo>
                  <a:lnTo>
                    <a:pt x="37021" y="234239"/>
                  </a:lnTo>
                  <a:lnTo>
                    <a:pt x="37985" y="234962"/>
                  </a:lnTo>
                  <a:lnTo>
                    <a:pt x="38962" y="235650"/>
                  </a:lnTo>
                  <a:lnTo>
                    <a:pt x="39950" y="236338"/>
                  </a:lnTo>
                  <a:lnTo>
                    <a:pt x="40951" y="237008"/>
                  </a:lnTo>
                  <a:lnTo>
                    <a:pt x="41976" y="237660"/>
                  </a:lnTo>
                  <a:lnTo>
                    <a:pt x="43000" y="238313"/>
                  </a:lnTo>
                  <a:lnTo>
                    <a:pt x="44049" y="238947"/>
                  </a:lnTo>
                  <a:lnTo>
                    <a:pt x="45098" y="239582"/>
                  </a:lnTo>
                  <a:lnTo>
                    <a:pt x="46171" y="240200"/>
                  </a:lnTo>
                  <a:lnTo>
                    <a:pt x="47256" y="240799"/>
                  </a:lnTo>
                  <a:lnTo>
                    <a:pt x="48353" y="241381"/>
                  </a:lnTo>
                  <a:lnTo>
                    <a:pt x="49462" y="241963"/>
                  </a:lnTo>
                  <a:lnTo>
                    <a:pt x="50583" y="242527"/>
                  </a:lnTo>
                  <a:lnTo>
                    <a:pt x="51728" y="243092"/>
                  </a:lnTo>
                  <a:lnTo>
                    <a:pt x="52873" y="243638"/>
                  </a:lnTo>
                  <a:lnTo>
                    <a:pt x="54043" y="244167"/>
                  </a:lnTo>
                  <a:lnTo>
                    <a:pt x="55212" y="244696"/>
                  </a:lnTo>
                  <a:lnTo>
                    <a:pt x="56405" y="245208"/>
                  </a:lnTo>
                  <a:lnTo>
                    <a:pt x="57611" y="245701"/>
                  </a:lnTo>
                  <a:lnTo>
                    <a:pt x="58828" y="246195"/>
                  </a:lnTo>
                  <a:lnTo>
                    <a:pt x="60058" y="246671"/>
                  </a:lnTo>
                  <a:lnTo>
                    <a:pt x="61300" y="247130"/>
                  </a:lnTo>
                  <a:lnTo>
                    <a:pt x="62541" y="246671"/>
                  </a:lnTo>
                  <a:lnTo>
                    <a:pt x="63771" y="246195"/>
                  </a:lnTo>
                  <a:lnTo>
                    <a:pt x="64989" y="245701"/>
                  </a:lnTo>
                  <a:lnTo>
                    <a:pt x="66194" y="245208"/>
                  </a:lnTo>
                  <a:lnTo>
                    <a:pt x="67387" y="244696"/>
                  </a:lnTo>
                  <a:lnTo>
                    <a:pt x="68569" y="244167"/>
                  </a:lnTo>
                  <a:lnTo>
                    <a:pt x="69726" y="243638"/>
                  </a:lnTo>
                  <a:lnTo>
                    <a:pt x="70883" y="243092"/>
                  </a:lnTo>
                  <a:lnTo>
                    <a:pt x="72017" y="242527"/>
                  </a:lnTo>
                  <a:lnTo>
                    <a:pt x="73138" y="241963"/>
                  </a:lnTo>
                  <a:lnTo>
                    <a:pt x="74247" y="241381"/>
                  </a:lnTo>
                  <a:lnTo>
                    <a:pt x="75344" y="240799"/>
                  </a:lnTo>
                  <a:lnTo>
                    <a:pt x="76429" y="240200"/>
                  </a:lnTo>
                  <a:lnTo>
                    <a:pt x="77502" y="239582"/>
                  </a:lnTo>
                  <a:lnTo>
                    <a:pt x="78562" y="238947"/>
                  </a:lnTo>
                  <a:lnTo>
                    <a:pt x="79599" y="238313"/>
                  </a:lnTo>
                  <a:lnTo>
                    <a:pt x="80636" y="237660"/>
                  </a:lnTo>
                  <a:lnTo>
                    <a:pt x="81648" y="237008"/>
                  </a:lnTo>
                  <a:lnTo>
                    <a:pt x="82649" y="236338"/>
                  </a:lnTo>
                  <a:lnTo>
                    <a:pt x="83650" y="235650"/>
                  </a:lnTo>
                  <a:lnTo>
                    <a:pt x="84626" y="234962"/>
                  </a:lnTo>
                  <a:lnTo>
                    <a:pt x="85590" y="234239"/>
                  </a:lnTo>
                  <a:lnTo>
                    <a:pt x="86543" y="233534"/>
                  </a:lnTo>
                  <a:lnTo>
                    <a:pt x="87483" y="232793"/>
                  </a:lnTo>
                  <a:lnTo>
                    <a:pt x="88399" y="232052"/>
                  </a:lnTo>
                  <a:lnTo>
                    <a:pt x="89315" y="231294"/>
                  </a:lnTo>
                  <a:lnTo>
                    <a:pt x="90220" y="230536"/>
                  </a:lnTo>
                  <a:lnTo>
                    <a:pt x="91100" y="229760"/>
                  </a:lnTo>
                  <a:lnTo>
                    <a:pt x="91980" y="228966"/>
                  </a:lnTo>
                  <a:lnTo>
                    <a:pt x="92835" y="228173"/>
                  </a:lnTo>
                  <a:lnTo>
                    <a:pt x="93691" y="227344"/>
                  </a:lnTo>
                  <a:lnTo>
                    <a:pt x="94523" y="226533"/>
                  </a:lnTo>
                  <a:lnTo>
                    <a:pt x="95343" y="225686"/>
                  </a:lnTo>
                  <a:lnTo>
                    <a:pt x="96151" y="224840"/>
                  </a:lnTo>
                  <a:lnTo>
                    <a:pt x="96958" y="223976"/>
                  </a:lnTo>
                  <a:lnTo>
                    <a:pt x="97742" y="223094"/>
                  </a:lnTo>
                  <a:lnTo>
                    <a:pt x="98513" y="222212"/>
                  </a:lnTo>
                  <a:lnTo>
                    <a:pt x="99273" y="221313"/>
                  </a:lnTo>
                  <a:lnTo>
                    <a:pt x="100008" y="220414"/>
                  </a:lnTo>
                  <a:lnTo>
                    <a:pt x="100743" y="219479"/>
                  </a:lnTo>
                  <a:lnTo>
                    <a:pt x="101467" y="218544"/>
                  </a:lnTo>
                  <a:lnTo>
                    <a:pt x="102178" y="217610"/>
                  </a:lnTo>
                  <a:lnTo>
                    <a:pt x="102865" y="216640"/>
                  </a:lnTo>
                  <a:lnTo>
                    <a:pt x="103552" y="215670"/>
                  </a:lnTo>
                  <a:lnTo>
                    <a:pt x="104227" y="214700"/>
                  </a:lnTo>
                  <a:lnTo>
                    <a:pt x="104878" y="213695"/>
                  </a:lnTo>
                  <a:lnTo>
                    <a:pt x="105529" y="212690"/>
                  </a:lnTo>
                  <a:lnTo>
                    <a:pt x="106156" y="211667"/>
                  </a:lnTo>
                  <a:lnTo>
                    <a:pt x="106783" y="210644"/>
                  </a:lnTo>
                  <a:lnTo>
                    <a:pt x="107386" y="209604"/>
                  </a:lnTo>
                  <a:lnTo>
                    <a:pt x="107976" y="208546"/>
                  </a:lnTo>
                  <a:lnTo>
                    <a:pt x="108567" y="207470"/>
                  </a:lnTo>
                  <a:lnTo>
                    <a:pt x="109134" y="206394"/>
                  </a:lnTo>
                  <a:lnTo>
                    <a:pt x="109688" y="205301"/>
                  </a:lnTo>
                  <a:lnTo>
                    <a:pt x="110243" y="204190"/>
                  </a:lnTo>
                  <a:lnTo>
                    <a:pt x="110773" y="203061"/>
                  </a:lnTo>
                  <a:lnTo>
                    <a:pt x="111292" y="201933"/>
                  </a:lnTo>
                  <a:lnTo>
                    <a:pt x="111798" y="200787"/>
                  </a:lnTo>
                  <a:lnTo>
                    <a:pt x="112292" y="199640"/>
                  </a:lnTo>
                  <a:lnTo>
                    <a:pt x="112786" y="198476"/>
                  </a:lnTo>
                  <a:lnTo>
                    <a:pt x="113257" y="197295"/>
                  </a:lnTo>
                  <a:lnTo>
                    <a:pt x="113715" y="196096"/>
                  </a:lnTo>
                  <a:lnTo>
                    <a:pt x="114161" y="194879"/>
                  </a:lnTo>
                  <a:lnTo>
                    <a:pt x="114595" y="193662"/>
                  </a:lnTo>
                  <a:lnTo>
                    <a:pt x="114968" y="192587"/>
                  </a:lnTo>
                  <a:lnTo>
                    <a:pt x="115318" y="191511"/>
                  </a:lnTo>
                  <a:lnTo>
                    <a:pt x="115667" y="190435"/>
                  </a:lnTo>
                  <a:lnTo>
                    <a:pt x="116005" y="189359"/>
                  </a:lnTo>
                  <a:lnTo>
                    <a:pt x="116331" y="188266"/>
                  </a:lnTo>
                  <a:lnTo>
                    <a:pt x="116644" y="187190"/>
                  </a:lnTo>
                  <a:lnTo>
                    <a:pt x="116945" y="186097"/>
                  </a:lnTo>
                  <a:lnTo>
                    <a:pt x="117235" y="185004"/>
                  </a:lnTo>
                  <a:lnTo>
                    <a:pt x="117524" y="183910"/>
                  </a:lnTo>
                  <a:lnTo>
                    <a:pt x="117789" y="182817"/>
                  </a:lnTo>
                  <a:lnTo>
                    <a:pt x="118054" y="181724"/>
                  </a:lnTo>
                  <a:lnTo>
                    <a:pt x="118308" y="180630"/>
                  </a:lnTo>
                  <a:lnTo>
                    <a:pt x="118549" y="179537"/>
                  </a:lnTo>
                  <a:lnTo>
                    <a:pt x="118790" y="178426"/>
                  </a:lnTo>
                  <a:lnTo>
                    <a:pt x="119007" y="177333"/>
                  </a:lnTo>
                  <a:lnTo>
                    <a:pt x="119224" y="176239"/>
                  </a:lnTo>
                  <a:lnTo>
                    <a:pt x="119429" y="175146"/>
                  </a:lnTo>
                  <a:lnTo>
                    <a:pt x="119634" y="174053"/>
                  </a:lnTo>
                  <a:lnTo>
                    <a:pt x="119826" y="172959"/>
                  </a:lnTo>
                  <a:lnTo>
                    <a:pt x="120007" y="171866"/>
                  </a:lnTo>
                  <a:lnTo>
                    <a:pt x="120176" y="170773"/>
                  </a:lnTo>
                  <a:lnTo>
                    <a:pt x="120345" y="169679"/>
                  </a:lnTo>
                  <a:lnTo>
                    <a:pt x="120646" y="167510"/>
                  </a:lnTo>
                  <a:lnTo>
                    <a:pt x="120923" y="165341"/>
                  </a:lnTo>
                  <a:lnTo>
                    <a:pt x="121177" y="163190"/>
                  </a:lnTo>
                  <a:lnTo>
                    <a:pt x="121406" y="161056"/>
                  </a:lnTo>
                  <a:lnTo>
                    <a:pt x="121599" y="158940"/>
                  </a:lnTo>
                  <a:lnTo>
                    <a:pt x="121779" y="156842"/>
                  </a:lnTo>
                  <a:lnTo>
                    <a:pt x="121936" y="154761"/>
                  </a:lnTo>
                  <a:lnTo>
                    <a:pt x="122069" y="152697"/>
                  </a:lnTo>
                  <a:lnTo>
                    <a:pt x="122177" y="150652"/>
                  </a:lnTo>
                  <a:lnTo>
                    <a:pt x="122274" y="148642"/>
                  </a:lnTo>
                  <a:lnTo>
                    <a:pt x="122358" y="146666"/>
                  </a:lnTo>
                  <a:lnTo>
                    <a:pt x="122430" y="144709"/>
                  </a:lnTo>
                  <a:lnTo>
                    <a:pt x="122479" y="142787"/>
                  </a:lnTo>
                  <a:lnTo>
                    <a:pt x="122515" y="140900"/>
                  </a:lnTo>
                  <a:lnTo>
                    <a:pt x="122551" y="139048"/>
                  </a:lnTo>
                  <a:lnTo>
                    <a:pt x="122575" y="137232"/>
                  </a:lnTo>
                  <a:lnTo>
                    <a:pt x="122587" y="135469"/>
                  </a:lnTo>
                  <a:lnTo>
                    <a:pt x="122599" y="132048"/>
                  </a:lnTo>
                  <a:lnTo>
                    <a:pt x="122599" y="128820"/>
                  </a:lnTo>
                  <a:lnTo>
                    <a:pt x="122599" y="34529"/>
                  </a:lnTo>
                  <a:lnTo>
                    <a:pt x="121936" y="34282"/>
                  </a:lnTo>
                  <a:lnTo>
                    <a:pt x="121273" y="34018"/>
                  </a:lnTo>
                  <a:lnTo>
                    <a:pt x="120610" y="33753"/>
                  </a:lnTo>
                  <a:lnTo>
                    <a:pt x="119971" y="33453"/>
                  </a:lnTo>
                  <a:lnTo>
                    <a:pt x="119332" y="33154"/>
                  </a:lnTo>
                  <a:lnTo>
                    <a:pt x="118705" y="32836"/>
                  </a:lnTo>
                  <a:lnTo>
                    <a:pt x="118078" y="32501"/>
                  </a:lnTo>
                  <a:lnTo>
                    <a:pt x="117464" y="32166"/>
                  </a:lnTo>
                  <a:lnTo>
                    <a:pt x="116861" y="31796"/>
                  </a:lnTo>
                  <a:lnTo>
                    <a:pt x="116270" y="31425"/>
                  </a:lnTo>
                  <a:lnTo>
                    <a:pt x="115680" y="31038"/>
                  </a:lnTo>
                  <a:lnTo>
                    <a:pt x="115101" y="30632"/>
                  </a:lnTo>
                  <a:lnTo>
                    <a:pt x="114534" y="30226"/>
                  </a:lnTo>
                  <a:lnTo>
                    <a:pt x="113968" y="29803"/>
                  </a:lnTo>
                  <a:lnTo>
                    <a:pt x="113413" y="29362"/>
                  </a:lnTo>
                  <a:lnTo>
                    <a:pt x="112871" y="28921"/>
                  </a:lnTo>
                  <a:lnTo>
                    <a:pt x="112340" y="28463"/>
                  </a:lnTo>
                  <a:lnTo>
                    <a:pt x="111810" y="27987"/>
                  </a:lnTo>
                  <a:lnTo>
                    <a:pt x="111279" y="27511"/>
                  </a:lnTo>
                  <a:lnTo>
                    <a:pt x="110773" y="27017"/>
                  </a:lnTo>
                  <a:lnTo>
                    <a:pt x="110267" y="26523"/>
                  </a:lnTo>
                  <a:lnTo>
                    <a:pt x="109773" y="26012"/>
                  </a:lnTo>
                  <a:lnTo>
                    <a:pt x="109278" y="25483"/>
                  </a:lnTo>
                  <a:lnTo>
                    <a:pt x="108796" y="24954"/>
                  </a:lnTo>
                  <a:lnTo>
                    <a:pt x="108326" y="24425"/>
                  </a:lnTo>
                  <a:lnTo>
                    <a:pt x="107856" y="23878"/>
                  </a:lnTo>
                  <a:lnTo>
                    <a:pt x="107398" y="23331"/>
                  </a:lnTo>
                  <a:lnTo>
                    <a:pt x="106952" y="22767"/>
                  </a:lnTo>
                  <a:lnTo>
                    <a:pt x="106506" y="22203"/>
                  </a:lnTo>
                  <a:lnTo>
                    <a:pt x="106072" y="21621"/>
                  </a:lnTo>
                  <a:lnTo>
                    <a:pt x="105638" y="21039"/>
                  </a:lnTo>
                  <a:lnTo>
                    <a:pt x="105228" y="20457"/>
                  </a:lnTo>
                  <a:lnTo>
                    <a:pt x="104806" y="19857"/>
                  </a:lnTo>
                  <a:lnTo>
                    <a:pt x="104408" y="19258"/>
                  </a:lnTo>
                  <a:lnTo>
                    <a:pt x="104010" y="18641"/>
                  </a:lnTo>
                  <a:lnTo>
                    <a:pt x="103625" y="18041"/>
                  </a:lnTo>
                  <a:lnTo>
                    <a:pt x="103239" y="17424"/>
                  </a:lnTo>
                  <a:lnTo>
                    <a:pt x="102865" y="16789"/>
                  </a:lnTo>
                  <a:lnTo>
                    <a:pt x="102491" y="16172"/>
                  </a:lnTo>
                  <a:lnTo>
                    <a:pt x="102130" y="15537"/>
                  </a:lnTo>
                  <a:lnTo>
                    <a:pt x="101431" y="14267"/>
                  </a:lnTo>
                  <a:lnTo>
                    <a:pt x="100768" y="12980"/>
                  </a:lnTo>
                  <a:lnTo>
                    <a:pt x="100129" y="11693"/>
                  </a:lnTo>
                  <a:lnTo>
                    <a:pt x="99514" y="10388"/>
                  </a:lnTo>
                  <a:lnTo>
                    <a:pt x="98923" y="9083"/>
                  </a:lnTo>
                  <a:lnTo>
                    <a:pt x="98369" y="7778"/>
                  </a:lnTo>
                  <a:lnTo>
                    <a:pt x="97838" y="6455"/>
                  </a:lnTo>
                  <a:lnTo>
                    <a:pt x="97344" y="5150"/>
                  </a:lnTo>
                  <a:lnTo>
                    <a:pt x="96862" y="3845"/>
                  </a:lnTo>
                  <a:lnTo>
                    <a:pt x="96416" y="2558"/>
                  </a:lnTo>
                  <a:lnTo>
                    <a:pt x="95994" y="1271"/>
                  </a:lnTo>
                  <a:lnTo>
                    <a:pt x="95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1428657" y="1177207"/>
              <a:ext cx="516201" cy="431379"/>
            </a:xfrm>
            <a:custGeom>
              <a:avLst/>
              <a:gdLst/>
              <a:ahLst/>
              <a:cxnLst/>
              <a:rect l="l" t="t" r="r" b="b"/>
              <a:pathLst>
                <a:path w="100575" h="124676" extrusionOk="0">
                  <a:moveTo>
                    <a:pt x="98585" y="1"/>
                  </a:moveTo>
                  <a:lnTo>
                    <a:pt x="98405" y="18"/>
                  </a:lnTo>
                  <a:lnTo>
                    <a:pt x="98224" y="53"/>
                  </a:lnTo>
                  <a:lnTo>
                    <a:pt x="98055" y="124"/>
                  </a:lnTo>
                  <a:lnTo>
                    <a:pt x="97874" y="212"/>
                  </a:lnTo>
                  <a:lnTo>
                    <a:pt x="97693" y="336"/>
                  </a:lnTo>
                  <a:lnTo>
                    <a:pt x="97525" y="477"/>
                  </a:lnTo>
                  <a:lnTo>
                    <a:pt x="97356" y="671"/>
                  </a:lnTo>
                  <a:lnTo>
                    <a:pt x="35984" y="78685"/>
                  </a:lnTo>
                  <a:lnTo>
                    <a:pt x="35683" y="79038"/>
                  </a:lnTo>
                  <a:lnTo>
                    <a:pt x="35381" y="79391"/>
                  </a:lnTo>
                  <a:lnTo>
                    <a:pt x="35068" y="79708"/>
                  </a:lnTo>
                  <a:lnTo>
                    <a:pt x="34742" y="80008"/>
                  </a:lnTo>
                  <a:lnTo>
                    <a:pt x="34417" y="80290"/>
                  </a:lnTo>
                  <a:lnTo>
                    <a:pt x="34092" y="80537"/>
                  </a:lnTo>
                  <a:lnTo>
                    <a:pt x="33742" y="80784"/>
                  </a:lnTo>
                  <a:lnTo>
                    <a:pt x="33404" y="80996"/>
                  </a:lnTo>
                  <a:lnTo>
                    <a:pt x="33055" y="81189"/>
                  </a:lnTo>
                  <a:lnTo>
                    <a:pt x="32705" y="81366"/>
                  </a:lnTo>
                  <a:lnTo>
                    <a:pt x="32344" y="81507"/>
                  </a:lnTo>
                  <a:lnTo>
                    <a:pt x="31982" y="81648"/>
                  </a:lnTo>
                  <a:lnTo>
                    <a:pt x="31620" y="81754"/>
                  </a:lnTo>
                  <a:lnTo>
                    <a:pt x="31259" y="81842"/>
                  </a:lnTo>
                  <a:lnTo>
                    <a:pt x="30897" y="81895"/>
                  </a:lnTo>
                  <a:lnTo>
                    <a:pt x="30523" y="81948"/>
                  </a:lnTo>
                  <a:lnTo>
                    <a:pt x="30150" y="81965"/>
                  </a:lnTo>
                  <a:lnTo>
                    <a:pt x="29788" y="81965"/>
                  </a:lnTo>
                  <a:lnTo>
                    <a:pt x="29414" y="81948"/>
                  </a:lnTo>
                  <a:lnTo>
                    <a:pt x="29040" y="81895"/>
                  </a:lnTo>
                  <a:lnTo>
                    <a:pt x="28679" y="81842"/>
                  </a:lnTo>
                  <a:lnTo>
                    <a:pt x="28317" y="81754"/>
                  </a:lnTo>
                  <a:lnTo>
                    <a:pt x="27943" y="81630"/>
                  </a:lnTo>
                  <a:lnTo>
                    <a:pt x="27582" y="81507"/>
                  </a:lnTo>
                  <a:lnTo>
                    <a:pt x="27220" y="81348"/>
                  </a:lnTo>
                  <a:lnTo>
                    <a:pt x="26871" y="81172"/>
                  </a:lnTo>
                  <a:lnTo>
                    <a:pt x="26521" y="80978"/>
                  </a:lnTo>
                  <a:lnTo>
                    <a:pt x="26171" y="80766"/>
                  </a:lnTo>
                  <a:lnTo>
                    <a:pt x="25822" y="80519"/>
                  </a:lnTo>
                  <a:lnTo>
                    <a:pt x="25484" y="80255"/>
                  </a:lnTo>
                  <a:lnTo>
                    <a:pt x="25159" y="79973"/>
                  </a:lnTo>
                  <a:lnTo>
                    <a:pt x="24833" y="79655"/>
                  </a:lnTo>
                  <a:lnTo>
                    <a:pt x="3725" y="58723"/>
                  </a:lnTo>
                  <a:lnTo>
                    <a:pt x="3508" y="58582"/>
                  </a:lnTo>
                  <a:lnTo>
                    <a:pt x="3291" y="58476"/>
                  </a:lnTo>
                  <a:lnTo>
                    <a:pt x="3074" y="58388"/>
                  </a:lnTo>
                  <a:lnTo>
                    <a:pt x="2869" y="58335"/>
                  </a:lnTo>
                  <a:lnTo>
                    <a:pt x="2652" y="58318"/>
                  </a:lnTo>
                  <a:lnTo>
                    <a:pt x="2447" y="58318"/>
                  </a:lnTo>
                  <a:lnTo>
                    <a:pt x="2242" y="58335"/>
                  </a:lnTo>
                  <a:lnTo>
                    <a:pt x="2049" y="58388"/>
                  </a:lnTo>
                  <a:lnTo>
                    <a:pt x="1845" y="58459"/>
                  </a:lnTo>
                  <a:lnTo>
                    <a:pt x="1664" y="58565"/>
                  </a:lnTo>
                  <a:lnTo>
                    <a:pt x="1483" y="58670"/>
                  </a:lnTo>
                  <a:lnTo>
                    <a:pt x="1302" y="58811"/>
                  </a:lnTo>
                  <a:lnTo>
                    <a:pt x="1133" y="58970"/>
                  </a:lnTo>
                  <a:lnTo>
                    <a:pt x="977" y="59129"/>
                  </a:lnTo>
                  <a:lnTo>
                    <a:pt x="832" y="59323"/>
                  </a:lnTo>
                  <a:lnTo>
                    <a:pt x="687" y="59534"/>
                  </a:lnTo>
                  <a:lnTo>
                    <a:pt x="567" y="59746"/>
                  </a:lnTo>
                  <a:lnTo>
                    <a:pt x="446" y="59975"/>
                  </a:lnTo>
                  <a:lnTo>
                    <a:pt x="338" y="60222"/>
                  </a:lnTo>
                  <a:lnTo>
                    <a:pt x="253" y="60487"/>
                  </a:lnTo>
                  <a:lnTo>
                    <a:pt x="169" y="60751"/>
                  </a:lnTo>
                  <a:lnTo>
                    <a:pt x="109" y="61016"/>
                  </a:lnTo>
                  <a:lnTo>
                    <a:pt x="48" y="61298"/>
                  </a:lnTo>
                  <a:lnTo>
                    <a:pt x="24" y="61580"/>
                  </a:lnTo>
                  <a:lnTo>
                    <a:pt x="0" y="61880"/>
                  </a:lnTo>
                  <a:lnTo>
                    <a:pt x="0" y="62180"/>
                  </a:lnTo>
                  <a:lnTo>
                    <a:pt x="12" y="62479"/>
                  </a:lnTo>
                  <a:lnTo>
                    <a:pt x="48" y="62779"/>
                  </a:lnTo>
                  <a:lnTo>
                    <a:pt x="97" y="63097"/>
                  </a:lnTo>
                  <a:lnTo>
                    <a:pt x="169" y="63396"/>
                  </a:lnTo>
                  <a:lnTo>
                    <a:pt x="265" y="63696"/>
                  </a:lnTo>
                  <a:lnTo>
                    <a:pt x="374" y="64014"/>
                  </a:lnTo>
                  <a:lnTo>
                    <a:pt x="21928" y="116511"/>
                  </a:lnTo>
                  <a:lnTo>
                    <a:pt x="22133" y="116970"/>
                  </a:lnTo>
                  <a:lnTo>
                    <a:pt x="22338" y="117428"/>
                  </a:lnTo>
                  <a:lnTo>
                    <a:pt x="22555" y="117869"/>
                  </a:lnTo>
                  <a:lnTo>
                    <a:pt x="22784" y="118310"/>
                  </a:lnTo>
                  <a:lnTo>
                    <a:pt x="23013" y="118716"/>
                  </a:lnTo>
                  <a:lnTo>
                    <a:pt x="23254" y="119121"/>
                  </a:lnTo>
                  <a:lnTo>
                    <a:pt x="23495" y="119509"/>
                  </a:lnTo>
                  <a:lnTo>
                    <a:pt x="23748" y="119879"/>
                  </a:lnTo>
                  <a:lnTo>
                    <a:pt x="24002" y="120250"/>
                  </a:lnTo>
                  <a:lnTo>
                    <a:pt x="24267" y="120602"/>
                  </a:lnTo>
                  <a:lnTo>
                    <a:pt x="24544" y="120920"/>
                  </a:lnTo>
                  <a:lnTo>
                    <a:pt x="24821" y="121255"/>
                  </a:lnTo>
                  <a:lnTo>
                    <a:pt x="25099" y="121555"/>
                  </a:lnTo>
                  <a:lnTo>
                    <a:pt x="25388" y="121837"/>
                  </a:lnTo>
                  <a:lnTo>
                    <a:pt x="25677" y="122119"/>
                  </a:lnTo>
                  <a:lnTo>
                    <a:pt x="25979" y="122384"/>
                  </a:lnTo>
                  <a:lnTo>
                    <a:pt x="26280" y="122630"/>
                  </a:lnTo>
                  <a:lnTo>
                    <a:pt x="26581" y="122860"/>
                  </a:lnTo>
                  <a:lnTo>
                    <a:pt x="26895" y="123089"/>
                  </a:lnTo>
                  <a:lnTo>
                    <a:pt x="27208" y="123283"/>
                  </a:lnTo>
                  <a:lnTo>
                    <a:pt x="27522" y="123477"/>
                  </a:lnTo>
                  <a:lnTo>
                    <a:pt x="27847" y="123653"/>
                  </a:lnTo>
                  <a:lnTo>
                    <a:pt x="28160" y="123830"/>
                  </a:lnTo>
                  <a:lnTo>
                    <a:pt x="28486" y="123971"/>
                  </a:lnTo>
                  <a:lnTo>
                    <a:pt x="28823" y="124112"/>
                  </a:lnTo>
                  <a:lnTo>
                    <a:pt x="29149" y="124235"/>
                  </a:lnTo>
                  <a:lnTo>
                    <a:pt x="29487" y="124341"/>
                  </a:lnTo>
                  <a:lnTo>
                    <a:pt x="29812" y="124429"/>
                  </a:lnTo>
                  <a:lnTo>
                    <a:pt x="30150" y="124500"/>
                  </a:lnTo>
                  <a:lnTo>
                    <a:pt x="30487" y="124570"/>
                  </a:lnTo>
                  <a:lnTo>
                    <a:pt x="30825" y="124623"/>
                  </a:lnTo>
                  <a:lnTo>
                    <a:pt x="31162" y="124658"/>
                  </a:lnTo>
                  <a:lnTo>
                    <a:pt x="31500" y="124676"/>
                  </a:lnTo>
                  <a:lnTo>
                    <a:pt x="32187" y="124676"/>
                  </a:lnTo>
                  <a:lnTo>
                    <a:pt x="32524" y="124641"/>
                  </a:lnTo>
                  <a:lnTo>
                    <a:pt x="32862" y="124605"/>
                  </a:lnTo>
                  <a:lnTo>
                    <a:pt x="33199" y="124553"/>
                  </a:lnTo>
                  <a:lnTo>
                    <a:pt x="33537" y="124500"/>
                  </a:lnTo>
                  <a:lnTo>
                    <a:pt x="33875" y="124411"/>
                  </a:lnTo>
                  <a:lnTo>
                    <a:pt x="34212" y="124323"/>
                  </a:lnTo>
                  <a:lnTo>
                    <a:pt x="34538" y="124200"/>
                  </a:lnTo>
                  <a:lnTo>
                    <a:pt x="34875" y="124076"/>
                  </a:lnTo>
                  <a:lnTo>
                    <a:pt x="35201" y="123935"/>
                  </a:lnTo>
                  <a:lnTo>
                    <a:pt x="35526" y="123794"/>
                  </a:lnTo>
                  <a:lnTo>
                    <a:pt x="35852" y="123618"/>
                  </a:lnTo>
                  <a:lnTo>
                    <a:pt x="36177" y="123442"/>
                  </a:lnTo>
                  <a:lnTo>
                    <a:pt x="36490" y="123230"/>
                  </a:lnTo>
                  <a:lnTo>
                    <a:pt x="36804" y="123018"/>
                  </a:lnTo>
                  <a:lnTo>
                    <a:pt x="37117" y="122789"/>
                  </a:lnTo>
                  <a:lnTo>
                    <a:pt x="37431" y="122560"/>
                  </a:lnTo>
                  <a:lnTo>
                    <a:pt x="37732" y="122295"/>
                  </a:lnTo>
                  <a:lnTo>
                    <a:pt x="38033" y="122031"/>
                  </a:lnTo>
                  <a:lnTo>
                    <a:pt x="38323" y="121731"/>
                  </a:lnTo>
                  <a:lnTo>
                    <a:pt x="38612" y="121431"/>
                  </a:lnTo>
                  <a:lnTo>
                    <a:pt x="38901" y="121114"/>
                  </a:lnTo>
                  <a:lnTo>
                    <a:pt x="39179" y="120796"/>
                  </a:lnTo>
                  <a:lnTo>
                    <a:pt x="39456" y="120444"/>
                  </a:lnTo>
                  <a:lnTo>
                    <a:pt x="39721" y="120091"/>
                  </a:lnTo>
                  <a:lnTo>
                    <a:pt x="39986" y="119703"/>
                  </a:lnTo>
                  <a:lnTo>
                    <a:pt x="40240" y="119315"/>
                  </a:lnTo>
                  <a:lnTo>
                    <a:pt x="40481" y="118910"/>
                  </a:lnTo>
                  <a:lnTo>
                    <a:pt x="40722" y="118486"/>
                  </a:lnTo>
                  <a:lnTo>
                    <a:pt x="40963" y="118045"/>
                  </a:lnTo>
                  <a:lnTo>
                    <a:pt x="100140" y="4674"/>
                  </a:lnTo>
                  <a:lnTo>
                    <a:pt x="100261" y="4409"/>
                  </a:lnTo>
                  <a:lnTo>
                    <a:pt x="100370" y="4145"/>
                  </a:lnTo>
                  <a:lnTo>
                    <a:pt x="100442" y="3898"/>
                  </a:lnTo>
                  <a:lnTo>
                    <a:pt x="100502" y="3633"/>
                  </a:lnTo>
                  <a:lnTo>
                    <a:pt x="100538" y="3369"/>
                  </a:lnTo>
                  <a:lnTo>
                    <a:pt x="100562" y="3122"/>
                  </a:lnTo>
                  <a:lnTo>
                    <a:pt x="100574" y="2857"/>
                  </a:lnTo>
                  <a:lnTo>
                    <a:pt x="100562" y="2610"/>
                  </a:lnTo>
                  <a:lnTo>
                    <a:pt x="100526" y="2364"/>
                  </a:lnTo>
                  <a:lnTo>
                    <a:pt x="100490" y="2117"/>
                  </a:lnTo>
                  <a:lnTo>
                    <a:pt x="100430" y="1887"/>
                  </a:lnTo>
                  <a:lnTo>
                    <a:pt x="100357" y="1658"/>
                  </a:lnTo>
                  <a:lnTo>
                    <a:pt x="100273" y="1447"/>
                  </a:lnTo>
                  <a:lnTo>
                    <a:pt x="100177" y="1235"/>
                  </a:lnTo>
                  <a:lnTo>
                    <a:pt x="100068" y="1041"/>
                  </a:lnTo>
                  <a:lnTo>
                    <a:pt x="99960" y="865"/>
                  </a:lnTo>
                  <a:lnTo>
                    <a:pt x="99827" y="688"/>
                  </a:lnTo>
                  <a:lnTo>
                    <a:pt x="99694" y="547"/>
                  </a:lnTo>
                  <a:lnTo>
                    <a:pt x="99550" y="406"/>
                  </a:lnTo>
                  <a:lnTo>
                    <a:pt x="99405" y="283"/>
                  </a:lnTo>
                  <a:lnTo>
                    <a:pt x="99248" y="195"/>
                  </a:lnTo>
                  <a:lnTo>
                    <a:pt x="99092" y="106"/>
                  </a:lnTo>
                  <a:lnTo>
                    <a:pt x="98923" y="53"/>
                  </a:lnTo>
                  <a:lnTo>
                    <a:pt x="98754" y="18"/>
                  </a:lnTo>
                  <a:lnTo>
                    <a:pt x="98585"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1323242" y="917044"/>
              <a:ext cx="593420" cy="848053"/>
            </a:xfrm>
            <a:custGeom>
              <a:avLst/>
              <a:gdLst/>
              <a:ahLst/>
              <a:cxnLst/>
              <a:rect l="l" t="t" r="r" b="b"/>
              <a:pathLst>
                <a:path w="115620" h="245102" extrusionOk="0">
                  <a:moveTo>
                    <a:pt x="29740" y="0"/>
                  </a:moveTo>
                  <a:lnTo>
                    <a:pt x="29668" y="406"/>
                  </a:lnTo>
                  <a:lnTo>
                    <a:pt x="29584" y="900"/>
                  </a:lnTo>
                  <a:lnTo>
                    <a:pt x="29451" y="1552"/>
                  </a:lnTo>
                  <a:lnTo>
                    <a:pt x="29294" y="2381"/>
                  </a:lnTo>
                  <a:lnTo>
                    <a:pt x="29077" y="3333"/>
                  </a:lnTo>
                  <a:lnTo>
                    <a:pt x="28824" y="4444"/>
                  </a:lnTo>
                  <a:lnTo>
                    <a:pt x="28511" y="5643"/>
                  </a:lnTo>
                  <a:lnTo>
                    <a:pt x="28149" y="6966"/>
                  </a:lnTo>
                  <a:lnTo>
                    <a:pt x="27739" y="8377"/>
                  </a:lnTo>
                  <a:lnTo>
                    <a:pt x="27510" y="9117"/>
                  </a:lnTo>
                  <a:lnTo>
                    <a:pt x="27269" y="9876"/>
                  </a:lnTo>
                  <a:lnTo>
                    <a:pt x="27016" y="10652"/>
                  </a:lnTo>
                  <a:lnTo>
                    <a:pt x="26739" y="11428"/>
                  </a:lnTo>
                  <a:lnTo>
                    <a:pt x="26461" y="12239"/>
                  </a:lnTo>
                  <a:lnTo>
                    <a:pt x="26148" y="13050"/>
                  </a:lnTo>
                  <a:lnTo>
                    <a:pt x="25834" y="13861"/>
                  </a:lnTo>
                  <a:lnTo>
                    <a:pt x="25497" y="14690"/>
                  </a:lnTo>
                  <a:lnTo>
                    <a:pt x="25147" y="15536"/>
                  </a:lnTo>
                  <a:lnTo>
                    <a:pt x="24786" y="16365"/>
                  </a:lnTo>
                  <a:lnTo>
                    <a:pt x="24400" y="17212"/>
                  </a:lnTo>
                  <a:lnTo>
                    <a:pt x="23990" y="18058"/>
                  </a:lnTo>
                  <a:lnTo>
                    <a:pt x="23568" y="18905"/>
                  </a:lnTo>
                  <a:lnTo>
                    <a:pt x="23134" y="19751"/>
                  </a:lnTo>
                  <a:lnTo>
                    <a:pt x="22676" y="20597"/>
                  </a:lnTo>
                  <a:lnTo>
                    <a:pt x="22194" y="21426"/>
                  </a:lnTo>
                  <a:lnTo>
                    <a:pt x="21700" y="22255"/>
                  </a:lnTo>
                  <a:lnTo>
                    <a:pt x="21193" y="23084"/>
                  </a:lnTo>
                  <a:lnTo>
                    <a:pt x="20651" y="23895"/>
                  </a:lnTo>
                  <a:lnTo>
                    <a:pt x="20096" y="24689"/>
                  </a:lnTo>
                  <a:lnTo>
                    <a:pt x="19530" y="25482"/>
                  </a:lnTo>
                  <a:lnTo>
                    <a:pt x="18927" y="26258"/>
                  </a:lnTo>
                  <a:lnTo>
                    <a:pt x="18312" y="26999"/>
                  </a:lnTo>
                  <a:lnTo>
                    <a:pt x="17673" y="27739"/>
                  </a:lnTo>
                  <a:lnTo>
                    <a:pt x="17022" y="28462"/>
                  </a:lnTo>
                  <a:lnTo>
                    <a:pt x="16335" y="29150"/>
                  </a:lnTo>
                  <a:lnTo>
                    <a:pt x="15636" y="29820"/>
                  </a:lnTo>
                  <a:lnTo>
                    <a:pt x="14913" y="30473"/>
                  </a:lnTo>
                  <a:lnTo>
                    <a:pt x="14165" y="31090"/>
                  </a:lnTo>
                  <a:lnTo>
                    <a:pt x="13394" y="31690"/>
                  </a:lnTo>
                  <a:lnTo>
                    <a:pt x="12996" y="31972"/>
                  </a:lnTo>
                  <a:lnTo>
                    <a:pt x="12598" y="32254"/>
                  </a:lnTo>
                  <a:lnTo>
                    <a:pt x="12188" y="32518"/>
                  </a:lnTo>
                  <a:lnTo>
                    <a:pt x="11778" y="32783"/>
                  </a:lnTo>
                  <a:lnTo>
                    <a:pt x="11357" y="33030"/>
                  </a:lnTo>
                  <a:lnTo>
                    <a:pt x="10935" y="33277"/>
                  </a:lnTo>
                  <a:lnTo>
                    <a:pt x="10501" y="33523"/>
                  </a:lnTo>
                  <a:lnTo>
                    <a:pt x="10067" y="33753"/>
                  </a:lnTo>
                  <a:lnTo>
                    <a:pt x="9633" y="33964"/>
                  </a:lnTo>
                  <a:lnTo>
                    <a:pt x="9175" y="34176"/>
                  </a:lnTo>
                  <a:lnTo>
                    <a:pt x="8729" y="34370"/>
                  </a:lnTo>
                  <a:lnTo>
                    <a:pt x="8258" y="34564"/>
                  </a:lnTo>
                  <a:lnTo>
                    <a:pt x="7800" y="34740"/>
                  </a:lnTo>
                  <a:lnTo>
                    <a:pt x="7318" y="34917"/>
                  </a:lnTo>
                  <a:lnTo>
                    <a:pt x="6836" y="35075"/>
                  </a:lnTo>
                  <a:lnTo>
                    <a:pt x="6354" y="35216"/>
                  </a:lnTo>
                  <a:lnTo>
                    <a:pt x="5859" y="35357"/>
                  </a:lnTo>
                  <a:lnTo>
                    <a:pt x="5365" y="35481"/>
                  </a:lnTo>
                  <a:lnTo>
                    <a:pt x="4859" y="35604"/>
                  </a:lnTo>
                  <a:lnTo>
                    <a:pt x="4341" y="35710"/>
                  </a:lnTo>
                  <a:lnTo>
                    <a:pt x="3822" y="35798"/>
                  </a:lnTo>
                  <a:lnTo>
                    <a:pt x="3304" y="35887"/>
                  </a:lnTo>
                  <a:lnTo>
                    <a:pt x="2761" y="35957"/>
                  </a:lnTo>
                  <a:lnTo>
                    <a:pt x="2231" y="36010"/>
                  </a:lnTo>
                  <a:lnTo>
                    <a:pt x="1676" y="36063"/>
                  </a:lnTo>
                  <a:lnTo>
                    <a:pt x="1122" y="36098"/>
                  </a:lnTo>
                  <a:lnTo>
                    <a:pt x="567" y="36116"/>
                  </a:lnTo>
                  <a:lnTo>
                    <a:pt x="1" y="36116"/>
                  </a:lnTo>
                  <a:lnTo>
                    <a:pt x="1" y="142751"/>
                  </a:lnTo>
                  <a:lnTo>
                    <a:pt x="1" y="145308"/>
                  </a:lnTo>
                  <a:lnTo>
                    <a:pt x="13" y="147953"/>
                  </a:lnTo>
                  <a:lnTo>
                    <a:pt x="25" y="150687"/>
                  </a:lnTo>
                  <a:lnTo>
                    <a:pt x="61" y="153508"/>
                  </a:lnTo>
                  <a:lnTo>
                    <a:pt x="121" y="156400"/>
                  </a:lnTo>
                  <a:lnTo>
                    <a:pt x="194" y="159380"/>
                  </a:lnTo>
                  <a:lnTo>
                    <a:pt x="242" y="160897"/>
                  </a:lnTo>
                  <a:lnTo>
                    <a:pt x="302" y="162414"/>
                  </a:lnTo>
                  <a:lnTo>
                    <a:pt x="374" y="163965"/>
                  </a:lnTo>
                  <a:lnTo>
                    <a:pt x="447" y="165535"/>
                  </a:lnTo>
                  <a:lnTo>
                    <a:pt x="531" y="167104"/>
                  </a:lnTo>
                  <a:lnTo>
                    <a:pt x="628" y="168691"/>
                  </a:lnTo>
                  <a:lnTo>
                    <a:pt x="736" y="170296"/>
                  </a:lnTo>
                  <a:lnTo>
                    <a:pt x="857" y="171901"/>
                  </a:lnTo>
                  <a:lnTo>
                    <a:pt x="989" y="173541"/>
                  </a:lnTo>
                  <a:lnTo>
                    <a:pt x="1122" y="175181"/>
                  </a:lnTo>
                  <a:lnTo>
                    <a:pt x="1279" y="176821"/>
                  </a:lnTo>
                  <a:lnTo>
                    <a:pt x="1447" y="178479"/>
                  </a:lnTo>
                  <a:lnTo>
                    <a:pt x="1640" y="180154"/>
                  </a:lnTo>
                  <a:lnTo>
                    <a:pt x="1833" y="181829"/>
                  </a:lnTo>
                  <a:lnTo>
                    <a:pt x="2050" y="183504"/>
                  </a:lnTo>
                  <a:lnTo>
                    <a:pt x="2279" y="185197"/>
                  </a:lnTo>
                  <a:lnTo>
                    <a:pt x="2532" y="186890"/>
                  </a:lnTo>
                  <a:lnTo>
                    <a:pt x="2785" y="188601"/>
                  </a:lnTo>
                  <a:lnTo>
                    <a:pt x="3075" y="190311"/>
                  </a:lnTo>
                  <a:lnTo>
                    <a:pt x="3376" y="192022"/>
                  </a:lnTo>
                  <a:lnTo>
                    <a:pt x="3690" y="193732"/>
                  </a:lnTo>
                  <a:lnTo>
                    <a:pt x="4027" y="195461"/>
                  </a:lnTo>
                  <a:lnTo>
                    <a:pt x="4389" y="197171"/>
                  </a:lnTo>
                  <a:lnTo>
                    <a:pt x="4762" y="198899"/>
                  </a:lnTo>
                  <a:lnTo>
                    <a:pt x="5172" y="200627"/>
                  </a:lnTo>
                  <a:lnTo>
                    <a:pt x="5594" y="202338"/>
                  </a:lnTo>
                  <a:lnTo>
                    <a:pt x="6040" y="204066"/>
                  </a:lnTo>
                  <a:lnTo>
                    <a:pt x="6498" y="205794"/>
                  </a:lnTo>
                  <a:lnTo>
                    <a:pt x="6993" y="207522"/>
                  </a:lnTo>
                  <a:lnTo>
                    <a:pt x="7511" y="209233"/>
                  </a:lnTo>
                  <a:lnTo>
                    <a:pt x="8053" y="210944"/>
                  </a:lnTo>
                  <a:lnTo>
                    <a:pt x="8620" y="212654"/>
                  </a:lnTo>
                  <a:lnTo>
                    <a:pt x="9211" y="214365"/>
                  </a:lnTo>
                  <a:lnTo>
                    <a:pt x="9826" y="216075"/>
                  </a:lnTo>
                  <a:lnTo>
                    <a:pt x="10477" y="217768"/>
                  </a:lnTo>
                  <a:lnTo>
                    <a:pt x="11140" y="219461"/>
                  </a:lnTo>
                  <a:lnTo>
                    <a:pt x="11839" y="221154"/>
                  </a:lnTo>
                  <a:lnTo>
                    <a:pt x="12574" y="222829"/>
                  </a:lnTo>
                  <a:lnTo>
                    <a:pt x="13334" y="224487"/>
                  </a:lnTo>
                  <a:lnTo>
                    <a:pt x="14117" y="226144"/>
                  </a:lnTo>
                  <a:lnTo>
                    <a:pt x="14527" y="226973"/>
                  </a:lnTo>
                  <a:lnTo>
                    <a:pt x="14937" y="227802"/>
                  </a:lnTo>
                  <a:lnTo>
                    <a:pt x="15359" y="228613"/>
                  </a:lnTo>
                  <a:lnTo>
                    <a:pt x="15793" y="229442"/>
                  </a:lnTo>
                  <a:lnTo>
                    <a:pt x="16227" y="230253"/>
                  </a:lnTo>
                  <a:lnTo>
                    <a:pt x="16673" y="231064"/>
                  </a:lnTo>
                  <a:lnTo>
                    <a:pt x="17131" y="231876"/>
                  </a:lnTo>
                  <a:lnTo>
                    <a:pt x="17589" y="232687"/>
                  </a:lnTo>
                  <a:lnTo>
                    <a:pt x="18059" y="233480"/>
                  </a:lnTo>
                  <a:lnTo>
                    <a:pt x="18529" y="234292"/>
                  </a:lnTo>
                  <a:lnTo>
                    <a:pt x="19023" y="235085"/>
                  </a:lnTo>
                  <a:lnTo>
                    <a:pt x="19518" y="235879"/>
                  </a:lnTo>
                  <a:lnTo>
                    <a:pt x="20012" y="236672"/>
                  </a:lnTo>
                  <a:lnTo>
                    <a:pt x="20530" y="237448"/>
                  </a:lnTo>
                  <a:lnTo>
                    <a:pt x="21049" y="238242"/>
                  </a:lnTo>
                  <a:lnTo>
                    <a:pt x="21579" y="239018"/>
                  </a:lnTo>
                  <a:lnTo>
                    <a:pt x="22110" y="239793"/>
                  </a:lnTo>
                  <a:lnTo>
                    <a:pt x="22664" y="240552"/>
                  </a:lnTo>
                  <a:lnTo>
                    <a:pt x="23219" y="241328"/>
                  </a:lnTo>
                  <a:lnTo>
                    <a:pt x="23785" y="242086"/>
                  </a:lnTo>
                  <a:lnTo>
                    <a:pt x="24352" y="242844"/>
                  </a:lnTo>
                  <a:lnTo>
                    <a:pt x="24942" y="243603"/>
                  </a:lnTo>
                  <a:lnTo>
                    <a:pt x="25533" y="244361"/>
                  </a:lnTo>
                  <a:lnTo>
                    <a:pt x="26136" y="245101"/>
                  </a:lnTo>
                  <a:lnTo>
                    <a:pt x="115620" y="13367"/>
                  </a:lnTo>
                  <a:lnTo>
                    <a:pt x="115125" y="12027"/>
                  </a:lnTo>
                  <a:lnTo>
                    <a:pt x="114667" y="10722"/>
                  </a:lnTo>
                  <a:lnTo>
                    <a:pt x="114245" y="9452"/>
                  </a:lnTo>
                  <a:lnTo>
                    <a:pt x="113872" y="8236"/>
                  </a:lnTo>
                  <a:lnTo>
                    <a:pt x="113534" y="7072"/>
                  </a:lnTo>
                  <a:lnTo>
                    <a:pt x="113221" y="5961"/>
                  </a:lnTo>
                  <a:lnTo>
                    <a:pt x="112956" y="4938"/>
                  </a:lnTo>
                  <a:lnTo>
                    <a:pt x="112726" y="3986"/>
                  </a:lnTo>
                  <a:lnTo>
                    <a:pt x="112522" y="3104"/>
                  </a:lnTo>
                  <a:lnTo>
                    <a:pt x="112353" y="2328"/>
                  </a:lnTo>
                  <a:lnTo>
                    <a:pt x="112208" y="1658"/>
                  </a:lnTo>
                  <a:lnTo>
                    <a:pt x="112100" y="1076"/>
                  </a:lnTo>
                  <a:lnTo>
                    <a:pt x="111955" y="283"/>
                  </a:lnTo>
                  <a:lnTo>
                    <a:pt x="111919" y="0"/>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0FAC-C97D-11B7-E2C9-DDFF6B890811}"/>
              </a:ext>
            </a:extLst>
          </p:cNvPr>
          <p:cNvSpPr>
            <a:spLocks noGrp="1"/>
          </p:cNvSpPr>
          <p:nvPr>
            <p:ph type="title"/>
          </p:nvPr>
        </p:nvSpPr>
        <p:spPr/>
        <p:txBody>
          <a:bodyPr/>
          <a:lstStyle/>
          <a:p>
            <a:r>
              <a:rPr lang="en-IN" dirty="0"/>
              <a:t>Few anecdotes</a:t>
            </a:r>
          </a:p>
        </p:txBody>
      </p:sp>
      <p:sp>
        <p:nvSpPr>
          <p:cNvPr id="3" name="Content Placeholder 2">
            <a:extLst>
              <a:ext uri="{FF2B5EF4-FFF2-40B4-BE49-F238E27FC236}">
                <a16:creationId xmlns:a16="http://schemas.microsoft.com/office/drawing/2014/main" id="{608C3EED-0085-E663-1943-4E11530BD457}"/>
              </a:ext>
            </a:extLst>
          </p:cNvPr>
          <p:cNvSpPr>
            <a:spLocks noGrp="1"/>
          </p:cNvSpPr>
          <p:nvPr>
            <p:ph idx="1"/>
          </p:nvPr>
        </p:nvSpPr>
        <p:spPr>
          <a:xfrm>
            <a:off x="4114800" y="1152475"/>
            <a:ext cx="4717500" cy="3416400"/>
          </a:xfrm>
        </p:spPr>
        <p:txBody>
          <a:bodyPr/>
          <a:lstStyle/>
          <a:p>
            <a:pPr algn="l"/>
            <a:r>
              <a:rPr lang="en-US" b="0" i="1" dirty="0">
                <a:solidFill>
                  <a:srgbClr val="111111"/>
                </a:solidFill>
                <a:effectLst/>
                <a:latin typeface="Times New Roman" panose="02020603050405020304" pitchFamily="18" charset="0"/>
                <a:cs typeface="Times New Roman" panose="02020603050405020304" pitchFamily="18" charset="0"/>
              </a:rPr>
              <a:t>Steve Jobs in 2010 was on the stage at the Apple event releasing the iPad and he described it as a wonderful device that brought you educational tools. It allowed you to surf the web, it allowed you to watch videos, it allowed you to interact with other people. And he basically said it’s the best way to do all those things.</a:t>
            </a:r>
            <a:endParaRPr lang="en-US" b="0" i="0" dirty="0">
              <a:solidFill>
                <a:srgbClr val="111111"/>
              </a:solidFill>
              <a:effectLst/>
              <a:latin typeface="Times New Roman" panose="02020603050405020304" pitchFamily="18" charset="0"/>
              <a:cs typeface="Times New Roman" panose="02020603050405020304" pitchFamily="18" charset="0"/>
            </a:endParaRPr>
          </a:p>
          <a:p>
            <a:pPr algn="l"/>
            <a:r>
              <a:rPr lang="en-US" b="0" i="1" dirty="0">
                <a:solidFill>
                  <a:srgbClr val="111111"/>
                </a:solidFill>
                <a:effectLst/>
                <a:latin typeface="Times New Roman" panose="02020603050405020304" pitchFamily="18" charset="0"/>
                <a:cs typeface="Times New Roman" panose="02020603050405020304" pitchFamily="18" charset="0"/>
              </a:rPr>
              <a:t>Two years later when he was asked “Your kids must love the iPad?” He said “Actually we don’t allow the iPad in the home. We think it’s too dangerous for them in effect.”</a:t>
            </a:r>
            <a:endParaRPr lang="en-US" b="0" i="0" dirty="0">
              <a:solidFill>
                <a:srgbClr val="111111"/>
              </a:solidFill>
              <a:effectLst/>
              <a:latin typeface="Times New Roman" panose="02020603050405020304" pitchFamily="18" charset="0"/>
              <a:cs typeface="Times New Roman" panose="02020603050405020304" pitchFamily="18" charset="0"/>
            </a:endParaRPr>
          </a:p>
          <a:p>
            <a:endParaRPr lang="en-IN" dirty="0"/>
          </a:p>
        </p:txBody>
      </p:sp>
      <p:pic>
        <p:nvPicPr>
          <p:cNvPr id="4" name="Picture 2" descr="Steve Jobs – The Mind Behind Apple Inc. | Read His Success Story That  Promises To Inspire Many">
            <a:extLst>
              <a:ext uri="{FF2B5EF4-FFF2-40B4-BE49-F238E27FC236}">
                <a16:creationId xmlns:a16="http://schemas.microsoft.com/office/drawing/2014/main" id="{9B2E11E4-1921-072C-B8F2-58DE0386A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1152475"/>
            <a:ext cx="3543608" cy="367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5"/>
          <p:cNvSpPr txBox="1">
            <a:spLocks noGrp="1"/>
          </p:cNvSpPr>
          <p:nvPr>
            <p:ph type="title"/>
          </p:nvPr>
        </p:nvSpPr>
        <p:spPr>
          <a:xfrm>
            <a:off x="228600" y="697067"/>
            <a:ext cx="8833757" cy="4277884"/>
          </a:xfrm>
          <a:prstGeom prst="rect">
            <a:avLst/>
          </a:prstGeom>
        </p:spPr>
        <p:txBody>
          <a:bodyPr spcFirstLastPara="1" wrap="square" lIns="91425" tIns="91425" rIns="91425" bIns="91425" anchor="ctr" anchorCtr="0">
            <a:noAutofit/>
          </a:bodyPr>
          <a:lstStyle/>
          <a:p>
            <a:pPr marL="457200" lvl="0" indent="-317500" algn="l" rtl="0">
              <a:lnSpc>
                <a:spcPct val="115000"/>
              </a:lnSpc>
              <a:spcBef>
                <a:spcPts val="150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Setting Boundaries: </a:t>
            </a:r>
            <a:r>
              <a:rPr lang="en" dirty="0">
                <a:solidFill>
                  <a:srgbClr val="000000"/>
                </a:solidFill>
                <a:latin typeface="Times New Roman" panose="02020603050405020304" pitchFamily="18" charset="0"/>
                <a:ea typeface="Roboto"/>
                <a:cs typeface="Times New Roman" panose="02020603050405020304" pitchFamily="18" charset="0"/>
                <a:sym typeface="Roboto"/>
              </a:rPr>
              <a:t>Establish classroom rules for technology use.</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Role Modeling:</a:t>
            </a:r>
            <a:r>
              <a:rPr lang="en" dirty="0">
                <a:solidFill>
                  <a:srgbClr val="000000"/>
                </a:solidFill>
                <a:latin typeface="Times New Roman" panose="02020603050405020304" pitchFamily="18" charset="0"/>
                <a:ea typeface="Roboto"/>
                <a:cs typeface="Times New Roman" panose="02020603050405020304" pitchFamily="18" charset="0"/>
                <a:sym typeface="Roboto"/>
              </a:rPr>
              <a:t> Demonstrate responsible online behavior.</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Cyberbullying Prevention: </a:t>
            </a:r>
            <a:r>
              <a:rPr lang="en" dirty="0">
                <a:solidFill>
                  <a:srgbClr val="000000"/>
                </a:solidFill>
                <a:latin typeface="Times New Roman" panose="02020603050405020304" pitchFamily="18" charset="0"/>
                <a:ea typeface="Roboto"/>
                <a:cs typeface="Times New Roman" panose="02020603050405020304" pitchFamily="18" charset="0"/>
                <a:sym typeface="Roboto"/>
              </a:rPr>
              <a:t>Educate students about online harassment and provide support.</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Digital Well-Being Check-Ins:</a:t>
            </a:r>
            <a:r>
              <a:rPr lang="en" dirty="0">
                <a:solidFill>
                  <a:srgbClr val="000000"/>
                </a:solidFill>
                <a:latin typeface="Times New Roman" panose="02020603050405020304" pitchFamily="18" charset="0"/>
                <a:ea typeface="Roboto"/>
                <a:cs typeface="Times New Roman" panose="02020603050405020304" pitchFamily="18" charset="0"/>
                <a:sym typeface="Roboto"/>
              </a:rPr>
              <a:t> Regularly check in with students about their online experiences.</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Promote Offline Activities:</a:t>
            </a:r>
            <a:r>
              <a:rPr lang="en" dirty="0">
                <a:solidFill>
                  <a:srgbClr val="000000"/>
                </a:solidFill>
                <a:latin typeface="Times New Roman" panose="02020603050405020304" pitchFamily="18" charset="0"/>
                <a:ea typeface="Roboto"/>
                <a:cs typeface="Times New Roman" panose="02020603050405020304" pitchFamily="18" charset="0"/>
                <a:sym typeface="Roboto"/>
              </a:rPr>
              <a:t> Encourage students to engage in non-digital pursuits.</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Resource Sharing:</a:t>
            </a:r>
            <a:r>
              <a:rPr lang="en" dirty="0">
                <a:solidFill>
                  <a:srgbClr val="000000"/>
                </a:solidFill>
                <a:latin typeface="Times New Roman" panose="02020603050405020304" pitchFamily="18" charset="0"/>
                <a:ea typeface="Roboto"/>
                <a:cs typeface="Times New Roman" panose="02020603050405020304" pitchFamily="18" charset="0"/>
                <a:sym typeface="Roboto"/>
              </a:rPr>
              <a:t> Provide tools and resources for managing screen time and stress.</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Collaboration with Parents:</a:t>
            </a:r>
            <a:r>
              <a:rPr lang="en" dirty="0">
                <a:solidFill>
                  <a:srgbClr val="000000"/>
                </a:solidFill>
                <a:latin typeface="Times New Roman" panose="02020603050405020304" pitchFamily="18" charset="0"/>
                <a:ea typeface="Roboto"/>
                <a:cs typeface="Times New Roman" panose="02020603050405020304" pitchFamily="18" charset="0"/>
                <a:sym typeface="Roboto"/>
              </a:rPr>
              <a:t> Maintain communication with parents about digital well-being.</a:t>
            </a:r>
            <a:endParaRPr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b="1" dirty="0">
                <a:solidFill>
                  <a:srgbClr val="000000"/>
                </a:solidFill>
                <a:latin typeface="Times New Roman" panose="02020603050405020304" pitchFamily="18" charset="0"/>
                <a:ea typeface="Roboto"/>
                <a:cs typeface="Times New Roman" panose="02020603050405020304" pitchFamily="18" charset="0"/>
                <a:sym typeface="Roboto"/>
              </a:rPr>
              <a:t>Referral to Support Services:</a:t>
            </a:r>
            <a:r>
              <a:rPr lang="en" dirty="0">
                <a:solidFill>
                  <a:srgbClr val="000000"/>
                </a:solidFill>
                <a:latin typeface="Times New Roman" panose="02020603050405020304" pitchFamily="18" charset="0"/>
                <a:ea typeface="Roboto"/>
                <a:cs typeface="Times New Roman" panose="02020603050405020304" pitchFamily="18" charset="0"/>
                <a:sym typeface="Roboto"/>
              </a:rPr>
              <a:t> Refer students to appropriate support services if needed.</a:t>
            </a:r>
            <a:endParaRPr dirty="0">
              <a:solidFill>
                <a:srgbClr val="374151"/>
              </a:solidFill>
              <a:highlight>
                <a:srgbClr val="F7F7F8"/>
              </a:highlight>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endParaRPr sz="1200" dirty="0">
              <a:solidFill>
                <a:srgbClr val="374151"/>
              </a:solidFill>
              <a:highlight>
                <a:srgbClr val="F7F7F8"/>
              </a:highlight>
              <a:latin typeface="Roboto"/>
              <a:ea typeface="Roboto"/>
              <a:cs typeface="Roboto"/>
              <a:sym typeface="Roboto"/>
            </a:endParaRPr>
          </a:p>
        </p:txBody>
      </p:sp>
      <p:sp>
        <p:nvSpPr>
          <p:cNvPr id="403" name="Google Shape;403;p35"/>
          <p:cNvSpPr txBox="1">
            <a:spLocks noGrp="1"/>
          </p:cNvSpPr>
          <p:nvPr>
            <p:ph type="title"/>
          </p:nvPr>
        </p:nvSpPr>
        <p:spPr>
          <a:xfrm>
            <a:off x="668325" y="63175"/>
            <a:ext cx="7704000" cy="6723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dirty="0">
                <a:latin typeface="Fira Sans Extra Condensed"/>
                <a:ea typeface="Fira Sans Extra Condensed"/>
                <a:cs typeface="Fira Sans Extra Condensed"/>
                <a:sym typeface="Fira Sans Extra Condensed"/>
              </a:rPr>
              <a:t>Role of Teachers</a:t>
            </a:r>
            <a:endParaRPr sz="3000" b="1" u="sng" dirty="0">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3000" b="1" u="sng" dirty="0">
                <a:latin typeface="Fira Sans Extra Condensed"/>
                <a:ea typeface="Fira Sans Extra Condensed"/>
                <a:cs typeface="Fira Sans Extra Condensed"/>
                <a:sym typeface="Fira Sans Extra Condensed"/>
              </a:rPr>
              <a:t> </a:t>
            </a:r>
            <a:endParaRPr dirty="0"/>
          </a:p>
        </p:txBody>
      </p:sp>
      <p:grpSp>
        <p:nvGrpSpPr>
          <p:cNvPr id="404" name="Google Shape;404;p35"/>
          <p:cNvGrpSpPr/>
          <p:nvPr/>
        </p:nvGrpSpPr>
        <p:grpSpPr>
          <a:xfrm>
            <a:off x="314667" y="63172"/>
            <a:ext cx="1005833" cy="1378429"/>
            <a:chOff x="3938312" y="1696489"/>
            <a:chExt cx="1647825" cy="2819449"/>
          </a:xfrm>
        </p:grpSpPr>
        <p:sp>
          <p:nvSpPr>
            <p:cNvPr id="405" name="Google Shape;405;p35"/>
            <p:cNvSpPr/>
            <p:nvPr/>
          </p:nvSpPr>
          <p:spPr>
            <a:xfrm rot="10800000">
              <a:off x="3992440" y="1729534"/>
              <a:ext cx="1539535" cy="2753468"/>
            </a:xfrm>
            <a:custGeom>
              <a:avLst/>
              <a:gdLst/>
              <a:ahLst/>
              <a:cxnLst/>
              <a:rect l="l" t="t" r="r" b="b"/>
              <a:pathLst>
                <a:path w="98546" h="3891827" extrusionOk="0">
                  <a:moveTo>
                    <a:pt x="12696" y="1"/>
                  </a:moveTo>
                  <a:lnTo>
                    <a:pt x="12367" y="104"/>
                  </a:lnTo>
                  <a:lnTo>
                    <a:pt x="12043" y="414"/>
                  </a:lnTo>
                  <a:lnTo>
                    <a:pt x="11719" y="930"/>
                  </a:lnTo>
                  <a:lnTo>
                    <a:pt x="11400" y="1550"/>
                  </a:lnTo>
                  <a:lnTo>
                    <a:pt x="11080" y="2376"/>
                  </a:lnTo>
                  <a:lnTo>
                    <a:pt x="10765" y="3409"/>
                  </a:lnTo>
                  <a:lnTo>
                    <a:pt x="10450" y="4648"/>
                  </a:lnTo>
                  <a:lnTo>
                    <a:pt x="10139" y="5991"/>
                  </a:lnTo>
                  <a:lnTo>
                    <a:pt x="9828" y="7540"/>
                  </a:lnTo>
                  <a:lnTo>
                    <a:pt x="9522" y="9296"/>
                  </a:lnTo>
                  <a:lnTo>
                    <a:pt x="9220" y="11258"/>
                  </a:lnTo>
                  <a:lnTo>
                    <a:pt x="8923" y="13324"/>
                  </a:lnTo>
                  <a:lnTo>
                    <a:pt x="8625" y="15596"/>
                  </a:lnTo>
                  <a:lnTo>
                    <a:pt x="8332" y="17971"/>
                  </a:lnTo>
                  <a:lnTo>
                    <a:pt x="8039" y="20553"/>
                  </a:lnTo>
                  <a:lnTo>
                    <a:pt x="7755" y="23238"/>
                  </a:lnTo>
                  <a:lnTo>
                    <a:pt x="7471" y="26130"/>
                  </a:lnTo>
                  <a:lnTo>
                    <a:pt x="7191" y="29125"/>
                  </a:lnTo>
                  <a:lnTo>
                    <a:pt x="6916" y="32327"/>
                  </a:lnTo>
                  <a:lnTo>
                    <a:pt x="6645" y="35632"/>
                  </a:lnTo>
                  <a:lnTo>
                    <a:pt x="6375" y="39143"/>
                  </a:lnTo>
                  <a:lnTo>
                    <a:pt x="6113" y="42758"/>
                  </a:lnTo>
                  <a:lnTo>
                    <a:pt x="5851" y="46579"/>
                  </a:lnTo>
                  <a:lnTo>
                    <a:pt x="5598" y="50504"/>
                  </a:lnTo>
                  <a:lnTo>
                    <a:pt x="5345" y="54532"/>
                  </a:lnTo>
                  <a:lnTo>
                    <a:pt x="5101" y="58766"/>
                  </a:lnTo>
                  <a:lnTo>
                    <a:pt x="4857" y="63000"/>
                  </a:lnTo>
                  <a:lnTo>
                    <a:pt x="4621" y="67441"/>
                  </a:lnTo>
                  <a:lnTo>
                    <a:pt x="4386" y="72089"/>
                  </a:lnTo>
                  <a:lnTo>
                    <a:pt x="4160" y="76736"/>
                  </a:lnTo>
                  <a:lnTo>
                    <a:pt x="3938" y="81590"/>
                  </a:lnTo>
                  <a:lnTo>
                    <a:pt x="3716" y="86548"/>
                  </a:lnTo>
                  <a:lnTo>
                    <a:pt x="3507" y="91608"/>
                  </a:lnTo>
                  <a:lnTo>
                    <a:pt x="3299" y="96772"/>
                  </a:lnTo>
                  <a:lnTo>
                    <a:pt x="3094" y="102143"/>
                  </a:lnTo>
                  <a:lnTo>
                    <a:pt x="2899" y="107513"/>
                  </a:lnTo>
                  <a:lnTo>
                    <a:pt x="2708" y="113090"/>
                  </a:lnTo>
                  <a:lnTo>
                    <a:pt x="2522" y="118667"/>
                  </a:lnTo>
                  <a:lnTo>
                    <a:pt x="2340" y="124451"/>
                  </a:lnTo>
                  <a:lnTo>
                    <a:pt x="2167" y="130234"/>
                  </a:lnTo>
                  <a:lnTo>
                    <a:pt x="1998" y="136225"/>
                  </a:lnTo>
                  <a:lnTo>
                    <a:pt x="1838" y="142318"/>
                  </a:lnTo>
                  <a:lnTo>
                    <a:pt x="1683" y="148411"/>
                  </a:lnTo>
                  <a:lnTo>
                    <a:pt x="1532" y="154608"/>
                  </a:lnTo>
                  <a:lnTo>
                    <a:pt x="1390" y="161011"/>
                  </a:lnTo>
                  <a:lnTo>
                    <a:pt x="1252" y="167415"/>
                  </a:lnTo>
                  <a:lnTo>
                    <a:pt x="1119" y="173921"/>
                  </a:lnTo>
                  <a:lnTo>
                    <a:pt x="995" y="180428"/>
                  </a:lnTo>
                  <a:lnTo>
                    <a:pt x="879" y="187141"/>
                  </a:lnTo>
                  <a:lnTo>
                    <a:pt x="768" y="193854"/>
                  </a:lnTo>
                  <a:lnTo>
                    <a:pt x="666" y="200670"/>
                  </a:lnTo>
                  <a:lnTo>
                    <a:pt x="569" y="207590"/>
                  </a:lnTo>
                  <a:lnTo>
                    <a:pt x="480" y="214613"/>
                  </a:lnTo>
                  <a:lnTo>
                    <a:pt x="400" y="221635"/>
                  </a:lnTo>
                  <a:lnTo>
                    <a:pt x="324" y="228762"/>
                  </a:lnTo>
                  <a:lnTo>
                    <a:pt x="258" y="235888"/>
                  </a:lnTo>
                  <a:lnTo>
                    <a:pt x="196" y="243117"/>
                  </a:lnTo>
                  <a:lnTo>
                    <a:pt x="147" y="250450"/>
                  </a:lnTo>
                  <a:lnTo>
                    <a:pt x="102" y="257783"/>
                  </a:lnTo>
                  <a:lnTo>
                    <a:pt x="63" y="265219"/>
                  </a:lnTo>
                  <a:lnTo>
                    <a:pt x="36" y="272758"/>
                  </a:lnTo>
                  <a:lnTo>
                    <a:pt x="14" y="280297"/>
                  </a:lnTo>
                  <a:lnTo>
                    <a:pt x="5" y="287837"/>
                  </a:lnTo>
                  <a:lnTo>
                    <a:pt x="0" y="295479"/>
                  </a:lnTo>
                  <a:lnTo>
                    <a:pt x="0" y="3596349"/>
                  </a:lnTo>
                  <a:lnTo>
                    <a:pt x="5" y="3603991"/>
                  </a:lnTo>
                  <a:lnTo>
                    <a:pt x="14" y="3611634"/>
                  </a:lnTo>
                  <a:lnTo>
                    <a:pt x="36" y="3619173"/>
                  </a:lnTo>
                  <a:lnTo>
                    <a:pt x="63" y="3626609"/>
                  </a:lnTo>
                  <a:lnTo>
                    <a:pt x="102" y="3634045"/>
                  </a:lnTo>
                  <a:lnTo>
                    <a:pt x="147" y="3641378"/>
                  </a:lnTo>
                  <a:lnTo>
                    <a:pt x="196" y="3648711"/>
                  </a:lnTo>
                  <a:lnTo>
                    <a:pt x="258" y="3655940"/>
                  </a:lnTo>
                  <a:lnTo>
                    <a:pt x="324" y="3663066"/>
                  </a:lnTo>
                  <a:lnTo>
                    <a:pt x="400" y="3670192"/>
                  </a:lnTo>
                  <a:lnTo>
                    <a:pt x="480" y="3677319"/>
                  </a:lnTo>
                  <a:lnTo>
                    <a:pt x="569" y="3684238"/>
                  </a:lnTo>
                  <a:lnTo>
                    <a:pt x="666" y="3691158"/>
                  </a:lnTo>
                  <a:lnTo>
                    <a:pt x="768" y="3697974"/>
                  </a:lnTo>
                  <a:lnTo>
                    <a:pt x="879" y="3704687"/>
                  </a:lnTo>
                  <a:lnTo>
                    <a:pt x="995" y="3711400"/>
                  </a:lnTo>
                  <a:lnTo>
                    <a:pt x="1119" y="3718010"/>
                  </a:lnTo>
                  <a:lnTo>
                    <a:pt x="1252" y="3724517"/>
                  </a:lnTo>
                  <a:lnTo>
                    <a:pt x="1390" y="3730920"/>
                  </a:lnTo>
                  <a:lnTo>
                    <a:pt x="1532" y="3737220"/>
                  </a:lnTo>
                  <a:lnTo>
                    <a:pt x="1683" y="3743416"/>
                  </a:lnTo>
                  <a:lnTo>
                    <a:pt x="1838" y="3749613"/>
                  </a:lnTo>
                  <a:lnTo>
                    <a:pt x="1998" y="3755603"/>
                  </a:lnTo>
                  <a:lnTo>
                    <a:pt x="2167" y="3761593"/>
                  </a:lnTo>
                  <a:lnTo>
                    <a:pt x="2340" y="3767377"/>
                  </a:lnTo>
                  <a:lnTo>
                    <a:pt x="2522" y="3773161"/>
                  </a:lnTo>
                  <a:lnTo>
                    <a:pt x="2708" y="3778841"/>
                  </a:lnTo>
                  <a:lnTo>
                    <a:pt x="2899" y="3784315"/>
                  </a:lnTo>
                  <a:lnTo>
                    <a:pt x="3094" y="3789685"/>
                  </a:lnTo>
                  <a:lnTo>
                    <a:pt x="3299" y="3795055"/>
                  </a:lnTo>
                  <a:lnTo>
                    <a:pt x="3507" y="3800219"/>
                  </a:lnTo>
                  <a:lnTo>
                    <a:pt x="3716" y="3805280"/>
                  </a:lnTo>
                  <a:lnTo>
                    <a:pt x="3938" y="3810237"/>
                  </a:lnTo>
                  <a:lnTo>
                    <a:pt x="4160" y="3815091"/>
                  </a:lnTo>
                  <a:lnTo>
                    <a:pt x="4386" y="3819739"/>
                  </a:lnTo>
                  <a:lnTo>
                    <a:pt x="4621" y="3824386"/>
                  </a:lnTo>
                  <a:lnTo>
                    <a:pt x="4857" y="3828827"/>
                  </a:lnTo>
                  <a:lnTo>
                    <a:pt x="5101" y="3833165"/>
                  </a:lnTo>
                  <a:lnTo>
                    <a:pt x="5345" y="3837296"/>
                  </a:lnTo>
                  <a:lnTo>
                    <a:pt x="5598" y="3841324"/>
                  </a:lnTo>
                  <a:lnTo>
                    <a:pt x="5851" y="3845249"/>
                  </a:lnTo>
                  <a:lnTo>
                    <a:pt x="6113" y="3849070"/>
                  </a:lnTo>
                  <a:lnTo>
                    <a:pt x="6375" y="3852685"/>
                  </a:lnTo>
                  <a:lnTo>
                    <a:pt x="6645" y="3856196"/>
                  </a:lnTo>
                  <a:lnTo>
                    <a:pt x="6916" y="3859501"/>
                  </a:lnTo>
                  <a:lnTo>
                    <a:pt x="7191" y="3862703"/>
                  </a:lnTo>
                  <a:lnTo>
                    <a:pt x="7471" y="3865698"/>
                  </a:lnTo>
                  <a:lnTo>
                    <a:pt x="7755" y="3868589"/>
                  </a:lnTo>
                  <a:lnTo>
                    <a:pt x="8039" y="3871378"/>
                  </a:lnTo>
                  <a:lnTo>
                    <a:pt x="8332" y="3873857"/>
                  </a:lnTo>
                  <a:lnTo>
                    <a:pt x="8625" y="3876335"/>
                  </a:lnTo>
                  <a:lnTo>
                    <a:pt x="8923" y="3878504"/>
                  </a:lnTo>
                  <a:lnTo>
                    <a:pt x="9220" y="3880570"/>
                  </a:lnTo>
                  <a:lnTo>
                    <a:pt x="9522" y="3882532"/>
                  </a:lnTo>
                  <a:lnTo>
                    <a:pt x="9828" y="3884288"/>
                  </a:lnTo>
                  <a:lnTo>
                    <a:pt x="10139" y="3885837"/>
                  </a:lnTo>
                  <a:lnTo>
                    <a:pt x="10450" y="3887179"/>
                  </a:lnTo>
                  <a:lnTo>
                    <a:pt x="10765" y="3888419"/>
                  </a:lnTo>
                  <a:lnTo>
                    <a:pt x="11080" y="3889452"/>
                  </a:lnTo>
                  <a:lnTo>
                    <a:pt x="11400" y="3890278"/>
                  </a:lnTo>
                  <a:lnTo>
                    <a:pt x="11719" y="3891001"/>
                  </a:lnTo>
                  <a:lnTo>
                    <a:pt x="12043" y="3891414"/>
                  </a:lnTo>
                  <a:lnTo>
                    <a:pt x="12367" y="3891724"/>
                  </a:lnTo>
                  <a:lnTo>
                    <a:pt x="12696" y="3891827"/>
                  </a:lnTo>
                  <a:lnTo>
                    <a:pt x="85850" y="3891827"/>
                  </a:lnTo>
                  <a:lnTo>
                    <a:pt x="86178" y="3891724"/>
                  </a:lnTo>
                  <a:lnTo>
                    <a:pt x="86502" y="3891414"/>
                  </a:lnTo>
                  <a:lnTo>
                    <a:pt x="86826" y="3891001"/>
                  </a:lnTo>
                  <a:lnTo>
                    <a:pt x="87146" y="3890278"/>
                  </a:lnTo>
                  <a:lnTo>
                    <a:pt x="87466" y="3889452"/>
                  </a:lnTo>
                  <a:lnTo>
                    <a:pt x="87781" y="3888419"/>
                  </a:lnTo>
                  <a:lnTo>
                    <a:pt x="88096" y="3887179"/>
                  </a:lnTo>
                  <a:lnTo>
                    <a:pt x="88407" y="3885837"/>
                  </a:lnTo>
                  <a:lnTo>
                    <a:pt x="88717" y="3884288"/>
                  </a:lnTo>
                  <a:lnTo>
                    <a:pt x="89024" y="3882532"/>
                  </a:lnTo>
                  <a:lnTo>
                    <a:pt x="89325" y="3880570"/>
                  </a:lnTo>
                  <a:lnTo>
                    <a:pt x="89623" y="3878504"/>
                  </a:lnTo>
                  <a:lnTo>
                    <a:pt x="89920" y="3876335"/>
                  </a:lnTo>
                  <a:lnTo>
                    <a:pt x="90213" y="3873857"/>
                  </a:lnTo>
                  <a:lnTo>
                    <a:pt x="90506" y="3871378"/>
                  </a:lnTo>
                  <a:lnTo>
                    <a:pt x="90790" y="3868589"/>
                  </a:lnTo>
                  <a:lnTo>
                    <a:pt x="91074" y="3865698"/>
                  </a:lnTo>
                  <a:lnTo>
                    <a:pt x="91354" y="3862703"/>
                  </a:lnTo>
                  <a:lnTo>
                    <a:pt x="91629" y="3859501"/>
                  </a:lnTo>
                  <a:lnTo>
                    <a:pt x="91900" y="3856196"/>
                  </a:lnTo>
                  <a:lnTo>
                    <a:pt x="92171" y="3852685"/>
                  </a:lnTo>
                  <a:lnTo>
                    <a:pt x="92433" y="3849070"/>
                  </a:lnTo>
                  <a:lnTo>
                    <a:pt x="92695" y="3845249"/>
                  </a:lnTo>
                  <a:lnTo>
                    <a:pt x="92948" y="3841324"/>
                  </a:lnTo>
                  <a:lnTo>
                    <a:pt x="93201" y="3837296"/>
                  </a:lnTo>
                  <a:lnTo>
                    <a:pt x="93445" y="3833165"/>
                  </a:lnTo>
                  <a:lnTo>
                    <a:pt x="93689" y="3828827"/>
                  </a:lnTo>
                  <a:lnTo>
                    <a:pt x="93924" y="3824386"/>
                  </a:lnTo>
                  <a:lnTo>
                    <a:pt x="94160" y="3819739"/>
                  </a:lnTo>
                  <a:lnTo>
                    <a:pt x="94386" y="3815091"/>
                  </a:lnTo>
                  <a:lnTo>
                    <a:pt x="94608" y="3810237"/>
                  </a:lnTo>
                  <a:lnTo>
                    <a:pt x="94830" y="3805280"/>
                  </a:lnTo>
                  <a:lnTo>
                    <a:pt x="95038" y="3800219"/>
                  </a:lnTo>
                  <a:lnTo>
                    <a:pt x="95247" y="3795055"/>
                  </a:lnTo>
                  <a:lnTo>
                    <a:pt x="95451" y="3789685"/>
                  </a:lnTo>
                  <a:lnTo>
                    <a:pt x="95647" y="3784315"/>
                  </a:lnTo>
                  <a:lnTo>
                    <a:pt x="95837" y="3778841"/>
                  </a:lnTo>
                  <a:lnTo>
                    <a:pt x="96024" y="3773161"/>
                  </a:lnTo>
                  <a:lnTo>
                    <a:pt x="96206" y="3767377"/>
                  </a:lnTo>
                  <a:lnTo>
                    <a:pt x="96379" y="3761593"/>
                  </a:lnTo>
                  <a:lnTo>
                    <a:pt x="96548" y="3755603"/>
                  </a:lnTo>
                  <a:lnTo>
                    <a:pt x="96707" y="3749613"/>
                  </a:lnTo>
                  <a:lnTo>
                    <a:pt x="96863" y="3743416"/>
                  </a:lnTo>
                  <a:lnTo>
                    <a:pt x="97014" y="3737220"/>
                  </a:lnTo>
                  <a:lnTo>
                    <a:pt x="97156" y="3730920"/>
                  </a:lnTo>
                  <a:lnTo>
                    <a:pt x="97293" y="3724517"/>
                  </a:lnTo>
                  <a:lnTo>
                    <a:pt x="97427" y="3718010"/>
                  </a:lnTo>
                  <a:lnTo>
                    <a:pt x="97551" y="3711400"/>
                  </a:lnTo>
                  <a:lnTo>
                    <a:pt x="97666" y="3704687"/>
                  </a:lnTo>
                  <a:lnTo>
                    <a:pt x="97777" y="3697974"/>
                  </a:lnTo>
                  <a:lnTo>
                    <a:pt x="97879" y="3691158"/>
                  </a:lnTo>
                  <a:lnTo>
                    <a:pt x="97977" y="3684238"/>
                  </a:lnTo>
                  <a:lnTo>
                    <a:pt x="98066" y="3677319"/>
                  </a:lnTo>
                  <a:lnTo>
                    <a:pt x="98146" y="3670192"/>
                  </a:lnTo>
                  <a:lnTo>
                    <a:pt x="98221" y="3663066"/>
                  </a:lnTo>
                  <a:lnTo>
                    <a:pt x="98288" y="3655940"/>
                  </a:lnTo>
                  <a:lnTo>
                    <a:pt x="98350" y="3648711"/>
                  </a:lnTo>
                  <a:lnTo>
                    <a:pt x="98399" y="3641378"/>
                  </a:lnTo>
                  <a:lnTo>
                    <a:pt x="98443" y="3634045"/>
                  </a:lnTo>
                  <a:lnTo>
                    <a:pt x="98483" y="3626609"/>
                  </a:lnTo>
                  <a:lnTo>
                    <a:pt x="98510" y="3619173"/>
                  </a:lnTo>
                  <a:lnTo>
                    <a:pt x="98532" y="3611634"/>
                  </a:lnTo>
                  <a:lnTo>
                    <a:pt x="98541" y="3603991"/>
                  </a:lnTo>
                  <a:lnTo>
                    <a:pt x="98545" y="3596349"/>
                  </a:lnTo>
                  <a:lnTo>
                    <a:pt x="98545" y="295479"/>
                  </a:lnTo>
                  <a:lnTo>
                    <a:pt x="98541" y="287837"/>
                  </a:lnTo>
                  <a:lnTo>
                    <a:pt x="98532" y="280297"/>
                  </a:lnTo>
                  <a:lnTo>
                    <a:pt x="98510" y="272758"/>
                  </a:lnTo>
                  <a:lnTo>
                    <a:pt x="98483" y="265219"/>
                  </a:lnTo>
                  <a:lnTo>
                    <a:pt x="98443" y="257783"/>
                  </a:lnTo>
                  <a:lnTo>
                    <a:pt x="98399" y="250450"/>
                  </a:lnTo>
                  <a:lnTo>
                    <a:pt x="98350" y="243117"/>
                  </a:lnTo>
                  <a:lnTo>
                    <a:pt x="98288" y="235888"/>
                  </a:lnTo>
                  <a:lnTo>
                    <a:pt x="98221" y="228762"/>
                  </a:lnTo>
                  <a:lnTo>
                    <a:pt x="98146" y="221635"/>
                  </a:lnTo>
                  <a:lnTo>
                    <a:pt x="98066" y="214613"/>
                  </a:lnTo>
                  <a:lnTo>
                    <a:pt x="97977" y="207590"/>
                  </a:lnTo>
                  <a:lnTo>
                    <a:pt x="97879" y="200670"/>
                  </a:lnTo>
                  <a:lnTo>
                    <a:pt x="97777" y="193854"/>
                  </a:lnTo>
                  <a:lnTo>
                    <a:pt x="97666" y="187141"/>
                  </a:lnTo>
                  <a:lnTo>
                    <a:pt x="97551" y="180428"/>
                  </a:lnTo>
                  <a:lnTo>
                    <a:pt x="97427" y="173921"/>
                  </a:lnTo>
                  <a:lnTo>
                    <a:pt x="97293" y="167415"/>
                  </a:lnTo>
                  <a:lnTo>
                    <a:pt x="97156" y="161011"/>
                  </a:lnTo>
                  <a:lnTo>
                    <a:pt x="97014" y="154608"/>
                  </a:lnTo>
                  <a:lnTo>
                    <a:pt x="96863" y="148411"/>
                  </a:lnTo>
                  <a:lnTo>
                    <a:pt x="96707" y="142318"/>
                  </a:lnTo>
                  <a:lnTo>
                    <a:pt x="96548" y="136225"/>
                  </a:lnTo>
                  <a:lnTo>
                    <a:pt x="96379" y="130234"/>
                  </a:lnTo>
                  <a:lnTo>
                    <a:pt x="96206" y="124451"/>
                  </a:lnTo>
                  <a:lnTo>
                    <a:pt x="96024" y="118667"/>
                  </a:lnTo>
                  <a:lnTo>
                    <a:pt x="95837" y="113090"/>
                  </a:lnTo>
                  <a:lnTo>
                    <a:pt x="95647" y="107513"/>
                  </a:lnTo>
                  <a:lnTo>
                    <a:pt x="95451" y="102143"/>
                  </a:lnTo>
                  <a:lnTo>
                    <a:pt x="95247" y="96772"/>
                  </a:lnTo>
                  <a:lnTo>
                    <a:pt x="95038" y="91608"/>
                  </a:lnTo>
                  <a:lnTo>
                    <a:pt x="94830" y="86548"/>
                  </a:lnTo>
                  <a:lnTo>
                    <a:pt x="94608" y="81590"/>
                  </a:lnTo>
                  <a:lnTo>
                    <a:pt x="94386" y="76736"/>
                  </a:lnTo>
                  <a:lnTo>
                    <a:pt x="94160" y="72089"/>
                  </a:lnTo>
                  <a:lnTo>
                    <a:pt x="93924" y="67441"/>
                  </a:lnTo>
                  <a:lnTo>
                    <a:pt x="93689" y="63000"/>
                  </a:lnTo>
                  <a:lnTo>
                    <a:pt x="93445" y="58766"/>
                  </a:lnTo>
                  <a:lnTo>
                    <a:pt x="93201" y="54532"/>
                  </a:lnTo>
                  <a:lnTo>
                    <a:pt x="92948" y="50504"/>
                  </a:lnTo>
                  <a:lnTo>
                    <a:pt x="92695" y="46579"/>
                  </a:lnTo>
                  <a:lnTo>
                    <a:pt x="92433" y="42758"/>
                  </a:lnTo>
                  <a:lnTo>
                    <a:pt x="92171" y="39143"/>
                  </a:lnTo>
                  <a:lnTo>
                    <a:pt x="91900" y="35632"/>
                  </a:lnTo>
                  <a:lnTo>
                    <a:pt x="91629" y="32327"/>
                  </a:lnTo>
                  <a:lnTo>
                    <a:pt x="91354" y="29125"/>
                  </a:lnTo>
                  <a:lnTo>
                    <a:pt x="91074" y="26130"/>
                  </a:lnTo>
                  <a:lnTo>
                    <a:pt x="90790" y="23238"/>
                  </a:lnTo>
                  <a:lnTo>
                    <a:pt x="90506" y="20553"/>
                  </a:lnTo>
                  <a:lnTo>
                    <a:pt x="90213" y="17971"/>
                  </a:lnTo>
                  <a:lnTo>
                    <a:pt x="89920" y="15596"/>
                  </a:lnTo>
                  <a:lnTo>
                    <a:pt x="89623" y="13324"/>
                  </a:lnTo>
                  <a:lnTo>
                    <a:pt x="89325" y="11258"/>
                  </a:lnTo>
                  <a:lnTo>
                    <a:pt x="89024" y="9296"/>
                  </a:lnTo>
                  <a:lnTo>
                    <a:pt x="88717" y="7540"/>
                  </a:lnTo>
                  <a:lnTo>
                    <a:pt x="88407" y="5991"/>
                  </a:lnTo>
                  <a:lnTo>
                    <a:pt x="88096" y="4648"/>
                  </a:lnTo>
                  <a:lnTo>
                    <a:pt x="87781" y="3409"/>
                  </a:lnTo>
                  <a:lnTo>
                    <a:pt x="87466" y="2376"/>
                  </a:lnTo>
                  <a:lnTo>
                    <a:pt x="87146" y="1550"/>
                  </a:lnTo>
                  <a:lnTo>
                    <a:pt x="86826" y="930"/>
                  </a:lnTo>
                  <a:lnTo>
                    <a:pt x="86502" y="414"/>
                  </a:lnTo>
                  <a:lnTo>
                    <a:pt x="86178" y="104"/>
                  </a:lnTo>
                  <a:lnTo>
                    <a:pt x="858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rot="10800000">
              <a:off x="3961101" y="1696489"/>
              <a:ext cx="1602228" cy="2819449"/>
            </a:xfrm>
            <a:custGeom>
              <a:avLst/>
              <a:gdLst/>
              <a:ahLst/>
              <a:cxnLst/>
              <a:rect l="l" t="t" r="r" b="b"/>
              <a:pathLst>
                <a:path w="102559" h="3985087" extrusionOk="0">
                  <a:moveTo>
                    <a:pt x="87857" y="93260"/>
                  </a:moveTo>
                  <a:lnTo>
                    <a:pt x="88132" y="93364"/>
                  </a:lnTo>
                  <a:lnTo>
                    <a:pt x="88407" y="93570"/>
                  </a:lnTo>
                  <a:lnTo>
                    <a:pt x="88678" y="93983"/>
                  </a:lnTo>
                  <a:lnTo>
                    <a:pt x="88949" y="94500"/>
                  </a:lnTo>
                  <a:lnTo>
                    <a:pt x="89215" y="95223"/>
                  </a:lnTo>
                  <a:lnTo>
                    <a:pt x="89481" y="96152"/>
                  </a:lnTo>
                  <a:lnTo>
                    <a:pt x="89748" y="97185"/>
                  </a:lnTo>
                  <a:lnTo>
                    <a:pt x="90010" y="98321"/>
                  </a:lnTo>
                  <a:lnTo>
                    <a:pt x="90267" y="99664"/>
                  </a:lnTo>
                  <a:lnTo>
                    <a:pt x="90525" y="101110"/>
                  </a:lnTo>
                  <a:lnTo>
                    <a:pt x="90778" y="102659"/>
                  </a:lnTo>
                  <a:lnTo>
                    <a:pt x="91031" y="104415"/>
                  </a:lnTo>
                  <a:lnTo>
                    <a:pt x="91284" y="106377"/>
                  </a:lnTo>
                  <a:lnTo>
                    <a:pt x="91528" y="108339"/>
                  </a:lnTo>
                  <a:lnTo>
                    <a:pt x="91772" y="110508"/>
                  </a:lnTo>
                  <a:lnTo>
                    <a:pt x="92016" y="112883"/>
                  </a:lnTo>
                  <a:lnTo>
                    <a:pt x="92251" y="115259"/>
                  </a:lnTo>
                  <a:lnTo>
                    <a:pt x="92487" y="117841"/>
                  </a:lnTo>
                  <a:lnTo>
                    <a:pt x="92717" y="120526"/>
                  </a:lnTo>
                  <a:lnTo>
                    <a:pt x="92948" y="123314"/>
                  </a:lnTo>
                  <a:lnTo>
                    <a:pt x="93175" y="126309"/>
                  </a:lnTo>
                  <a:lnTo>
                    <a:pt x="93397" y="129305"/>
                  </a:lnTo>
                  <a:lnTo>
                    <a:pt x="93614" y="132506"/>
                  </a:lnTo>
                  <a:lnTo>
                    <a:pt x="93832" y="135811"/>
                  </a:lnTo>
                  <a:lnTo>
                    <a:pt x="94040" y="139219"/>
                  </a:lnTo>
                  <a:lnTo>
                    <a:pt x="94249" y="142731"/>
                  </a:lnTo>
                  <a:lnTo>
                    <a:pt x="94453" y="146345"/>
                  </a:lnTo>
                  <a:lnTo>
                    <a:pt x="94653" y="150167"/>
                  </a:lnTo>
                  <a:lnTo>
                    <a:pt x="94848" y="153988"/>
                  </a:lnTo>
                  <a:lnTo>
                    <a:pt x="95043" y="157913"/>
                  </a:lnTo>
                  <a:lnTo>
                    <a:pt x="95230" y="162044"/>
                  </a:lnTo>
                  <a:lnTo>
                    <a:pt x="95412" y="166175"/>
                  </a:lnTo>
                  <a:lnTo>
                    <a:pt x="95594" y="170512"/>
                  </a:lnTo>
                  <a:lnTo>
                    <a:pt x="95767" y="174850"/>
                  </a:lnTo>
                  <a:lnTo>
                    <a:pt x="95940" y="179291"/>
                  </a:lnTo>
                  <a:lnTo>
                    <a:pt x="96104" y="183835"/>
                  </a:lnTo>
                  <a:lnTo>
                    <a:pt x="96264" y="188483"/>
                  </a:lnTo>
                  <a:lnTo>
                    <a:pt x="96420" y="193234"/>
                  </a:lnTo>
                  <a:lnTo>
                    <a:pt x="96575" y="198088"/>
                  </a:lnTo>
                  <a:lnTo>
                    <a:pt x="96721" y="203045"/>
                  </a:lnTo>
                  <a:lnTo>
                    <a:pt x="96863" y="208002"/>
                  </a:lnTo>
                  <a:lnTo>
                    <a:pt x="96997" y="213166"/>
                  </a:lnTo>
                  <a:lnTo>
                    <a:pt x="97130" y="218330"/>
                  </a:lnTo>
                  <a:lnTo>
                    <a:pt x="97258" y="223597"/>
                  </a:lnTo>
                  <a:lnTo>
                    <a:pt x="97378" y="228865"/>
                  </a:lnTo>
                  <a:lnTo>
                    <a:pt x="97494" y="234235"/>
                  </a:lnTo>
                  <a:lnTo>
                    <a:pt x="97605" y="239709"/>
                  </a:lnTo>
                  <a:lnTo>
                    <a:pt x="97707" y="245286"/>
                  </a:lnTo>
                  <a:lnTo>
                    <a:pt x="97804" y="250863"/>
                  </a:lnTo>
                  <a:lnTo>
                    <a:pt x="97898" y="256543"/>
                  </a:lnTo>
                  <a:lnTo>
                    <a:pt x="97986" y="262327"/>
                  </a:lnTo>
                  <a:lnTo>
                    <a:pt x="98066" y="268110"/>
                  </a:lnTo>
                  <a:lnTo>
                    <a:pt x="98142" y="273997"/>
                  </a:lnTo>
                  <a:lnTo>
                    <a:pt x="98213" y="279884"/>
                  </a:lnTo>
                  <a:lnTo>
                    <a:pt x="98275" y="285874"/>
                  </a:lnTo>
                  <a:lnTo>
                    <a:pt x="98333" y="291967"/>
                  </a:lnTo>
                  <a:lnTo>
                    <a:pt x="98382" y="298061"/>
                  </a:lnTo>
                  <a:lnTo>
                    <a:pt x="98426" y="304154"/>
                  </a:lnTo>
                  <a:lnTo>
                    <a:pt x="98461" y="310351"/>
                  </a:lnTo>
                  <a:lnTo>
                    <a:pt x="98493" y="316651"/>
                  </a:lnTo>
                  <a:lnTo>
                    <a:pt x="98519" y="322951"/>
                  </a:lnTo>
                  <a:lnTo>
                    <a:pt x="98537" y="329251"/>
                  </a:lnTo>
                  <a:lnTo>
                    <a:pt x="98546" y="335654"/>
                  </a:lnTo>
                  <a:lnTo>
                    <a:pt x="98550" y="342057"/>
                  </a:lnTo>
                  <a:lnTo>
                    <a:pt x="98550" y="3642927"/>
                  </a:lnTo>
                  <a:lnTo>
                    <a:pt x="98546" y="3649433"/>
                  </a:lnTo>
                  <a:lnTo>
                    <a:pt x="98537" y="3655733"/>
                  </a:lnTo>
                  <a:lnTo>
                    <a:pt x="98519" y="3662136"/>
                  </a:lnTo>
                  <a:lnTo>
                    <a:pt x="98493" y="3668333"/>
                  </a:lnTo>
                  <a:lnTo>
                    <a:pt x="98461" y="3674633"/>
                  </a:lnTo>
                  <a:lnTo>
                    <a:pt x="98426" y="3680830"/>
                  </a:lnTo>
                  <a:lnTo>
                    <a:pt x="98382" y="3686923"/>
                  </a:lnTo>
                  <a:lnTo>
                    <a:pt x="98333" y="3693016"/>
                  </a:lnTo>
                  <a:lnTo>
                    <a:pt x="98275" y="3699110"/>
                  </a:lnTo>
                  <a:lnTo>
                    <a:pt x="98213" y="3705100"/>
                  </a:lnTo>
                  <a:lnTo>
                    <a:pt x="98142" y="3710987"/>
                  </a:lnTo>
                  <a:lnTo>
                    <a:pt x="98066" y="3716874"/>
                  </a:lnTo>
                  <a:lnTo>
                    <a:pt x="97986" y="3722657"/>
                  </a:lnTo>
                  <a:lnTo>
                    <a:pt x="97898" y="3728441"/>
                  </a:lnTo>
                  <a:lnTo>
                    <a:pt x="97804" y="3734121"/>
                  </a:lnTo>
                  <a:lnTo>
                    <a:pt x="97707" y="3739698"/>
                  </a:lnTo>
                  <a:lnTo>
                    <a:pt x="97605" y="3745275"/>
                  </a:lnTo>
                  <a:lnTo>
                    <a:pt x="97494" y="3750749"/>
                  </a:lnTo>
                  <a:lnTo>
                    <a:pt x="97378" y="3756119"/>
                  </a:lnTo>
                  <a:lnTo>
                    <a:pt x="97258" y="3761490"/>
                  </a:lnTo>
                  <a:lnTo>
                    <a:pt x="97130" y="3766757"/>
                  </a:lnTo>
                  <a:lnTo>
                    <a:pt x="96997" y="3771921"/>
                  </a:lnTo>
                  <a:lnTo>
                    <a:pt x="96863" y="3776981"/>
                  </a:lnTo>
                  <a:lnTo>
                    <a:pt x="96721" y="3781939"/>
                  </a:lnTo>
                  <a:lnTo>
                    <a:pt x="96575" y="3786896"/>
                  </a:lnTo>
                  <a:lnTo>
                    <a:pt x="96420" y="3791750"/>
                  </a:lnTo>
                  <a:lnTo>
                    <a:pt x="96264" y="3796501"/>
                  </a:lnTo>
                  <a:lnTo>
                    <a:pt x="96104" y="3801148"/>
                  </a:lnTo>
                  <a:lnTo>
                    <a:pt x="95940" y="3805693"/>
                  </a:lnTo>
                  <a:lnTo>
                    <a:pt x="95767" y="3810134"/>
                  </a:lnTo>
                  <a:lnTo>
                    <a:pt x="95594" y="3814575"/>
                  </a:lnTo>
                  <a:lnTo>
                    <a:pt x="95412" y="3818809"/>
                  </a:lnTo>
                  <a:lnTo>
                    <a:pt x="95230" y="3822940"/>
                  </a:lnTo>
                  <a:lnTo>
                    <a:pt x="95043" y="3827071"/>
                  </a:lnTo>
                  <a:lnTo>
                    <a:pt x="94848" y="3830996"/>
                  </a:lnTo>
                  <a:lnTo>
                    <a:pt x="94653" y="3834920"/>
                  </a:lnTo>
                  <a:lnTo>
                    <a:pt x="94453" y="3838638"/>
                  </a:lnTo>
                  <a:lnTo>
                    <a:pt x="94249" y="3842253"/>
                  </a:lnTo>
                  <a:lnTo>
                    <a:pt x="94040" y="3845765"/>
                  </a:lnTo>
                  <a:lnTo>
                    <a:pt x="93832" y="3849173"/>
                  </a:lnTo>
                  <a:lnTo>
                    <a:pt x="93614" y="3852478"/>
                  </a:lnTo>
                  <a:lnTo>
                    <a:pt x="93397" y="3855679"/>
                  </a:lnTo>
                  <a:lnTo>
                    <a:pt x="93175" y="3858778"/>
                  </a:lnTo>
                  <a:lnTo>
                    <a:pt x="92948" y="3861669"/>
                  </a:lnTo>
                  <a:lnTo>
                    <a:pt x="92717" y="3864458"/>
                  </a:lnTo>
                  <a:lnTo>
                    <a:pt x="92487" y="3867143"/>
                  </a:lnTo>
                  <a:lnTo>
                    <a:pt x="92251" y="3869725"/>
                  </a:lnTo>
                  <a:lnTo>
                    <a:pt x="92016" y="3872204"/>
                  </a:lnTo>
                  <a:lnTo>
                    <a:pt x="91772" y="3874476"/>
                  </a:lnTo>
                  <a:lnTo>
                    <a:pt x="91528" y="3876645"/>
                  </a:lnTo>
                  <a:lnTo>
                    <a:pt x="91284" y="3878607"/>
                  </a:lnTo>
                  <a:lnTo>
                    <a:pt x="91031" y="3880569"/>
                  </a:lnTo>
                  <a:lnTo>
                    <a:pt x="90778" y="3882325"/>
                  </a:lnTo>
                  <a:lnTo>
                    <a:pt x="90525" y="3883874"/>
                  </a:lnTo>
                  <a:lnTo>
                    <a:pt x="90267" y="3885320"/>
                  </a:lnTo>
                  <a:lnTo>
                    <a:pt x="90010" y="3886663"/>
                  </a:lnTo>
                  <a:lnTo>
                    <a:pt x="89748" y="3887902"/>
                  </a:lnTo>
                  <a:lnTo>
                    <a:pt x="89481" y="3888832"/>
                  </a:lnTo>
                  <a:lnTo>
                    <a:pt x="89215" y="3889761"/>
                  </a:lnTo>
                  <a:lnTo>
                    <a:pt x="88949" y="3890484"/>
                  </a:lnTo>
                  <a:lnTo>
                    <a:pt x="88678" y="3891000"/>
                  </a:lnTo>
                  <a:lnTo>
                    <a:pt x="88407" y="3891413"/>
                  </a:lnTo>
                  <a:lnTo>
                    <a:pt x="88132" y="3891620"/>
                  </a:lnTo>
                  <a:lnTo>
                    <a:pt x="87857" y="3891723"/>
                  </a:lnTo>
                  <a:lnTo>
                    <a:pt x="14703" y="3891723"/>
                  </a:lnTo>
                  <a:lnTo>
                    <a:pt x="14428" y="3891620"/>
                  </a:lnTo>
                  <a:lnTo>
                    <a:pt x="14152" y="3891413"/>
                  </a:lnTo>
                  <a:lnTo>
                    <a:pt x="13882" y="3891000"/>
                  </a:lnTo>
                  <a:lnTo>
                    <a:pt x="13611" y="3890484"/>
                  </a:lnTo>
                  <a:lnTo>
                    <a:pt x="13344" y="3889761"/>
                  </a:lnTo>
                  <a:lnTo>
                    <a:pt x="13078" y="3888832"/>
                  </a:lnTo>
                  <a:lnTo>
                    <a:pt x="12812" y="3887902"/>
                  </a:lnTo>
                  <a:lnTo>
                    <a:pt x="12550" y="3886663"/>
                  </a:lnTo>
                  <a:lnTo>
                    <a:pt x="12292" y="3885320"/>
                  </a:lnTo>
                  <a:lnTo>
                    <a:pt x="12035" y="3883874"/>
                  </a:lnTo>
                  <a:lnTo>
                    <a:pt x="11782" y="3882325"/>
                  </a:lnTo>
                  <a:lnTo>
                    <a:pt x="11529" y="3880569"/>
                  </a:lnTo>
                  <a:lnTo>
                    <a:pt x="11276" y="3878607"/>
                  </a:lnTo>
                  <a:lnTo>
                    <a:pt x="11032" y="3876645"/>
                  </a:lnTo>
                  <a:lnTo>
                    <a:pt x="10788" y="3874476"/>
                  </a:lnTo>
                  <a:lnTo>
                    <a:pt x="10543" y="3872204"/>
                  </a:lnTo>
                  <a:lnTo>
                    <a:pt x="10308" y="3869725"/>
                  </a:lnTo>
                  <a:lnTo>
                    <a:pt x="10073" y="3867143"/>
                  </a:lnTo>
                  <a:lnTo>
                    <a:pt x="9842" y="3864458"/>
                  </a:lnTo>
                  <a:lnTo>
                    <a:pt x="9611" y="3861669"/>
                  </a:lnTo>
                  <a:lnTo>
                    <a:pt x="9385" y="3858778"/>
                  </a:lnTo>
                  <a:lnTo>
                    <a:pt x="9163" y="3855679"/>
                  </a:lnTo>
                  <a:lnTo>
                    <a:pt x="8945" y="3852478"/>
                  </a:lnTo>
                  <a:lnTo>
                    <a:pt x="8728" y="3849173"/>
                  </a:lnTo>
                  <a:lnTo>
                    <a:pt x="8519" y="3845765"/>
                  </a:lnTo>
                  <a:lnTo>
                    <a:pt x="8311" y="3842253"/>
                  </a:lnTo>
                  <a:lnTo>
                    <a:pt x="8106" y="3838638"/>
                  </a:lnTo>
                  <a:lnTo>
                    <a:pt x="7907" y="3834920"/>
                  </a:lnTo>
                  <a:lnTo>
                    <a:pt x="7711" y="3830996"/>
                  </a:lnTo>
                  <a:lnTo>
                    <a:pt x="7516" y="3827071"/>
                  </a:lnTo>
                  <a:lnTo>
                    <a:pt x="7330" y="3822940"/>
                  </a:lnTo>
                  <a:lnTo>
                    <a:pt x="7148" y="3818809"/>
                  </a:lnTo>
                  <a:lnTo>
                    <a:pt x="6966" y="3814575"/>
                  </a:lnTo>
                  <a:lnTo>
                    <a:pt x="6793" y="3810134"/>
                  </a:lnTo>
                  <a:lnTo>
                    <a:pt x="6619" y="3805693"/>
                  </a:lnTo>
                  <a:lnTo>
                    <a:pt x="6455" y="3801148"/>
                  </a:lnTo>
                  <a:lnTo>
                    <a:pt x="6295" y="3796501"/>
                  </a:lnTo>
                  <a:lnTo>
                    <a:pt x="6140" y="3791750"/>
                  </a:lnTo>
                  <a:lnTo>
                    <a:pt x="5985" y="3786896"/>
                  </a:lnTo>
                  <a:lnTo>
                    <a:pt x="5838" y="3781939"/>
                  </a:lnTo>
                  <a:lnTo>
                    <a:pt x="5696" y="3776981"/>
                  </a:lnTo>
                  <a:lnTo>
                    <a:pt x="5563" y="3771921"/>
                  </a:lnTo>
                  <a:lnTo>
                    <a:pt x="5430" y="3766757"/>
                  </a:lnTo>
                  <a:lnTo>
                    <a:pt x="5301" y="3761490"/>
                  </a:lnTo>
                  <a:lnTo>
                    <a:pt x="5181" y="3756119"/>
                  </a:lnTo>
                  <a:lnTo>
                    <a:pt x="5066" y="3750749"/>
                  </a:lnTo>
                  <a:lnTo>
                    <a:pt x="4955" y="3745275"/>
                  </a:lnTo>
                  <a:lnTo>
                    <a:pt x="4853" y="3739698"/>
                  </a:lnTo>
                  <a:lnTo>
                    <a:pt x="4755" y="3734121"/>
                  </a:lnTo>
                  <a:lnTo>
                    <a:pt x="4662" y="3728441"/>
                  </a:lnTo>
                  <a:lnTo>
                    <a:pt x="4573" y="3722657"/>
                  </a:lnTo>
                  <a:lnTo>
                    <a:pt x="4493" y="3716874"/>
                  </a:lnTo>
                  <a:lnTo>
                    <a:pt x="4418" y="3710987"/>
                  </a:lnTo>
                  <a:lnTo>
                    <a:pt x="4347" y="3705100"/>
                  </a:lnTo>
                  <a:lnTo>
                    <a:pt x="4285" y="3699110"/>
                  </a:lnTo>
                  <a:lnTo>
                    <a:pt x="4227" y="3693016"/>
                  </a:lnTo>
                  <a:lnTo>
                    <a:pt x="4178" y="3686923"/>
                  </a:lnTo>
                  <a:lnTo>
                    <a:pt x="4134" y="3680830"/>
                  </a:lnTo>
                  <a:lnTo>
                    <a:pt x="4098" y="3674633"/>
                  </a:lnTo>
                  <a:lnTo>
                    <a:pt x="4067" y="3668333"/>
                  </a:lnTo>
                  <a:lnTo>
                    <a:pt x="4040" y="3662136"/>
                  </a:lnTo>
                  <a:lnTo>
                    <a:pt x="4023" y="3655733"/>
                  </a:lnTo>
                  <a:lnTo>
                    <a:pt x="4014" y="3649433"/>
                  </a:lnTo>
                  <a:lnTo>
                    <a:pt x="4009" y="3642927"/>
                  </a:lnTo>
                  <a:lnTo>
                    <a:pt x="4009" y="342057"/>
                  </a:lnTo>
                  <a:lnTo>
                    <a:pt x="4014" y="335654"/>
                  </a:lnTo>
                  <a:lnTo>
                    <a:pt x="4023" y="329251"/>
                  </a:lnTo>
                  <a:lnTo>
                    <a:pt x="4040" y="322951"/>
                  </a:lnTo>
                  <a:lnTo>
                    <a:pt x="4067" y="316651"/>
                  </a:lnTo>
                  <a:lnTo>
                    <a:pt x="4098" y="310351"/>
                  </a:lnTo>
                  <a:lnTo>
                    <a:pt x="4134" y="304154"/>
                  </a:lnTo>
                  <a:lnTo>
                    <a:pt x="4178" y="298061"/>
                  </a:lnTo>
                  <a:lnTo>
                    <a:pt x="4227" y="291967"/>
                  </a:lnTo>
                  <a:lnTo>
                    <a:pt x="4285" y="285874"/>
                  </a:lnTo>
                  <a:lnTo>
                    <a:pt x="4347" y="279884"/>
                  </a:lnTo>
                  <a:lnTo>
                    <a:pt x="4418" y="273997"/>
                  </a:lnTo>
                  <a:lnTo>
                    <a:pt x="4493" y="268110"/>
                  </a:lnTo>
                  <a:lnTo>
                    <a:pt x="4573" y="262327"/>
                  </a:lnTo>
                  <a:lnTo>
                    <a:pt x="4662" y="256543"/>
                  </a:lnTo>
                  <a:lnTo>
                    <a:pt x="4755" y="250863"/>
                  </a:lnTo>
                  <a:lnTo>
                    <a:pt x="4853" y="245286"/>
                  </a:lnTo>
                  <a:lnTo>
                    <a:pt x="4955" y="239709"/>
                  </a:lnTo>
                  <a:lnTo>
                    <a:pt x="5066" y="234235"/>
                  </a:lnTo>
                  <a:lnTo>
                    <a:pt x="5181" y="228865"/>
                  </a:lnTo>
                  <a:lnTo>
                    <a:pt x="5301" y="223597"/>
                  </a:lnTo>
                  <a:lnTo>
                    <a:pt x="5430" y="218330"/>
                  </a:lnTo>
                  <a:lnTo>
                    <a:pt x="5563" y="213166"/>
                  </a:lnTo>
                  <a:lnTo>
                    <a:pt x="5696" y="208002"/>
                  </a:lnTo>
                  <a:lnTo>
                    <a:pt x="5838" y="203045"/>
                  </a:lnTo>
                  <a:lnTo>
                    <a:pt x="5985" y="198088"/>
                  </a:lnTo>
                  <a:lnTo>
                    <a:pt x="6140" y="193234"/>
                  </a:lnTo>
                  <a:lnTo>
                    <a:pt x="6295" y="188483"/>
                  </a:lnTo>
                  <a:lnTo>
                    <a:pt x="6455" y="183835"/>
                  </a:lnTo>
                  <a:lnTo>
                    <a:pt x="6619" y="179291"/>
                  </a:lnTo>
                  <a:lnTo>
                    <a:pt x="6793" y="174850"/>
                  </a:lnTo>
                  <a:lnTo>
                    <a:pt x="6966" y="170512"/>
                  </a:lnTo>
                  <a:lnTo>
                    <a:pt x="7148" y="166175"/>
                  </a:lnTo>
                  <a:lnTo>
                    <a:pt x="7330" y="162044"/>
                  </a:lnTo>
                  <a:lnTo>
                    <a:pt x="7516" y="157913"/>
                  </a:lnTo>
                  <a:lnTo>
                    <a:pt x="7711" y="153988"/>
                  </a:lnTo>
                  <a:lnTo>
                    <a:pt x="7907" y="150167"/>
                  </a:lnTo>
                  <a:lnTo>
                    <a:pt x="8106" y="146345"/>
                  </a:lnTo>
                  <a:lnTo>
                    <a:pt x="8311" y="142731"/>
                  </a:lnTo>
                  <a:lnTo>
                    <a:pt x="8519" y="139219"/>
                  </a:lnTo>
                  <a:lnTo>
                    <a:pt x="8728" y="135811"/>
                  </a:lnTo>
                  <a:lnTo>
                    <a:pt x="8945" y="132506"/>
                  </a:lnTo>
                  <a:lnTo>
                    <a:pt x="9163" y="129305"/>
                  </a:lnTo>
                  <a:lnTo>
                    <a:pt x="9385" y="126309"/>
                  </a:lnTo>
                  <a:lnTo>
                    <a:pt x="9611" y="123314"/>
                  </a:lnTo>
                  <a:lnTo>
                    <a:pt x="9842" y="120526"/>
                  </a:lnTo>
                  <a:lnTo>
                    <a:pt x="10073" y="117841"/>
                  </a:lnTo>
                  <a:lnTo>
                    <a:pt x="10308" y="115259"/>
                  </a:lnTo>
                  <a:lnTo>
                    <a:pt x="10543" y="112883"/>
                  </a:lnTo>
                  <a:lnTo>
                    <a:pt x="10788" y="110508"/>
                  </a:lnTo>
                  <a:lnTo>
                    <a:pt x="11032" y="108339"/>
                  </a:lnTo>
                  <a:lnTo>
                    <a:pt x="11276" y="106377"/>
                  </a:lnTo>
                  <a:lnTo>
                    <a:pt x="11529" y="104415"/>
                  </a:lnTo>
                  <a:lnTo>
                    <a:pt x="11782" y="102659"/>
                  </a:lnTo>
                  <a:lnTo>
                    <a:pt x="12035" y="101110"/>
                  </a:lnTo>
                  <a:lnTo>
                    <a:pt x="12292" y="99664"/>
                  </a:lnTo>
                  <a:lnTo>
                    <a:pt x="12550" y="98321"/>
                  </a:lnTo>
                  <a:lnTo>
                    <a:pt x="12812" y="97185"/>
                  </a:lnTo>
                  <a:lnTo>
                    <a:pt x="13078" y="96152"/>
                  </a:lnTo>
                  <a:lnTo>
                    <a:pt x="13344" y="95223"/>
                  </a:lnTo>
                  <a:lnTo>
                    <a:pt x="13611" y="94500"/>
                  </a:lnTo>
                  <a:lnTo>
                    <a:pt x="13882" y="93983"/>
                  </a:lnTo>
                  <a:lnTo>
                    <a:pt x="14152" y="93570"/>
                  </a:lnTo>
                  <a:lnTo>
                    <a:pt x="14428" y="93364"/>
                  </a:lnTo>
                  <a:lnTo>
                    <a:pt x="14703" y="93260"/>
                  </a:lnTo>
                  <a:close/>
                  <a:moveTo>
                    <a:pt x="14703" y="0"/>
                  </a:moveTo>
                  <a:lnTo>
                    <a:pt x="14325" y="104"/>
                  </a:lnTo>
                  <a:lnTo>
                    <a:pt x="13948" y="414"/>
                  </a:lnTo>
                  <a:lnTo>
                    <a:pt x="13575" y="930"/>
                  </a:lnTo>
                  <a:lnTo>
                    <a:pt x="13202" y="1756"/>
                  </a:lnTo>
                  <a:lnTo>
                    <a:pt x="12834" y="2686"/>
                  </a:lnTo>
                  <a:lnTo>
                    <a:pt x="12470" y="3925"/>
                  </a:lnTo>
                  <a:lnTo>
                    <a:pt x="12106" y="5268"/>
                  </a:lnTo>
                  <a:lnTo>
                    <a:pt x="11746" y="6920"/>
                  </a:lnTo>
                  <a:lnTo>
                    <a:pt x="11387" y="8676"/>
                  </a:lnTo>
                  <a:lnTo>
                    <a:pt x="11032" y="10741"/>
                  </a:lnTo>
                  <a:lnTo>
                    <a:pt x="10686" y="12910"/>
                  </a:lnTo>
                  <a:lnTo>
                    <a:pt x="10335" y="15389"/>
                  </a:lnTo>
                  <a:lnTo>
                    <a:pt x="9993" y="17971"/>
                  </a:lnTo>
                  <a:lnTo>
                    <a:pt x="9656" y="20759"/>
                  </a:lnTo>
                  <a:lnTo>
                    <a:pt x="9318" y="23754"/>
                  </a:lnTo>
                  <a:lnTo>
                    <a:pt x="8985" y="26853"/>
                  </a:lnTo>
                  <a:lnTo>
                    <a:pt x="8657" y="30261"/>
                  </a:lnTo>
                  <a:lnTo>
                    <a:pt x="8337" y="33772"/>
                  </a:lnTo>
                  <a:lnTo>
                    <a:pt x="8018" y="37387"/>
                  </a:lnTo>
                  <a:lnTo>
                    <a:pt x="7703" y="41312"/>
                  </a:lnTo>
                  <a:lnTo>
                    <a:pt x="7392" y="45339"/>
                  </a:lnTo>
                  <a:lnTo>
                    <a:pt x="7086" y="49574"/>
                  </a:lnTo>
                  <a:lnTo>
                    <a:pt x="6784" y="53912"/>
                  </a:lnTo>
                  <a:lnTo>
                    <a:pt x="6491" y="58456"/>
                  </a:lnTo>
                  <a:lnTo>
                    <a:pt x="6198" y="63103"/>
                  </a:lnTo>
                  <a:lnTo>
                    <a:pt x="5914" y="67957"/>
                  </a:lnTo>
                  <a:lnTo>
                    <a:pt x="5634" y="73018"/>
                  </a:lnTo>
                  <a:lnTo>
                    <a:pt x="5359" y="78182"/>
                  </a:lnTo>
                  <a:lnTo>
                    <a:pt x="5088" y="83449"/>
                  </a:lnTo>
                  <a:lnTo>
                    <a:pt x="4822" y="88923"/>
                  </a:lnTo>
                  <a:lnTo>
                    <a:pt x="4564" y="94500"/>
                  </a:lnTo>
                  <a:lnTo>
                    <a:pt x="4311" y="100283"/>
                  </a:lnTo>
                  <a:lnTo>
                    <a:pt x="4067" y="106170"/>
                  </a:lnTo>
                  <a:lnTo>
                    <a:pt x="3823" y="112160"/>
                  </a:lnTo>
                  <a:lnTo>
                    <a:pt x="3592" y="118254"/>
                  </a:lnTo>
                  <a:lnTo>
                    <a:pt x="3361" y="124554"/>
                  </a:lnTo>
                  <a:lnTo>
                    <a:pt x="3139" y="130957"/>
                  </a:lnTo>
                  <a:lnTo>
                    <a:pt x="2926" y="137463"/>
                  </a:lnTo>
                  <a:lnTo>
                    <a:pt x="2718" y="144177"/>
                  </a:lnTo>
                  <a:lnTo>
                    <a:pt x="2513" y="150890"/>
                  </a:lnTo>
                  <a:lnTo>
                    <a:pt x="2323" y="157809"/>
                  </a:lnTo>
                  <a:lnTo>
                    <a:pt x="2132" y="164832"/>
                  </a:lnTo>
                  <a:lnTo>
                    <a:pt x="1950" y="171855"/>
                  </a:lnTo>
                  <a:lnTo>
                    <a:pt x="1777" y="179085"/>
                  </a:lnTo>
                  <a:lnTo>
                    <a:pt x="1612" y="186417"/>
                  </a:lnTo>
                  <a:lnTo>
                    <a:pt x="1453" y="193853"/>
                  </a:lnTo>
                  <a:lnTo>
                    <a:pt x="1302" y="201393"/>
                  </a:lnTo>
                  <a:lnTo>
                    <a:pt x="1160" y="209035"/>
                  </a:lnTo>
                  <a:lnTo>
                    <a:pt x="1022" y="216678"/>
                  </a:lnTo>
                  <a:lnTo>
                    <a:pt x="893" y="224527"/>
                  </a:lnTo>
                  <a:lnTo>
                    <a:pt x="773" y="232479"/>
                  </a:lnTo>
                  <a:lnTo>
                    <a:pt x="662" y="240432"/>
                  </a:lnTo>
                  <a:lnTo>
                    <a:pt x="560" y="248487"/>
                  </a:lnTo>
                  <a:lnTo>
                    <a:pt x="463" y="256646"/>
                  </a:lnTo>
                  <a:lnTo>
                    <a:pt x="378" y="264909"/>
                  </a:lnTo>
                  <a:lnTo>
                    <a:pt x="298" y="273171"/>
                  </a:lnTo>
                  <a:lnTo>
                    <a:pt x="232" y="281536"/>
                  </a:lnTo>
                  <a:lnTo>
                    <a:pt x="170" y="290005"/>
                  </a:lnTo>
                  <a:lnTo>
                    <a:pt x="121" y="298474"/>
                  </a:lnTo>
                  <a:lnTo>
                    <a:pt x="76" y="307149"/>
                  </a:lnTo>
                  <a:lnTo>
                    <a:pt x="45" y="315721"/>
                  </a:lnTo>
                  <a:lnTo>
                    <a:pt x="19" y="324500"/>
                  </a:lnTo>
                  <a:lnTo>
                    <a:pt x="5" y="333175"/>
                  </a:lnTo>
                  <a:lnTo>
                    <a:pt x="1" y="342057"/>
                  </a:lnTo>
                  <a:lnTo>
                    <a:pt x="1" y="3642927"/>
                  </a:lnTo>
                  <a:lnTo>
                    <a:pt x="5" y="3651808"/>
                  </a:lnTo>
                  <a:lnTo>
                    <a:pt x="19" y="3660587"/>
                  </a:lnTo>
                  <a:lnTo>
                    <a:pt x="45" y="3669262"/>
                  </a:lnTo>
                  <a:lnTo>
                    <a:pt x="76" y="3677938"/>
                  </a:lnTo>
                  <a:lnTo>
                    <a:pt x="121" y="3686510"/>
                  </a:lnTo>
                  <a:lnTo>
                    <a:pt x="170" y="3694979"/>
                  </a:lnTo>
                  <a:lnTo>
                    <a:pt x="232" y="3703447"/>
                  </a:lnTo>
                  <a:lnTo>
                    <a:pt x="298" y="3711813"/>
                  </a:lnTo>
                  <a:lnTo>
                    <a:pt x="378" y="3720179"/>
                  </a:lnTo>
                  <a:lnTo>
                    <a:pt x="463" y="3728337"/>
                  </a:lnTo>
                  <a:lnTo>
                    <a:pt x="560" y="3736496"/>
                  </a:lnTo>
                  <a:lnTo>
                    <a:pt x="662" y="3744552"/>
                  </a:lnTo>
                  <a:lnTo>
                    <a:pt x="773" y="3752608"/>
                  </a:lnTo>
                  <a:lnTo>
                    <a:pt x="893" y="3760457"/>
                  </a:lnTo>
                  <a:lnTo>
                    <a:pt x="1022" y="3768306"/>
                  </a:lnTo>
                  <a:lnTo>
                    <a:pt x="1160" y="3775949"/>
                  </a:lnTo>
                  <a:lnTo>
                    <a:pt x="1302" y="3783591"/>
                  </a:lnTo>
                  <a:lnTo>
                    <a:pt x="1453" y="3791131"/>
                  </a:lnTo>
                  <a:lnTo>
                    <a:pt x="1612" y="3798567"/>
                  </a:lnTo>
                  <a:lnTo>
                    <a:pt x="1777" y="3805899"/>
                  </a:lnTo>
                  <a:lnTo>
                    <a:pt x="1950" y="3813129"/>
                  </a:lnTo>
                  <a:lnTo>
                    <a:pt x="2132" y="3820255"/>
                  </a:lnTo>
                  <a:lnTo>
                    <a:pt x="2323" y="3827175"/>
                  </a:lnTo>
                  <a:lnTo>
                    <a:pt x="2513" y="3834094"/>
                  </a:lnTo>
                  <a:lnTo>
                    <a:pt x="2718" y="3840911"/>
                  </a:lnTo>
                  <a:lnTo>
                    <a:pt x="2926" y="3847520"/>
                  </a:lnTo>
                  <a:lnTo>
                    <a:pt x="3139" y="3854027"/>
                  </a:lnTo>
                  <a:lnTo>
                    <a:pt x="3361" y="3860430"/>
                  </a:lnTo>
                  <a:lnTo>
                    <a:pt x="3592" y="3866730"/>
                  </a:lnTo>
                  <a:lnTo>
                    <a:pt x="3823" y="3872823"/>
                  </a:lnTo>
                  <a:lnTo>
                    <a:pt x="4067" y="3878917"/>
                  </a:lnTo>
                  <a:lnTo>
                    <a:pt x="4311" y="3884700"/>
                  </a:lnTo>
                  <a:lnTo>
                    <a:pt x="4564" y="3890484"/>
                  </a:lnTo>
                  <a:lnTo>
                    <a:pt x="4822" y="3896061"/>
                  </a:lnTo>
                  <a:lnTo>
                    <a:pt x="5088" y="3901535"/>
                  </a:lnTo>
                  <a:lnTo>
                    <a:pt x="5359" y="3906802"/>
                  </a:lnTo>
                  <a:lnTo>
                    <a:pt x="5634" y="3911966"/>
                  </a:lnTo>
                  <a:lnTo>
                    <a:pt x="5914" y="3917026"/>
                  </a:lnTo>
                  <a:lnTo>
                    <a:pt x="6198" y="3921880"/>
                  </a:lnTo>
                  <a:lnTo>
                    <a:pt x="6491" y="3926528"/>
                  </a:lnTo>
                  <a:lnTo>
                    <a:pt x="6784" y="3931072"/>
                  </a:lnTo>
                  <a:lnTo>
                    <a:pt x="7086" y="3935410"/>
                  </a:lnTo>
                  <a:lnTo>
                    <a:pt x="7392" y="3939644"/>
                  </a:lnTo>
                  <a:lnTo>
                    <a:pt x="7703" y="3943672"/>
                  </a:lnTo>
                  <a:lnTo>
                    <a:pt x="8018" y="3947597"/>
                  </a:lnTo>
                  <a:lnTo>
                    <a:pt x="8337" y="3951315"/>
                  </a:lnTo>
                  <a:lnTo>
                    <a:pt x="8657" y="3954826"/>
                  </a:lnTo>
                  <a:lnTo>
                    <a:pt x="8985" y="3958131"/>
                  </a:lnTo>
                  <a:lnTo>
                    <a:pt x="9318" y="3961333"/>
                  </a:lnTo>
                  <a:lnTo>
                    <a:pt x="9656" y="3964224"/>
                  </a:lnTo>
                  <a:lnTo>
                    <a:pt x="9993" y="3967013"/>
                  </a:lnTo>
                  <a:lnTo>
                    <a:pt x="10335" y="3969698"/>
                  </a:lnTo>
                  <a:lnTo>
                    <a:pt x="10686" y="3972074"/>
                  </a:lnTo>
                  <a:lnTo>
                    <a:pt x="11032" y="3974242"/>
                  </a:lnTo>
                  <a:lnTo>
                    <a:pt x="11387" y="3976308"/>
                  </a:lnTo>
                  <a:lnTo>
                    <a:pt x="11746" y="3978064"/>
                  </a:lnTo>
                  <a:lnTo>
                    <a:pt x="12106" y="3979716"/>
                  </a:lnTo>
                  <a:lnTo>
                    <a:pt x="12470" y="3981059"/>
                  </a:lnTo>
                  <a:lnTo>
                    <a:pt x="12834" y="3982298"/>
                  </a:lnTo>
                  <a:lnTo>
                    <a:pt x="13202" y="3983331"/>
                  </a:lnTo>
                  <a:lnTo>
                    <a:pt x="13575" y="3984054"/>
                  </a:lnTo>
                  <a:lnTo>
                    <a:pt x="13948" y="3984570"/>
                  </a:lnTo>
                  <a:lnTo>
                    <a:pt x="14325" y="3984983"/>
                  </a:lnTo>
                  <a:lnTo>
                    <a:pt x="14703" y="3985087"/>
                  </a:lnTo>
                  <a:lnTo>
                    <a:pt x="87857" y="3985087"/>
                  </a:lnTo>
                  <a:lnTo>
                    <a:pt x="88234" y="3984983"/>
                  </a:lnTo>
                  <a:lnTo>
                    <a:pt x="88611" y="3984570"/>
                  </a:lnTo>
                  <a:lnTo>
                    <a:pt x="88984" y="3984054"/>
                  </a:lnTo>
                  <a:lnTo>
                    <a:pt x="89357" y="3983331"/>
                  </a:lnTo>
                  <a:lnTo>
                    <a:pt x="89726" y="3982298"/>
                  </a:lnTo>
                  <a:lnTo>
                    <a:pt x="90090" y="3981059"/>
                  </a:lnTo>
                  <a:lnTo>
                    <a:pt x="90454" y="3979716"/>
                  </a:lnTo>
                  <a:lnTo>
                    <a:pt x="90813" y="3978064"/>
                  </a:lnTo>
                  <a:lnTo>
                    <a:pt x="91173" y="3976308"/>
                  </a:lnTo>
                  <a:lnTo>
                    <a:pt x="91528" y="3974242"/>
                  </a:lnTo>
                  <a:lnTo>
                    <a:pt x="91874" y="3972074"/>
                  </a:lnTo>
                  <a:lnTo>
                    <a:pt x="92225" y="3969698"/>
                  </a:lnTo>
                  <a:lnTo>
                    <a:pt x="92567" y="3967013"/>
                  </a:lnTo>
                  <a:lnTo>
                    <a:pt x="92904" y="3964224"/>
                  </a:lnTo>
                  <a:lnTo>
                    <a:pt x="93241" y="3961333"/>
                  </a:lnTo>
                  <a:lnTo>
                    <a:pt x="93574" y="3958131"/>
                  </a:lnTo>
                  <a:lnTo>
                    <a:pt x="93903" y="3954826"/>
                  </a:lnTo>
                  <a:lnTo>
                    <a:pt x="94222" y="3951315"/>
                  </a:lnTo>
                  <a:lnTo>
                    <a:pt x="94542" y="3947597"/>
                  </a:lnTo>
                  <a:lnTo>
                    <a:pt x="94857" y="3943672"/>
                  </a:lnTo>
                  <a:lnTo>
                    <a:pt x="95168" y="3939644"/>
                  </a:lnTo>
                  <a:lnTo>
                    <a:pt x="95474" y="3935410"/>
                  </a:lnTo>
                  <a:lnTo>
                    <a:pt x="95776" y="3931072"/>
                  </a:lnTo>
                  <a:lnTo>
                    <a:pt x="96069" y="3926528"/>
                  </a:lnTo>
                  <a:lnTo>
                    <a:pt x="96362" y="3921880"/>
                  </a:lnTo>
                  <a:lnTo>
                    <a:pt x="96646" y="3917026"/>
                  </a:lnTo>
                  <a:lnTo>
                    <a:pt x="96926" y="3911966"/>
                  </a:lnTo>
                  <a:lnTo>
                    <a:pt x="97201" y="3906802"/>
                  </a:lnTo>
                  <a:lnTo>
                    <a:pt x="97472" y="3901535"/>
                  </a:lnTo>
                  <a:lnTo>
                    <a:pt x="97738" y="3896061"/>
                  </a:lnTo>
                  <a:lnTo>
                    <a:pt x="97995" y="3890484"/>
                  </a:lnTo>
                  <a:lnTo>
                    <a:pt x="98248" y="3884700"/>
                  </a:lnTo>
                  <a:lnTo>
                    <a:pt x="98493" y="3878917"/>
                  </a:lnTo>
                  <a:lnTo>
                    <a:pt x="98737" y="3872823"/>
                  </a:lnTo>
                  <a:lnTo>
                    <a:pt x="98967" y="3866730"/>
                  </a:lnTo>
                  <a:lnTo>
                    <a:pt x="99198" y="3860430"/>
                  </a:lnTo>
                  <a:lnTo>
                    <a:pt x="99420" y="3854027"/>
                  </a:lnTo>
                  <a:lnTo>
                    <a:pt x="99633" y="3847520"/>
                  </a:lnTo>
                  <a:lnTo>
                    <a:pt x="99842" y="3840911"/>
                  </a:lnTo>
                  <a:lnTo>
                    <a:pt x="100046" y="3834094"/>
                  </a:lnTo>
                  <a:lnTo>
                    <a:pt x="100237" y="3827175"/>
                  </a:lnTo>
                  <a:lnTo>
                    <a:pt x="100428" y="3820255"/>
                  </a:lnTo>
                  <a:lnTo>
                    <a:pt x="100610" y="3813129"/>
                  </a:lnTo>
                  <a:lnTo>
                    <a:pt x="100783" y="3805899"/>
                  </a:lnTo>
                  <a:lnTo>
                    <a:pt x="100947" y="3798567"/>
                  </a:lnTo>
                  <a:lnTo>
                    <a:pt x="101107" y="3791131"/>
                  </a:lnTo>
                  <a:lnTo>
                    <a:pt x="101258" y="3783591"/>
                  </a:lnTo>
                  <a:lnTo>
                    <a:pt x="101400" y="3775949"/>
                  </a:lnTo>
                  <a:lnTo>
                    <a:pt x="101538" y="3768306"/>
                  </a:lnTo>
                  <a:lnTo>
                    <a:pt x="101666" y="3760457"/>
                  </a:lnTo>
                  <a:lnTo>
                    <a:pt x="101786" y="3752608"/>
                  </a:lnTo>
                  <a:lnTo>
                    <a:pt x="101897" y="3744552"/>
                  </a:lnTo>
                  <a:lnTo>
                    <a:pt x="101999" y="3736496"/>
                  </a:lnTo>
                  <a:lnTo>
                    <a:pt x="102097" y="3728337"/>
                  </a:lnTo>
                  <a:lnTo>
                    <a:pt x="102181" y="3720179"/>
                  </a:lnTo>
                  <a:lnTo>
                    <a:pt x="102261" y="3711813"/>
                  </a:lnTo>
                  <a:lnTo>
                    <a:pt x="102328" y="3703447"/>
                  </a:lnTo>
                  <a:lnTo>
                    <a:pt x="102390" y="3694979"/>
                  </a:lnTo>
                  <a:lnTo>
                    <a:pt x="102439" y="3686510"/>
                  </a:lnTo>
                  <a:lnTo>
                    <a:pt x="102483" y="3677938"/>
                  </a:lnTo>
                  <a:lnTo>
                    <a:pt x="102514" y="3669262"/>
                  </a:lnTo>
                  <a:lnTo>
                    <a:pt x="102541" y="3660587"/>
                  </a:lnTo>
                  <a:lnTo>
                    <a:pt x="102554" y="3651808"/>
                  </a:lnTo>
                  <a:lnTo>
                    <a:pt x="102559" y="3642927"/>
                  </a:lnTo>
                  <a:lnTo>
                    <a:pt x="102559" y="342057"/>
                  </a:lnTo>
                  <a:lnTo>
                    <a:pt x="102554" y="333175"/>
                  </a:lnTo>
                  <a:lnTo>
                    <a:pt x="102541" y="324500"/>
                  </a:lnTo>
                  <a:lnTo>
                    <a:pt x="102514" y="315721"/>
                  </a:lnTo>
                  <a:lnTo>
                    <a:pt x="102483" y="307149"/>
                  </a:lnTo>
                  <a:lnTo>
                    <a:pt x="102439" y="298474"/>
                  </a:lnTo>
                  <a:lnTo>
                    <a:pt x="102390" y="290005"/>
                  </a:lnTo>
                  <a:lnTo>
                    <a:pt x="102328" y="281536"/>
                  </a:lnTo>
                  <a:lnTo>
                    <a:pt x="102261" y="273171"/>
                  </a:lnTo>
                  <a:lnTo>
                    <a:pt x="102181" y="264909"/>
                  </a:lnTo>
                  <a:lnTo>
                    <a:pt x="102097" y="256646"/>
                  </a:lnTo>
                  <a:lnTo>
                    <a:pt x="101999" y="248487"/>
                  </a:lnTo>
                  <a:lnTo>
                    <a:pt x="101897" y="240432"/>
                  </a:lnTo>
                  <a:lnTo>
                    <a:pt x="101786" y="232479"/>
                  </a:lnTo>
                  <a:lnTo>
                    <a:pt x="101666" y="224527"/>
                  </a:lnTo>
                  <a:lnTo>
                    <a:pt x="101538" y="216678"/>
                  </a:lnTo>
                  <a:lnTo>
                    <a:pt x="101400" y="209035"/>
                  </a:lnTo>
                  <a:lnTo>
                    <a:pt x="101258" y="201393"/>
                  </a:lnTo>
                  <a:lnTo>
                    <a:pt x="101107" y="193853"/>
                  </a:lnTo>
                  <a:lnTo>
                    <a:pt x="100947" y="186417"/>
                  </a:lnTo>
                  <a:lnTo>
                    <a:pt x="100783" y="179085"/>
                  </a:lnTo>
                  <a:lnTo>
                    <a:pt x="100610" y="171855"/>
                  </a:lnTo>
                  <a:lnTo>
                    <a:pt x="100428" y="164832"/>
                  </a:lnTo>
                  <a:lnTo>
                    <a:pt x="100237" y="157809"/>
                  </a:lnTo>
                  <a:lnTo>
                    <a:pt x="100046" y="150890"/>
                  </a:lnTo>
                  <a:lnTo>
                    <a:pt x="99842" y="144177"/>
                  </a:lnTo>
                  <a:lnTo>
                    <a:pt x="99633" y="137463"/>
                  </a:lnTo>
                  <a:lnTo>
                    <a:pt x="99420" y="130957"/>
                  </a:lnTo>
                  <a:lnTo>
                    <a:pt x="99198" y="124554"/>
                  </a:lnTo>
                  <a:lnTo>
                    <a:pt x="98967" y="118254"/>
                  </a:lnTo>
                  <a:lnTo>
                    <a:pt x="98737" y="112160"/>
                  </a:lnTo>
                  <a:lnTo>
                    <a:pt x="98493" y="106170"/>
                  </a:lnTo>
                  <a:lnTo>
                    <a:pt x="98248" y="100283"/>
                  </a:lnTo>
                  <a:lnTo>
                    <a:pt x="97995" y="94500"/>
                  </a:lnTo>
                  <a:lnTo>
                    <a:pt x="97738" y="88923"/>
                  </a:lnTo>
                  <a:lnTo>
                    <a:pt x="97472" y="83449"/>
                  </a:lnTo>
                  <a:lnTo>
                    <a:pt x="97201" y="78182"/>
                  </a:lnTo>
                  <a:lnTo>
                    <a:pt x="96926" y="73018"/>
                  </a:lnTo>
                  <a:lnTo>
                    <a:pt x="96646" y="67957"/>
                  </a:lnTo>
                  <a:lnTo>
                    <a:pt x="96362" y="63103"/>
                  </a:lnTo>
                  <a:lnTo>
                    <a:pt x="96069" y="58456"/>
                  </a:lnTo>
                  <a:lnTo>
                    <a:pt x="95776" y="53912"/>
                  </a:lnTo>
                  <a:lnTo>
                    <a:pt x="95474" y="49574"/>
                  </a:lnTo>
                  <a:lnTo>
                    <a:pt x="95168" y="45339"/>
                  </a:lnTo>
                  <a:lnTo>
                    <a:pt x="94857" y="41312"/>
                  </a:lnTo>
                  <a:lnTo>
                    <a:pt x="94542" y="37387"/>
                  </a:lnTo>
                  <a:lnTo>
                    <a:pt x="94222" y="33772"/>
                  </a:lnTo>
                  <a:lnTo>
                    <a:pt x="93903" y="30261"/>
                  </a:lnTo>
                  <a:lnTo>
                    <a:pt x="93574" y="26853"/>
                  </a:lnTo>
                  <a:lnTo>
                    <a:pt x="93241" y="23754"/>
                  </a:lnTo>
                  <a:lnTo>
                    <a:pt x="92904" y="20759"/>
                  </a:lnTo>
                  <a:lnTo>
                    <a:pt x="92567" y="17971"/>
                  </a:lnTo>
                  <a:lnTo>
                    <a:pt x="92225" y="15389"/>
                  </a:lnTo>
                  <a:lnTo>
                    <a:pt x="91874" y="12910"/>
                  </a:lnTo>
                  <a:lnTo>
                    <a:pt x="91528" y="10741"/>
                  </a:lnTo>
                  <a:lnTo>
                    <a:pt x="91173" y="8676"/>
                  </a:lnTo>
                  <a:lnTo>
                    <a:pt x="90813" y="6920"/>
                  </a:lnTo>
                  <a:lnTo>
                    <a:pt x="90454" y="5268"/>
                  </a:lnTo>
                  <a:lnTo>
                    <a:pt x="90090" y="3925"/>
                  </a:lnTo>
                  <a:lnTo>
                    <a:pt x="89726" y="2686"/>
                  </a:lnTo>
                  <a:lnTo>
                    <a:pt x="89357" y="1756"/>
                  </a:lnTo>
                  <a:lnTo>
                    <a:pt x="88984" y="930"/>
                  </a:lnTo>
                  <a:lnTo>
                    <a:pt x="88611" y="414"/>
                  </a:lnTo>
                  <a:lnTo>
                    <a:pt x="88234" y="104"/>
                  </a:lnTo>
                  <a:lnTo>
                    <a:pt x="87857" y="0"/>
                  </a:lnTo>
                  <a:close/>
                </a:path>
              </a:pathLst>
            </a:custGeom>
            <a:gradFill>
              <a:gsLst>
                <a:gs pos="0">
                  <a:schemeClr val="dk1"/>
                </a:gs>
                <a:gs pos="100000">
                  <a:schemeClr val="accen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rot="10800000">
              <a:off x="3938312" y="2251425"/>
              <a:ext cx="62693" cy="311495"/>
            </a:xfrm>
            <a:custGeom>
              <a:avLst/>
              <a:gdLst/>
              <a:ahLst/>
              <a:cxnLst/>
              <a:rect l="l" t="t" r="r" b="b"/>
              <a:pathLst>
                <a:path w="4013" h="440275" extrusionOk="0">
                  <a:moveTo>
                    <a:pt x="2007" y="1"/>
                  </a:moveTo>
                  <a:lnTo>
                    <a:pt x="1905" y="104"/>
                  </a:lnTo>
                  <a:lnTo>
                    <a:pt x="1802" y="311"/>
                  </a:lnTo>
                  <a:lnTo>
                    <a:pt x="1700" y="620"/>
                  </a:lnTo>
                  <a:lnTo>
                    <a:pt x="1603" y="1034"/>
                  </a:lnTo>
                  <a:lnTo>
                    <a:pt x="1505" y="1550"/>
                  </a:lnTo>
                  <a:lnTo>
                    <a:pt x="1412" y="2170"/>
                  </a:lnTo>
                  <a:lnTo>
                    <a:pt x="1319" y="2893"/>
                  </a:lnTo>
                  <a:lnTo>
                    <a:pt x="1225" y="3719"/>
                  </a:lnTo>
                  <a:lnTo>
                    <a:pt x="1137" y="4648"/>
                  </a:lnTo>
                  <a:lnTo>
                    <a:pt x="1052" y="5681"/>
                  </a:lnTo>
                  <a:lnTo>
                    <a:pt x="968" y="6817"/>
                  </a:lnTo>
                  <a:lnTo>
                    <a:pt x="884" y="8057"/>
                  </a:lnTo>
                  <a:lnTo>
                    <a:pt x="808" y="9296"/>
                  </a:lnTo>
                  <a:lnTo>
                    <a:pt x="733" y="10742"/>
                  </a:lnTo>
                  <a:lnTo>
                    <a:pt x="657" y="12188"/>
                  </a:lnTo>
                  <a:lnTo>
                    <a:pt x="591" y="13737"/>
                  </a:lnTo>
                  <a:lnTo>
                    <a:pt x="524" y="15286"/>
                  </a:lnTo>
                  <a:lnTo>
                    <a:pt x="457" y="17042"/>
                  </a:lnTo>
                  <a:lnTo>
                    <a:pt x="400" y="18797"/>
                  </a:lnTo>
                  <a:lnTo>
                    <a:pt x="342" y="20656"/>
                  </a:lnTo>
                  <a:lnTo>
                    <a:pt x="293" y="22515"/>
                  </a:lnTo>
                  <a:lnTo>
                    <a:pt x="244" y="24478"/>
                  </a:lnTo>
                  <a:lnTo>
                    <a:pt x="200" y="26440"/>
                  </a:lnTo>
                  <a:lnTo>
                    <a:pt x="160" y="28506"/>
                  </a:lnTo>
                  <a:lnTo>
                    <a:pt x="124" y="30674"/>
                  </a:lnTo>
                  <a:lnTo>
                    <a:pt x="93" y="32843"/>
                  </a:lnTo>
                  <a:lnTo>
                    <a:pt x="67" y="35012"/>
                  </a:lnTo>
                  <a:lnTo>
                    <a:pt x="40" y="37284"/>
                  </a:lnTo>
                  <a:lnTo>
                    <a:pt x="27" y="39556"/>
                  </a:lnTo>
                  <a:lnTo>
                    <a:pt x="14" y="41932"/>
                  </a:lnTo>
                  <a:lnTo>
                    <a:pt x="5" y="44307"/>
                  </a:lnTo>
                  <a:lnTo>
                    <a:pt x="0" y="46682"/>
                  </a:lnTo>
                  <a:lnTo>
                    <a:pt x="0" y="393594"/>
                  </a:lnTo>
                  <a:lnTo>
                    <a:pt x="5" y="396072"/>
                  </a:lnTo>
                  <a:lnTo>
                    <a:pt x="14" y="398448"/>
                  </a:lnTo>
                  <a:lnTo>
                    <a:pt x="27" y="400720"/>
                  </a:lnTo>
                  <a:lnTo>
                    <a:pt x="40" y="402992"/>
                  </a:lnTo>
                  <a:lnTo>
                    <a:pt x="67" y="405264"/>
                  </a:lnTo>
                  <a:lnTo>
                    <a:pt x="93" y="407536"/>
                  </a:lnTo>
                  <a:lnTo>
                    <a:pt x="124" y="409705"/>
                  </a:lnTo>
                  <a:lnTo>
                    <a:pt x="160" y="411770"/>
                  </a:lnTo>
                  <a:lnTo>
                    <a:pt x="200" y="413836"/>
                  </a:lnTo>
                  <a:lnTo>
                    <a:pt x="244" y="415902"/>
                  </a:lnTo>
                  <a:lnTo>
                    <a:pt x="293" y="417864"/>
                  </a:lnTo>
                  <a:lnTo>
                    <a:pt x="342" y="419723"/>
                  </a:lnTo>
                  <a:lnTo>
                    <a:pt x="400" y="421582"/>
                  </a:lnTo>
                  <a:lnTo>
                    <a:pt x="457" y="423338"/>
                  </a:lnTo>
                  <a:lnTo>
                    <a:pt x="524" y="424990"/>
                  </a:lnTo>
                  <a:lnTo>
                    <a:pt x="591" y="426642"/>
                  </a:lnTo>
                  <a:lnTo>
                    <a:pt x="657" y="428192"/>
                  </a:lnTo>
                  <a:lnTo>
                    <a:pt x="733" y="429638"/>
                  </a:lnTo>
                  <a:lnTo>
                    <a:pt x="808" y="430980"/>
                  </a:lnTo>
                  <a:lnTo>
                    <a:pt x="884" y="432323"/>
                  </a:lnTo>
                  <a:lnTo>
                    <a:pt x="968" y="433562"/>
                  </a:lnTo>
                  <a:lnTo>
                    <a:pt x="1052" y="434698"/>
                  </a:lnTo>
                  <a:lnTo>
                    <a:pt x="1137" y="435731"/>
                  </a:lnTo>
                  <a:lnTo>
                    <a:pt x="1225" y="436660"/>
                  </a:lnTo>
                  <a:lnTo>
                    <a:pt x="1319" y="437487"/>
                  </a:lnTo>
                  <a:lnTo>
                    <a:pt x="1412" y="438210"/>
                  </a:lnTo>
                  <a:lnTo>
                    <a:pt x="1505" y="438829"/>
                  </a:lnTo>
                  <a:lnTo>
                    <a:pt x="1603" y="439346"/>
                  </a:lnTo>
                  <a:lnTo>
                    <a:pt x="1700" y="439759"/>
                  </a:lnTo>
                  <a:lnTo>
                    <a:pt x="1802" y="440069"/>
                  </a:lnTo>
                  <a:lnTo>
                    <a:pt x="1905" y="440172"/>
                  </a:lnTo>
                  <a:lnTo>
                    <a:pt x="2007" y="440275"/>
                  </a:lnTo>
                  <a:lnTo>
                    <a:pt x="2109" y="440172"/>
                  </a:lnTo>
                  <a:lnTo>
                    <a:pt x="2211" y="440069"/>
                  </a:lnTo>
                  <a:lnTo>
                    <a:pt x="2313" y="439759"/>
                  </a:lnTo>
                  <a:lnTo>
                    <a:pt x="2411" y="439346"/>
                  </a:lnTo>
                  <a:lnTo>
                    <a:pt x="2508" y="438829"/>
                  </a:lnTo>
                  <a:lnTo>
                    <a:pt x="2601" y="438210"/>
                  </a:lnTo>
                  <a:lnTo>
                    <a:pt x="2695" y="437487"/>
                  </a:lnTo>
                  <a:lnTo>
                    <a:pt x="2788" y="436660"/>
                  </a:lnTo>
                  <a:lnTo>
                    <a:pt x="2877" y="435731"/>
                  </a:lnTo>
                  <a:lnTo>
                    <a:pt x="2961" y="434698"/>
                  </a:lnTo>
                  <a:lnTo>
                    <a:pt x="3045" y="433562"/>
                  </a:lnTo>
                  <a:lnTo>
                    <a:pt x="3130" y="432323"/>
                  </a:lnTo>
                  <a:lnTo>
                    <a:pt x="3205" y="430980"/>
                  </a:lnTo>
                  <a:lnTo>
                    <a:pt x="3281" y="429638"/>
                  </a:lnTo>
                  <a:lnTo>
                    <a:pt x="3356" y="428192"/>
                  </a:lnTo>
                  <a:lnTo>
                    <a:pt x="3423" y="426642"/>
                  </a:lnTo>
                  <a:lnTo>
                    <a:pt x="3489" y="424990"/>
                  </a:lnTo>
                  <a:lnTo>
                    <a:pt x="3556" y="423338"/>
                  </a:lnTo>
                  <a:lnTo>
                    <a:pt x="3614" y="421582"/>
                  </a:lnTo>
                  <a:lnTo>
                    <a:pt x="3671" y="419723"/>
                  </a:lnTo>
                  <a:lnTo>
                    <a:pt x="3720" y="417864"/>
                  </a:lnTo>
                  <a:lnTo>
                    <a:pt x="3769" y="415902"/>
                  </a:lnTo>
                  <a:lnTo>
                    <a:pt x="3813" y="413836"/>
                  </a:lnTo>
                  <a:lnTo>
                    <a:pt x="3853" y="411770"/>
                  </a:lnTo>
                  <a:lnTo>
                    <a:pt x="3889" y="409705"/>
                  </a:lnTo>
                  <a:lnTo>
                    <a:pt x="3920" y="407536"/>
                  </a:lnTo>
                  <a:lnTo>
                    <a:pt x="3946" y="405264"/>
                  </a:lnTo>
                  <a:lnTo>
                    <a:pt x="3969" y="402992"/>
                  </a:lnTo>
                  <a:lnTo>
                    <a:pt x="3986" y="400720"/>
                  </a:lnTo>
                  <a:lnTo>
                    <a:pt x="4000" y="398448"/>
                  </a:lnTo>
                  <a:lnTo>
                    <a:pt x="4009" y="396072"/>
                  </a:lnTo>
                  <a:lnTo>
                    <a:pt x="4013" y="393594"/>
                  </a:lnTo>
                  <a:lnTo>
                    <a:pt x="4013" y="46682"/>
                  </a:lnTo>
                  <a:lnTo>
                    <a:pt x="4009" y="44307"/>
                  </a:lnTo>
                  <a:lnTo>
                    <a:pt x="4000" y="41932"/>
                  </a:lnTo>
                  <a:lnTo>
                    <a:pt x="3986" y="39556"/>
                  </a:lnTo>
                  <a:lnTo>
                    <a:pt x="3969" y="37284"/>
                  </a:lnTo>
                  <a:lnTo>
                    <a:pt x="3946" y="35012"/>
                  </a:lnTo>
                  <a:lnTo>
                    <a:pt x="3920" y="32843"/>
                  </a:lnTo>
                  <a:lnTo>
                    <a:pt x="3889" y="30674"/>
                  </a:lnTo>
                  <a:lnTo>
                    <a:pt x="3853" y="28506"/>
                  </a:lnTo>
                  <a:lnTo>
                    <a:pt x="3813" y="26440"/>
                  </a:lnTo>
                  <a:lnTo>
                    <a:pt x="3769" y="24478"/>
                  </a:lnTo>
                  <a:lnTo>
                    <a:pt x="3720" y="22515"/>
                  </a:lnTo>
                  <a:lnTo>
                    <a:pt x="3671" y="20656"/>
                  </a:lnTo>
                  <a:lnTo>
                    <a:pt x="3614" y="18797"/>
                  </a:lnTo>
                  <a:lnTo>
                    <a:pt x="3556" y="17042"/>
                  </a:lnTo>
                  <a:lnTo>
                    <a:pt x="3489" y="15286"/>
                  </a:lnTo>
                  <a:lnTo>
                    <a:pt x="3423" y="13737"/>
                  </a:lnTo>
                  <a:lnTo>
                    <a:pt x="3356" y="12188"/>
                  </a:lnTo>
                  <a:lnTo>
                    <a:pt x="3281" y="10742"/>
                  </a:lnTo>
                  <a:lnTo>
                    <a:pt x="3205" y="9296"/>
                  </a:lnTo>
                  <a:lnTo>
                    <a:pt x="3130" y="8057"/>
                  </a:lnTo>
                  <a:lnTo>
                    <a:pt x="3045" y="6817"/>
                  </a:lnTo>
                  <a:lnTo>
                    <a:pt x="2961" y="5681"/>
                  </a:lnTo>
                  <a:lnTo>
                    <a:pt x="2877" y="4648"/>
                  </a:lnTo>
                  <a:lnTo>
                    <a:pt x="2788" y="3719"/>
                  </a:lnTo>
                  <a:lnTo>
                    <a:pt x="2695" y="2893"/>
                  </a:lnTo>
                  <a:lnTo>
                    <a:pt x="2601" y="2170"/>
                  </a:lnTo>
                  <a:lnTo>
                    <a:pt x="2508" y="1550"/>
                  </a:lnTo>
                  <a:lnTo>
                    <a:pt x="2411" y="1034"/>
                  </a:lnTo>
                  <a:lnTo>
                    <a:pt x="2313" y="620"/>
                  </a:lnTo>
                  <a:lnTo>
                    <a:pt x="2211" y="311"/>
                  </a:lnTo>
                  <a:lnTo>
                    <a:pt x="2109" y="104"/>
                  </a:lnTo>
                  <a:lnTo>
                    <a:pt x="2007" y="1"/>
                  </a:lnTo>
                  <a:close/>
                </a:path>
              </a:pathLst>
            </a:custGeom>
            <a:gradFill>
              <a:gsLst>
                <a:gs pos="0">
                  <a:schemeClr val="accent1"/>
                </a:gs>
                <a:gs pos="72000">
                  <a:srgbClr val="2E86CE"/>
                </a:gs>
                <a:gs pos="94000">
                  <a:srgbClr val="1A689C"/>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rot="10800000">
              <a:off x="5523428" y="2326060"/>
              <a:ext cx="62709" cy="311495"/>
            </a:xfrm>
            <a:custGeom>
              <a:avLst/>
              <a:gdLst/>
              <a:ahLst/>
              <a:cxnLst/>
              <a:rect l="l" t="t" r="r" b="b"/>
              <a:pathLst>
                <a:path w="4014" h="440275" extrusionOk="0">
                  <a:moveTo>
                    <a:pt x="2007" y="1"/>
                  </a:moveTo>
                  <a:lnTo>
                    <a:pt x="1905" y="104"/>
                  </a:lnTo>
                  <a:lnTo>
                    <a:pt x="1803" y="207"/>
                  </a:lnTo>
                  <a:lnTo>
                    <a:pt x="1701" y="517"/>
                  </a:lnTo>
                  <a:lnTo>
                    <a:pt x="1603" y="930"/>
                  </a:lnTo>
                  <a:lnTo>
                    <a:pt x="1505" y="1447"/>
                  </a:lnTo>
                  <a:lnTo>
                    <a:pt x="1412" y="2066"/>
                  </a:lnTo>
                  <a:lnTo>
                    <a:pt x="1319" y="2789"/>
                  </a:lnTo>
                  <a:lnTo>
                    <a:pt x="1226" y="3719"/>
                  </a:lnTo>
                  <a:lnTo>
                    <a:pt x="1137" y="4648"/>
                  </a:lnTo>
                  <a:lnTo>
                    <a:pt x="1053" y="5681"/>
                  </a:lnTo>
                  <a:lnTo>
                    <a:pt x="968" y="6714"/>
                  </a:lnTo>
                  <a:lnTo>
                    <a:pt x="884" y="7953"/>
                  </a:lnTo>
                  <a:lnTo>
                    <a:pt x="808" y="9296"/>
                  </a:lnTo>
                  <a:lnTo>
                    <a:pt x="733" y="10638"/>
                  </a:lnTo>
                  <a:lnTo>
                    <a:pt x="658" y="12084"/>
                  </a:lnTo>
                  <a:lnTo>
                    <a:pt x="591" y="13633"/>
                  </a:lnTo>
                  <a:lnTo>
                    <a:pt x="524" y="15286"/>
                  </a:lnTo>
                  <a:lnTo>
                    <a:pt x="458" y="16938"/>
                  </a:lnTo>
                  <a:lnTo>
                    <a:pt x="400" y="18694"/>
                  </a:lnTo>
                  <a:lnTo>
                    <a:pt x="342" y="20553"/>
                  </a:lnTo>
                  <a:lnTo>
                    <a:pt x="294" y="22412"/>
                  </a:lnTo>
                  <a:lnTo>
                    <a:pt x="245" y="24374"/>
                  </a:lnTo>
                  <a:lnTo>
                    <a:pt x="200" y="26440"/>
                  </a:lnTo>
                  <a:lnTo>
                    <a:pt x="160" y="28505"/>
                  </a:lnTo>
                  <a:lnTo>
                    <a:pt x="125" y="30571"/>
                  </a:lnTo>
                  <a:lnTo>
                    <a:pt x="94" y="32740"/>
                  </a:lnTo>
                  <a:lnTo>
                    <a:pt x="67" y="35012"/>
                  </a:lnTo>
                  <a:lnTo>
                    <a:pt x="45" y="37284"/>
                  </a:lnTo>
                  <a:lnTo>
                    <a:pt x="27" y="39556"/>
                  </a:lnTo>
                  <a:lnTo>
                    <a:pt x="14" y="41828"/>
                  </a:lnTo>
                  <a:lnTo>
                    <a:pt x="5" y="44204"/>
                  </a:lnTo>
                  <a:lnTo>
                    <a:pt x="1" y="46682"/>
                  </a:lnTo>
                  <a:lnTo>
                    <a:pt x="1" y="393593"/>
                  </a:lnTo>
                  <a:lnTo>
                    <a:pt x="5" y="395969"/>
                  </a:lnTo>
                  <a:lnTo>
                    <a:pt x="14" y="398344"/>
                  </a:lnTo>
                  <a:lnTo>
                    <a:pt x="27" y="400720"/>
                  </a:lnTo>
                  <a:lnTo>
                    <a:pt x="45" y="402992"/>
                  </a:lnTo>
                  <a:lnTo>
                    <a:pt x="67" y="405264"/>
                  </a:lnTo>
                  <a:lnTo>
                    <a:pt x="94" y="407433"/>
                  </a:lnTo>
                  <a:lnTo>
                    <a:pt x="125" y="409601"/>
                  </a:lnTo>
                  <a:lnTo>
                    <a:pt x="160" y="411770"/>
                  </a:lnTo>
                  <a:lnTo>
                    <a:pt x="200" y="413836"/>
                  </a:lnTo>
                  <a:lnTo>
                    <a:pt x="245" y="415798"/>
                  </a:lnTo>
                  <a:lnTo>
                    <a:pt x="294" y="417760"/>
                  </a:lnTo>
                  <a:lnTo>
                    <a:pt x="342" y="419723"/>
                  </a:lnTo>
                  <a:lnTo>
                    <a:pt x="400" y="421478"/>
                  </a:lnTo>
                  <a:lnTo>
                    <a:pt x="458" y="423234"/>
                  </a:lnTo>
                  <a:lnTo>
                    <a:pt x="524" y="424990"/>
                  </a:lnTo>
                  <a:lnTo>
                    <a:pt x="591" y="426539"/>
                  </a:lnTo>
                  <a:lnTo>
                    <a:pt x="658" y="428088"/>
                  </a:lnTo>
                  <a:lnTo>
                    <a:pt x="733" y="429637"/>
                  </a:lnTo>
                  <a:lnTo>
                    <a:pt x="808" y="430980"/>
                  </a:lnTo>
                  <a:lnTo>
                    <a:pt x="884" y="432323"/>
                  </a:lnTo>
                  <a:lnTo>
                    <a:pt x="968" y="433459"/>
                  </a:lnTo>
                  <a:lnTo>
                    <a:pt x="1053" y="434595"/>
                  </a:lnTo>
                  <a:lnTo>
                    <a:pt x="1137" y="435628"/>
                  </a:lnTo>
                  <a:lnTo>
                    <a:pt x="1226" y="436557"/>
                  </a:lnTo>
                  <a:lnTo>
                    <a:pt x="1319" y="437383"/>
                  </a:lnTo>
                  <a:lnTo>
                    <a:pt x="1412" y="438106"/>
                  </a:lnTo>
                  <a:lnTo>
                    <a:pt x="1505" y="438726"/>
                  </a:lnTo>
                  <a:lnTo>
                    <a:pt x="1603" y="439242"/>
                  </a:lnTo>
                  <a:lnTo>
                    <a:pt x="1701" y="439655"/>
                  </a:lnTo>
                  <a:lnTo>
                    <a:pt x="1803" y="439965"/>
                  </a:lnTo>
                  <a:lnTo>
                    <a:pt x="1905" y="440172"/>
                  </a:lnTo>
                  <a:lnTo>
                    <a:pt x="2007" y="440275"/>
                  </a:lnTo>
                  <a:lnTo>
                    <a:pt x="2109" y="440172"/>
                  </a:lnTo>
                  <a:lnTo>
                    <a:pt x="2211" y="439965"/>
                  </a:lnTo>
                  <a:lnTo>
                    <a:pt x="2313" y="439655"/>
                  </a:lnTo>
                  <a:lnTo>
                    <a:pt x="2411" y="439242"/>
                  </a:lnTo>
                  <a:lnTo>
                    <a:pt x="2509" y="438726"/>
                  </a:lnTo>
                  <a:lnTo>
                    <a:pt x="2602" y="438106"/>
                  </a:lnTo>
                  <a:lnTo>
                    <a:pt x="2695" y="437383"/>
                  </a:lnTo>
                  <a:lnTo>
                    <a:pt x="2788" y="436557"/>
                  </a:lnTo>
                  <a:lnTo>
                    <a:pt x="2877" y="435628"/>
                  </a:lnTo>
                  <a:lnTo>
                    <a:pt x="2961" y="434595"/>
                  </a:lnTo>
                  <a:lnTo>
                    <a:pt x="3046" y="433459"/>
                  </a:lnTo>
                  <a:lnTo>
                    <a:pt x="3130" y="432323"/>
                  </a:lnTo>
                  <a:lnTo>
                    <a:pt x="3205" y="430980"/>
                  </a:lnTo>
                  <a:lnTo>
                    <a:pt x="3281" y="429637"/>
                  </a:lnTo>
                  <a:lnTo>
                    <a:pt x="3356" y="428088"/>
                  </a:lnTo>
                  <a:lnTo>
                    <a:pt x="3423" y="426539"/>
                  </a:lnTo>
                  <a:lnTo>
                    <a:pt x="3490" y="424990"/>
                  </a:lnTo>
                  <a:lnTo>
                    <a:pt x="3556" y="423234"/>
                  </a:lnTo>
                  <a:lnTo>
                    <a:pt x="3614" y="421478"/>
                  </a:lnTo>
                  <a:lnTo>
                    <a:pt x="3672" y="419723"/>
                  </a:lnTo>
                  <a:lnTo>
                    <a:pt x="3720" y="417760"/>
                  </a:lnTo>
                  <a:lnTo>
                    <a:pt x="3769" y="415798"/>
                  </a:lnTo>
                  <a:lnTo>
                    <a:pt x="3814" y="413836"/>
                  </a:lnTo>
                  <a:lnTo>
                    <a:pt x="3854" y="411770"/>
                  </a:lnTo>
                  <a:lnTo>
                    <a:pt x="3889" y="409601"/>
                  </a:lnTo>
                  <a:lnTo>
                    <a:pt x="3920" y="407433"/>
                  </a:lnTo>
                  <a:lnTo>
                    <a:pt x="3947" y="405264"/>
                  </a:lnTo>
                  <a:lnTo>
                    <a:pt x="3973" y="402992"/>
                  </a:lnTo>
                  <a:lnTo>
                    <a:pt x="3987" y="400720"/>
                  </a:lnTo>
                  <a:lnTo>
                    <a:pt x="4000" y="398344"/>
                  </a:lnTo>
                  <a:lnTo>
                    <a:pt x="4009" y="395969"/>
                  </a:lnTo>
                  <a:lnTo>
                    <a:pt x="4013" y="393593"/>
                  </a:lnTo>
                  <a:lnTo>
                    <a:pt x="4013" y="46682"/>
                  </a:lnTo>
                  <a:lnTo>
                    <a:pt x="4009" y="44204"/>
                  </a:lnTo>
                  <a:lnTo>
                    <a:pt x="4000" y="41828"/>
                  </a:lnTo>
                  <a:lnTo>
                    <a:pt x="3987" y="39556"/>
                  </a:lnTo>
                  <a:lnTo>
                    <a:pt x="3973" y="37284"/>
                  </a:lnTo>
                  <a:lnTo>
                    <a:pt x="3947" y="35012"/>
                  </a:lnTo>
                  <a:lnTo>
                    <a:pt x="3920" y="32740"/>
                  </a:lnTo>
                  <a:lnTo>
                    <a:pt x="3889" y="30571"/>
                  </a:lnTo>
                  <a:lnTo>
                    <a:pt x="3854" y="28505"/>
                  </a:lnTo>
                  <a:lnTo>
                    <a:pt x="3814" y="26440"/>
                  </a:lnTo>
                  <a:lnTo>
                    <a:pt x="3769" y="24374"/>
                  </a:lnTo>
                  <a:lnTo>
                    <a:pt x="3720" y="22412"/>
                  </a:lnTo>
                  <a:lnTo>
                    <a:pt x="3672" y="20553"/>
                  </a:lnTo>
                  <a:lnTo>
                    <a:pt x="3614" y="18694"/>
                  </a:lnTo>
                  <a:lnTo>
                    <a:pt x="3556" y="16938"/>
                  </a:lnTo>
                  <a:lnTo>
                    <a:pt x="3490" y="15286"/>
                  </a:lnTo>
                  <a:lnTo>
                    <a:pt x="3423" y="13633"/>
                  </a:lnTo>
                  <a:lnTo>
                    <a:pt x="3356" y="12084"/>
                  </a:lnTo>
                  <a:lnTo>
                    <a:pt x="3281" y="10638"/>
                  </a:lnTo>
                  <a:lnTo>
                    <a:pt x="3205" y="9296"/>
                  </a:lnTo>
                  <a:lnTo>
                    <a:pt x="3130" y="7953"/>
                  </a:lnTo>
                  <a:lnTo>
                    <a:pt x="3046" y="6714"/>
                  </a:lnTo>
                  <a:lnTo>
                    <a:pt x="2961" y="5681"/>
                  </a:lnTo>
                  <a:lnTo>
                    <a:pt x="2877" y="4648"/>
                  </a:lnTo>
                  <a:lnTo>
                    <a:pt x="2788" y="3719"/>
                  </a:lnTo>
                  <a:lnTo>
                    <a:pt x="2695" y="2789"/>
                  </a:lnTo>
                  <a:lnTo>
                    <a:pt x="2602" y="2066"/>
                  </a:lnTo>
                  <a:lnTo>
                    <a:pt x="2509" y="1447"/>
                  </a:lnTo>
                  <a:lnTo>
                    <a:pt x="2411" y="930"/>
                  </a:lnTo>
                  <a:lnTo>
                    <a:pt x="2313" y="517"/>
                  </a:lnTo>
                  <a:lnTo>
                    <a:pt x="2211" y="207"/>
                  </a:lnTo>
                  <a:lnTo>
                    <a:pt x="2109" y="104"/>
                  </a:lnTo>
                  <a:lnTo>
                    <a:pt x="2007" y="1"/>
                  </a:lnTo>
                  <a:close/>
                </a:path>
              </a:pathLst>
            </a:custGeom>
            <a:gradFill>
              <a:gsLst>
                <a:gs pos="0">
                  <a:schemeClr val="accent1"/>
                </a:gs>
                <a:gs pos="72000">
                  <a:srgbClr val="2E86CE"/>
                </a:gs>
                <a:gs pos="94000">
                  <a:srgbClr val="1A689C"/>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rot="10800000">
              <a:off x="4414987" y="2181388"/>
              <a:ext cx="694467" cy="846069"/>
            </a:xfrm>
            <a:custGeom>
              <a:avLst/>
              <a:gdLst/>
              <a:ahLst/>
              <a:cxnLst/>
              <a:rect l="l" t="t" r="r" b="b"/>
              <a:pathLst>
                <a:path w="44453" h="1195857" extrusionOk="0">
                  <a:moveTo>
                    <a:pt x="22391" y="19520"/>
                  </a:moveTo>
                  <a:lnTo>
                    <a:pt x="22551" y="19830"/>
                  </a:lnTo>
                  <a:lnTo>
                    <a:pt x="22715" y="20243"/>
                  </a:lnTo>
                  <a:lnTo>
                    <a:pt x="22875" y="20862"/>
                  </a:lnTo>
                  <a:lnTo>
                    <a:pt x="23030" y="21585"/>
                  </a:lnTo>
                  <a:lnTo>
                    <a:pt x="23190" y="22515"/>
                  </a:lnTo>
                  <a:lnTo>
                    <a:pt x="23341" y="23548"/>
                  </a:lnTo>
                  <a:lnTo>
                    <a:pt x="23496" y="24787"/>
                  </a:lnTo>
                  <a:lnTo>
                    <a:pt x="23643" y="26233"/>
                  </a:lnTo>
                  <a:lnTo>
                    <a:pt x="23789" y="27782"/>
                  </a:lnTo>
                  <a:lnTo>
                    <a:pt x="23936" y="29435"/>
                  </a:lnTo>
                  <a:lnTo>
                    <a:pt x="24073" y="31294"/>
                  </a:lnTo>
                  <a:lnTo>
                    <a:pt x="24211" y="33359"/>
                  </a:lnTo>
                  <a:lnTo>
                    <a:pt x="24344" y="35528"/>
                  </a:lnTo>
                  <a:lnTo>
                    <a:pt x="24477" y="37800"/>
                  </a:lnTo>
                  <a:lnTo>
                    <a:pt x="24602" y="40175"/>
                  </a:lnTo>
                  <a:lnTo>
                    <a:pt x="24952" y="47405"/>
                  </a:lnTo>
                  <a:lnTo>
                    <a:pt x="25303" y="54738"/>
                  </a:lnTo>
                  <a:lnTo>
                    <a:pt x="25645" y="62070"/>
                  </a:lnTo>
                  <a:lnTo>
                    <a:pt x="25987" y="69403"/>
                  </a:lnTo>
                  <a:lnTo>
                    <a:pt x="26324" y="76736"/>
                  </a:lnTo>
                  <a:lnTo>
                    <a:pt x="26652" y="84172"/>
                  </a:lnTo>
                  <a:lnTo>
                    <a:pt x="26981" y="91608"/>
                  </a:lnTo>
                  <a:lnTo>
                    <a:pt x="27305" y="99147"/>
                  </a:lnTo>
                  <a:lnTo>
                    <a:pt x="27620" y="106583"/>
                  </a:lnTo>
                  <a:lnTo>
                    <a:pt x="27935" y="114123"/>
                  </a:lnTo>
                  <a:lnTo>
                    <a:pt x="28246" y="121765"/>
                  </a:lnTo>
                  <a:lnTo>
                    <a:pt x="28552" y="129304"/>
                  </a:lnTo>
                  <a:lnTo>
                    <a:pt x="28854" y="136947"/>
                  </a:lnTo>
                  <a:lnTo>
                    <a:pt x="29156" y="144590"/>
                  </a:lnTo>
                  <a:lnTo>
                    <a:pt x="29449" y="152335"/>
                  </a:lnTo>
                  <a:lnTo>
                    <a:pt x="29738" y="159978"/>
                  </a:lnTo>
                  <a:lnTo>
                    <a:pt x="30026" y="167724"/>
                  </a:lnTo>
                  <a:lnTo>
                    <a:pt x="30310" y="175470"/>
                  </a:lnTo>
                  <a:lnTo>
                    <a:pt x="30585" y="183319"/>
                  </a:lnTo>
                  <a:lnTo>
                    <a:pt x="30861" y="191065"/>
                  </a:lnTo>
                  <a:lnTo>
                    <a:pt x="31131" y="198914"/>
                  </a:lnTo>
                  <a:lnTo>
                    <a:pt x="31398" y="206660"/>
                  </a:lnTo>
                  <a:lnTo>
                    <a:pt x="31664" y="214509"/>
                  </a:lnTo>
                  <a:lnTo>
                    <a:pt x="31921" y="222358"/>
                  </a:lnTo>
                  <a:lnTo>
                    <a:pt x="32179" y="230310"/>
                  </a:lnTo>
                  <a:lnTo>
                    <a:pt x="32432" y="238159"/>
                  </a:lnTo>
                  <a:lnTo>
                    <a:pt x="32681" y="246112"/>
                  </a:lnTo>
                  <a:lnTo>
                    <a:pt x="32925" y="253961"/>
                  </a:lnTo>
                  <a:lnTo>
                    <a:pt x="33164" y="261913"/>
                  </a:lnTo>
                  <a:lnTo>
                    <a:pt x="33404" y="269866"/>
                  </a:lnTo>
                  <a:lnTo>
                    <a:pt x="33635" y="277818"/>
                  </a:lnTo>
                  <a:lnTo>
                    <a:pt x="33866" y="285771"/>
                  </a:lnTo>
                  <a:lnTo>
                    <a:pt x="34092" y="293723"/>
                  </a:lnTo>
                  <a:lnTo>
                    <a:pt x="34319" y="301675"/>
                  </a:lnTo>
                  <a:lnTo>
                    <a:pt x="34536" y="309628"/>
                  </a:lnTo>
                  <a:lnTo>
                    <a:pt x="34754" y="317580"/>
                  </a:lnTo>
                  <a:lnTo>
                    <a:pt x="34967" y="325533"/>
                  </a:lnTo>
                  <a:lnTo>
                    <a:pt x="35175" y="333588"/>
                  </a:lnTo>
                  <a:lnTo>
                    <a:pt x="35384" y="341541"/>
                  </a:lnTo>
                  <a:lnTo>
                    <a:pt x="35584" y="349493"/>
                  </a:lnTo>
                  <a:lnTo>
                    <a:pt x="35783" y="357446"/>
                  </a:lnTo>
                  <a:lnTo>
                    <a:pt x="35983" y="365501"/>
                  </a:lnTo>
                  <a:lnTo>
                    <a:pt x="36174" y="373454"/>
                  </a:lnTo>
                  <a:lnTo>
                    <a:pt x="36365" y="381406"/>
                  </a:lnTo>
                  <a:lnTo>
                    <a:pt x="36738" y="397311"/>
                  </a:lnTo>
                  <a:lnTo>
                    <a:pt x="37093" y="413216"/>
                  </a:lnTo>
                  <a:lnTo>
                    <a:pt x="37439" y="429017"/>
                  </a:lnTo>
                  <a:lnTo>
                    <a:pt x="37772" y="444819"/>
                  </a:lnTo>
                  <a:lnTo>
                    <a:pt x="38096" y="460517"/>
                  </a:lnTo>
                  <a:lnTo>
                    <a:pt x="38402" y="476215"/>
                  </a:lnTo>
                  <a:lnTo>
                    <a:pt x="38704" y="491810"/>
                  </a:lnTo>
                  <a:lnTo>
                    <a:pt x="38988" y="507302"/>
                  </a:lnTo>
                  <a:lnTo>
                    <a:pt x="39264" y="522794"/>
                  </a:lnTo>
                  <a:lnTo>
                    <a:pt x="39530" y="538079"/>
                  </a:lnTo>
                  <a:lnTo>
                    <a:pt x="39787" y="553261"/>
                  </a:lnTo>
                  <a:lnTo>
                    <a:pt x="40031" y="568443"/>
                  </a:lnTo>
                  <a:lnTo>
                    <a:pt x="40262" y="583418"/>
                  </a:lnTo>
                  <a:lnTo>
                    <a:pt x="40489" y="598290"/>
                  </a:lnTo>
                  <a:lnTo>
                    <a:pt x="40702" y="612955"/>
                  </a:lnTo>
                  <a:lnTo>
                    <a:pt x="40906" y="627621"/>
                  </a:lnTo>
                  <a:lnTo>
                    <a:pt x="41101" y="641977"/>
                  </a:lnTo>
                  <a:lnTo>
                    <a:pt x="41288" y="656229"/>
                  </a:lnTo>
                  <a:lnTo>
                    <a:pt x="41465" y="670378"/>
                  </a:lnTo>
                  <a:lnTo>
                    <a:pt x="41634" y="684321"/>
                  </a:lnTo>
                  <a:lnTo>
                    <a:pt x="41798" y="697953"/>
                  </a:lnTo>
                  <a:lnTo>
                    <a:pt x="41949" y="711483"/>
                  </a:lnTo>
                  <a:lnTo>
                    <a:pt x="42091" y="724805"/>
                  </a:lnTo>
                  <a:lnTo>
                    <a:pt x="42229" y="737922"/>
                  </a:lnTo>
                  <a:lnTo>
                    <a:pt x="42357" y="750832"/>
                  </a:lnTo>
                  <a:lnTo>
                    <a:pt x="42482" y="763535"/>
                  </a:lnTo>
                  <a:lnTo>
                    <a:pt x="42593" y="775928"/>
                  </a:lnTo>
                  <a:lnTo>
                    <a:pt x="42704" y="788115"/>
                  </a:lnTo>
                  <a:lnTo>
                    <a:pt x="42801" y="800095"/>
                  </a:lnTo>
                  <a:lnTo>
                    <a:pt x="42895" y="811766"/>
                  </a:lnTo>
                  <a:lnTo>
                    <a:pt x="42983" y="823126"/>
                  </a:lnTo>
                  <a:lnTo>
                    <a:pt x="43068" y="834280"/>
                  </a:lnTo>
                  <a:lnTo>
                    <a:pt x="43143" y="845124"/>
                  </a:lnTo>
                  <a:lnTo>
                    <a:pt x="43214" y="855659"/>
                  </a:lnTo>
                  <a:lnTo>
                    <a:pt x="43276" y="865883"/>
                  </a:lnTo>
                  <a:lnTo>
                    <a:pt x="43338" y="875798"/>
                  </a:lnTo>
                  <a:lnTo>
                    <a:pt x="43392" y="885403"/>
                  </a:lnTo>
                  <a:lnTo>
                    <a:pt x="43441" y="894698"/>
                  </a:lnTo>
                  <a:lnTo>
                    <a:pt x="43489" y="903683"/>
                  </a:lnTo>
                  <a:lnTo>
                    <a:pt x="43529" y="912255"/>
                  </a:lnTo>
                  <a:lnTo>
                    <a:pt x="43600" y="928367"/>
                  </a:lnTo>
                  <a:lnTo>
                    <a:pt x="43609" y="932601"/>
                  </a:lnTo>
                  <a:lnTo>
                    <a:pt x="43614" y="936732"/>
                  </a:lnTo>
                  <a:lnTo>
                    <a:pt x="43609" y="940760"/>
                  </a:lnTo>
                  <a:lnTo>
                    <a:pt x="43596" y="944788"/>
                  </a:lnTo>
                  <a:lnTo>
                    <a:pt x="43574" y="948816"/>
                  </a:lnTo>
                  <a:lnTo>
                    <a:pt x="43547" y="952740"/>
                  </a:lnTo>
                  <a:lnTo>
                    <a:pt x="43507" y="956562"/>
                  </a:lnTo>
                  <a:lnTo>
                    <a:pt x="43463" y="960383"/>
                  </a:lnTo>
                  <a:lnTo>
                    <a:pt x="43409" y="964101"/>
                  </a:lnTo>
                  <a:lnTo>
                    <a:pt x="43347" y="967819"/>
                  </a:lnTo>
                  <a:lnTo>
                    <a:pt x="43281" y="971330"/>
                  </a:lnTo>
                  <a:lnTo>
                    <a:pt x="43205" y="974842"/>
                  </a:lnTo>
                  <a:lnTo>
                    <a:pt x="43125" y="978250"/>
                  </a:lnTo>
                  <a:lnTo>
                    <a:pt x="43037" y="981555"/>
                  </a:lnTo>
                  <a:lnTo>
                    <a:pt x="42943" y="984756"/>
                  </a:lnTo>
                  <a:lnTo>
                    <a:pt x="42841" y="987855"/>
                  </a:lnTo>
                  <a:lnTo>
                    <a:pt x="42735" y="990747"/>
                  </a:lnTo>
                  <a:lnTo>
                    <a:pt x="42624" y="993638"/>
                  </a:lnTo>
                  <a:lnTo>
                    <a:pt x="42504" y="996427"/>
                  </a:lnTo>
                  <a:lnTo>
                    <a:pt x="42380" y="999009"/>
                  </a:lnTo>
                  <a:lnTo>
                    <a:pt x="42251" y="1001487"/>
                  </a:lnTo>
                  <a:lnTo>
                    <a:pt x="42113" y="1003760"/>
                  </a:lnTo>
                  <a:lnTo>
                    <a:pt x="41976" y="1006032"/>
                  </a:lnTo>
                  <a:lnTo>
                    <a:pt x="41829" y="1007994"/>
                  </a:lnTo>
                  <a:lnTo>
                    <a:pt x="41683" y="1009956"/>
                  </a:lnTo>
                  <a:lnTo>
                    <a:pt x="41527" y="1011609"/>
                  </a:lnTo>
                  <a:lnTo>
                    <a:pt x="41368" y="1013158"/>
                  </a:lnTo>
                  <a:lnTo>
                    <a:pt x="41208" y="1014604"/>
                  </a:lnTo>
                  <a:lnTo>
                    <a:pt x="41039" y="1015843"/>
                  </a:lnTo>
                  <a:lnTo>
                    <a:pt x="40870" y="1016876"/>
                  </a:lnTo>
                  <a:lnTo>
                    <a:pt x="40697" y="1017702"/>
                  </a:lnTo>
                  <a:lnTo>
                    <a:pt x="40520" y="1018322"/>
                  </a:lnTo>
                  <a:lnTo>
                    <a:pt x="40236" y="1019251"/>
                  </a:lnTo>
                  <a:lnTo>
                    <a:pt x="39952" y="1020284"/>
                  </a:lnTo>
                  <a:lnTo>
                    <a:pt x="39663" y="1021420"/>
                  </a:lnTo>
                  <a:lnTo>
                    <a:pt x="39370" y="1022659"/>
                  </a:lnTo>
                  <a:lnTo>
                    <a:pt x="39082" y="1024002"/>
                  </a:lnTo>
                  <a:lnTo>
                    <a:pt x="38789" y="1025448"/>
                  </a:lnTo>
                  <a:lnTo>
                    <a:pt x="38491" y="1026894"/>
                  </a:lnTo>
                  <a:lnTo>
                    <a:pt x="38198" y="1028546"/>
                  </a:lnTo>
                  <a:lnTo>
                    <a:pt x="37901" y="1030199"/>
                  </a:lnTo>
                  <a:lnTo>
                    <a:pt x="37603" y="1031954"/>
                  </a:lnTo>
                  <a:lnTo>
                    <a:pt x="37306" y="1033710"/>
                  </a:lnTo>
                  <a:lnTo>
                    <a:pt x="37004" y="1035672"/>
                  </a:lnTo>
                  <a:lnTo>
                    <a:pt x="36707" y="1037635"/>
                  </a:lnTo>
                  <a:lnTo>
                    <a:pt x="36405" y="1039700"/>
                  </a:lnTo>
                  <a:lnTo>
                    <a:pt x="35806" y="1043935"/>
                  </a:lnTo>
                  <a:lnTo>
                    <a:pt x="35202" y="1048479"/>
                  </a:lnTo>
                  <a:lnTo>
                    <a:pt x="34603" y="1053230"/>
                  </a:lnTo>
                  <a:lnTo>
                    <a:pt x="34003" y="1058187"/>
                  </a:lnTo>
                  <a:lnTo>
                    <a:pt x="33409" y="1063248"/>
                  </a:lnTo>
                  <a:lnTo>
                    <a:pt x="32818" y="1068515"/>
                  </a:lnTo>
                  <a:lnTo>
                    <a:pt x="32237" y="1073885"/>
                  </a:lnTo>
                  <a:lnTo>
                    <a:pt x="31655" y="1079359"/>
                  </a:lnTo>
                  <a:lnTo>
                    <a:pt x="31087" y="1084936"/>
                  </a:lnTo>
                  <a:lnTo>
                    <a:pt x="30528" y="1090616"/>
                  </a:lnTo>
                  <a:lnTo>
                    <a:pt x="29973" y="1096297"/>
                  </a:lnTo>
                  <a:lnTo>
                    <a:pt x="29436" y="1101874"/>
                  </a:lnTo>
                  <a:lnTo>
                    <a:pt x="28907" y="1107554"/>
                  </a:lnTo>
                  <a:lnTo>
                    <a:pt x="28392" y="1113234"/>
                  </a:lnTo>
                  <a:lnTo>
                    <a:pt x="27895" y="1118811"/>
                  </a:lnTo>
                  <a:lnTo>
                    <a:pt x="27411" y="1124285"/>
                  </a:lnTo>
                  <a:lnTo>
                    <a:pt x="26945" y="1129655"/>
                  </a:lnTo>
                  <a:lnTo>
                    <a:pt x="26497" y="1134923"/>
                  </a:lnTo>
                  <a:lnTo>
                    <a:pt x="26066" y="1139983"/>
                  </a:lnTo>
                  <a:lnTo>
                    <a:pt x="25267" y="1149691"/>
                  </a:lnTo>
                  <a:lnTo>
                    <a:pt x="24557" y="1158470"/>
                  </a:lnTo>
                  <a:lnTo>
                    <a:pt x="23949" y="1166216"/>
                  </a:lnTo>
                  <a:lnTo>
                    <a:pt x="23851" y="1167455"/>
                  </a:lnTo>
                  <a:lnTo>
                    <a:pt x="23749" y="1168591"/>
                  </a:lnTo>
                  <a:lnTo>
                    <a:pt x="23647" y="1169727"/>
                  </a:lnTo>
                  <a:lnTo>
                    <a:pt x="23541" y="1170760"/>
                  </a:lnTo>
                  <a:lnTo>
                    <a:pt x="23439" y="1171690"/>
                  </a:lnTo>
                  <a:lnTo>
                    <a:pt x="23332" y="1172516"/>
                  </a:lnTo>
                  <a:lnTo>
                    <a:pt x="23226" y="1173239"/>
                  </a:lnTo>
                  <a:lnTo>
                    <a:pt x="23115" y="1173962"/>
                  </a:lnTo>
                  <a:lnTo>
                    <a:pt x="23008" y="1174581"/>
                  </a:lnTo>
                  <a:lnTo>
                    <a:pt x="22897" y="1175098"/>
                  </a:lnTo>
                  <a:lnTo>
                    <a:pt x="22786" y="1175614"/>
                  </a:lnTo>
                  <a:lnTo>
                    <a:pt x="22675" y="1175924"/>
                  </a:lnTo>
                  <a:lnTo>
                    <a:pt x="22564" y="1176234"/>
                  </a:lnTo>
                  <a:lnTo>
                    <a:pt x="22453" y="1176440"/>
                  </a:lnTo>
                  <a:lnTo>
                    <a:pt x="22338" y="1176544"/>
                  </a:lnTo>
                  <a:lnTo>
                    <a:pt x="22227" y="1176647"/>
                  </a:lnTo>
                  <a:lnTo>
                    <a:pt x="22116" y="1176544"/>
                  </a:lnTo>
                  <a:lnTo>
                    <a:pt x="22000" y="1176440"/>
                  </a:lnTo>
                  <a:lnTo>
                    <a:pt x="21889" y="1176234"/>
                  </a:lnTo>
                  <a:lnTo>
                    <a:pt x="21778" y="1175924"/>
                  </a:lnTo>
                  <a:lnTo>
                    <a:pt x="21667" y="1175614"/>
                  </a:lnTo>
                  <a:lnTo>
                    <a:pt x="21557" y="1175098"/>
                  </a:lnTo>
                  <a:lnTo>
                    <a:pt x="21446" y="1174581"/>
                  </a:lnTo>
                  <a:lnTo>
                    <a:pt x="21339" y="1173962"/>
                  </a:lnTo>
                  <a:lnTo>
                    <a:pt x="21228" y="1173239"/>
                  </a:lnTo>
                  <a:lnTo>
                    <a:pt x="21121" y="1172516"/>
                  </a:lnTo>
                  <a:lnTo>
                    <a:pt x="21015" y="1171690"/>
                  </a:lnTo>
                  <a:lnTo>
                    <a:pt x="20913" y="1170760"/>
                  </a:lnTo>
                  <a:lnTo>
                    <a:pt x="20806" y="1169727"/>
                  </a:lnTo>
                  <a:lnTo>
                    <a:pt x="20704" y="1168591"/>
                  </a:lnTo>
                  <a:lnTo>
                    <a:pt x="20602" y="1167455"/>
                  </a:lnTo>
                  <a:lnTo>
                    <a:pt x="20504" y="1166216"/>
                  </a:lnTo>
                  <a:lnTo>
                    <a:pt x="19892" y="1158470"/>
                  </a:lnTo>
                  <a:lnTo>
                    <a:pt x="19186" y="1149691"/>
                  </a:lnTo>
                  <a:lnTo>
                    <a:pt x="18387" y="1139983"/>
                  </a:lnTo>
                  <a:lnTo>
                    <a:pt x="17957" y="1134923"/>
                  </a:lnTo>
                  <a:lnTo>
                    <a:pt x="17508" y="1129655"/>
                  </a:lnTo>
                  <a:lnTo>
                    <a:pt x="17042" y="1124285"/>
                  </a:lnTo>
                  <a:lnTo>
                    <a:pt x="16558" y="1118708"/>
                  </a:lnTo>
                  <a:lnTo>
                    <a:pt x="16057" y="1113234"/>
                  </a:lnTo>
                  <a:lnTo>
                    <a:pt x="15546" y="1107554"/>
                  </a:lnTo>
                  <a:lnTo>
                    <a:pt x="15018" y="1101874"/>
                  </a:lnTo>
                  <a:lnTo>
                    <a:pt x="14476" y="1096297"/>
                  </a:lnTo>
                  <a:lnTo>
                    <a:pt x="13926" y="1090616"/>
                  </a:lnTo>
                  <a:lnTo>
                    <a:pt x="13367" y="1084936"/>
                  </a:lnTo>
                  <a:lnTo>
                    <a:pt x="12794" y="1079359"/>
                  </a:lnTo>
                  <a:lnTo>
                    <a:pt x="12217" y="1073885"/>
                  </a:lnTo>
                  <a:lnTo>
                    <a:pt x="11635" y="1068515"/>
                  </a:lnTo>
                  <a:lnTo>
                    <a:pt x="11045" y="1063248"/>
                  </a:lnTo>
                  <a:lnTo>
                    <a:pt x="10450" y="1058187"/>
                  </a:lnTo>
                  <a:lnTo>
                    <a:pt x="9851" y="1053230"/>
                  </a:lnTo>
                  <a:lnTo>
                    <a:pt x="9252" y="1048479"/>
                  </a:lnTo>
                  <a:lnTo>
                    <a:pt x="8648" y="1043935"/>
                  </a:lnTo>
                  <a:lnTo>
                    <a:pt x="8049" y="1039700"/>
                  </a:lnTo>
                  <a:lnTo>
                    <a:pt x="7747" y="1037635"/>
                  </a:lnTo>
                  <a:lnTo>
                    <a:pt x="7450" y="1035672"/>
                  </a:lnTo>
                  <a:lnTo>
                    <a:pt x="7148" y="1033710"/>
                  </a:lnTo>
                  <a:lnTo>
                    <a:pt x="6850" y="1031954"/>
                  </a:lnTo>
                  <a:lnTo>
                    <a:pt x="6553" y="1030199"/>
                  </a:lnTo>
                  <a:lnTo>
                    <a:pt x="6255" y="1028443"/>
                  </a:lnTo>
                  <a:lnTo>
                    <a:pt x="5962" y="1026894"/>
                  </a:lnTo>
                  <a:lnTo>
                    <a:pt x="5665" y="1025448"/>
                  </a:lnTo>
                  <a:lnTo>
                    <a:pt x="5372" y="1024002"/>
                  </a:lnTo>
                  <a:lnTo>
                    <a:pt x="5084" y="1022659"/>
                  </a:lnTo>
                  <a:lnTo>
                    <a:pt x="4791" y="1021420"/>
                  </a:lnTo>
                  <a:lnTo>
                    <a:pt x="4502" y="1020284"/>
                  </a:lnTo>
                  <a:lnTo>
                    <a:pt x="4218" y="1019251"/>
                  </a:lnTo>
                  <a:lnTo>
                    <a:pt x="3934" y="1018322"/>
                  </a:lnTo>
                  <a:lnTo>
                    <a:pt x="3756" y="1017702"/>
                  </a:lnTo>
                  <a:lnTo>
                    <a:pt x="3583" y="1016876"/>
                  </a:lnTo>
                  <a:lnTo>
                    <a:pt x="3414" y="1015843"/>
                  </a:lnTo>
                  <a:lnTo>
                    <a:pt x="3246" y="1014604"/>
                  </a:lnTo>
                  <a:lnTo>
                    <a:pt x="3086" y="1013158"/>
                  </a:lnTo>
                  <a:lnTo>
                    <a:pt x="2926" y="1011609"/>
                  </a:lnTo>
                  <a:lnTo>
                    <a:pt x="2771" y="1009956"/>
                  </a:lnTo>
                  <a:lnTo>
                    <a:pt x="2624" y="1007994"/>
                  </a:lnTo>
                  <a:lnTo>
                    <a:pt x="2478" y="1006032"/>
                  </a:lnTo>
                  <a:lnTo>
                    <a:pt x="2340" y="1003760"/>
                  </a:lnTo>
                  <a:lnTo>
                    <a:pt x="2203" y="1001487"/>
                  </a:lnTo>
                  <a:lnTo>
                    <a:pt x="2074" y="999009"/>
                  </a:lnTo>
                  <a:lnTo>
                    <a:pt x="1950" y="996427"/>
                  </a:lnTo>
                  <a:lnTo>
                    <a:pt x="1830" y="993638"/>
                  </a:lnTo>
                  <a:lnTo>
                    <a:pt x="1719" y="990747"/>
                  </a:lnTo>
                  <a:lnTo>
                    <a:pt x="1612" y="987855"/>
                  </a:lnTo>
                  <a:lnTo>
                    <a:pt x="1510" y="984756"/>
                  </a:lnTo>
                  <a:lnTo>
                    <a:pt x="1417" y="981555"/>
                  </a:lnTo>
                  <a:lnTo>
                    <a:pt x="1328" y="978250"/>
                  </a:lnTo>
                  <a:lnTo>
                    <a:pt x="1248" y="974842"/>
                  </a:lnTo>
                  <a:lnTo>
                    <a:pt x="1173" y="971330"/>
                  </a:lnTo>
                  <a:lnTo>
                    <a:pt x="1106" y="967819"/>
                  </a:lnTo>
                  <a:lnTo>
                    <a:pt x="1044" y="964101"/>
                  </a:lnTo>
                  <a:lnTo>
                    <a:pt x="991" y="960383"/>
                  </a:lnTo>
                  <a:lnTo>
                    <a:pt x="946" y="956562"/>
                  </a:lnTo>
                  <a:lnTo>
                    <a:pt x="906" y="952740"/>
                  </a:lnTo>
                  <a:lnTo>
                    <a:pt x="880" y="948816"/>
                  </a:lnTo>
                  <a:lnTo>
                    <a:pt x="858" y="944788"/>
                  </a:lnTo>
                  <a:lnTo>
                    <a:pt x="844" y="940760"/>
                  </a:lnTo>
                  <a:lnTo>
                    <a:pt x="840" y="936732"/>
                  </a:lnTo>
                  <a:lnTo>
                    <a:pt x="844" y="932601"/>
                  </a:lnTo>
                  <a:lnTo>
                    <a:pt x="853" y="928367"/>
                  </a:lnTo>
                  <a:lnTo>
                    <a:pt x="924" y="912255"/>
                  </a:lnTo>
                  <a:lnTo>
                    <a:pt x="964" y="903683"/>
                  </a:lnTo>
                  <a:lnTo>
                    <a:pt x="1013" y="894698"/>
                  </a:lnTo>
                  <a:lnTo>
                    <a:pt x="1062" y="885403"/>
                  </a:lnTo>
                  <a:lnTo>
                    <a:pt x="1115" y="875798"/>
                  </a:lnTo>
                  <a:lnTo>
                    <a:pt x="1177" y="865883"/>
                  </a:lnTo>
                  <a:lnTo>
                    <a:pt x="1239" y="855659"/>
                  </a:lnTo>
                  <a:lnTo>
                    <a:pt x="1310" y="845124"/>
                  </a:lnTo>
                  <a:lnTo>
                    <a:pt x="1386" y="834280"/>
                  </a:lnTo>
                  <a:lnTo>
                    <a:pt x="1470" y="823126"/>
                  </a:lnTo>
                  <a:lnTo>
                    <a:pt x="1559" y="811766"/>
                  </a:lnTo>
                  <a:lnTo>
                    <a:pt x="1652" y="800095"/>
                  </a:lnTo>
                  <a:lnTo>
                    <a:pt x="1750" y="788115"/>
                  </a:lnTo>
                  <a:lnTo>
                    <a:pt x="1861" y="775928"/>
                  </a:lnTo>
                  <a:lnTo>
                    <a:pt x="1972" y="763535"/>
                  </a:lnTo>
                  <a:lnTo>
                    <a:pt x="2096" y="750832"/>
                  </a:lnTo>
                  <a:lnTo>
                    <a:pt x="2225" y="737922"/>
                  </a:lnTo>
                  <a:lnTo>
                    <a:pt x="2362" y="724805"/>
                  </a:lnTo>
                  <a:lnTo>
                    <a:pt x="2505" y="711483"/>
                  </a:lnTo>
                  <a:lnTo>
                    <a:pt x="2655" y="697953"/>
                  </a:lnTo>
                  <a:lnTo>
                    <a:pt x="2820" y="684321"/>
                  </a:lnTo>
                  <a:lnTo>
                    <a:pt x="2988" y="670378"/>
                  </a:lnTo>
                  <a:lnTo>
                    <a:pt x="3166" y="656229"/>
                  </a:lnTo>
                  <a:lnTo>
                    <a:pt x="3352" y="641977"/>
                  </a:lnTo>
                  <a:lnTo>
                    <a:pt x="3548" y="627621"/>
                  </a:lnTo>
                  <a:lnTo>
                    <a:pt x="3752" y="612955"/>
                  </a:lnTo>
                  <a:lnTo>
                    <a:pt x="3965" y="598290"/>
                  </a:lnTo>
                  <a:lnTo>
                    <a:pt x="4191" y="583418"/>
                  </a:lnTo>
                  <a:lnTo>
                    <a:pt x="4422" y="568443"/>
                  </a:lnTo>
                  <a:lnTo>
                    <a:pt x="4666" y="553261"/>
                  </a:lnTo>
                  <a:lnTo>
                    <a:pt x="4924" y="538079"/>
                  </a:lnTo>
                  <a:lnTo>
                    <a:pt x="5190" y="522794"/>
                  </a:lnTo>
                  <a:lnTo>
                    <a:pt x="5465" y="507302"/>
                  </a:lnTo>
                  <a:lnTo>
                    <a:pt x="5749" y="491810"/>
                  </a:lnTo>
                  <a:lnTo>
                    <a:pt x="6051" y="476215"/>
                  </a:lnTo>
                  <a:lnTo>
                    <a:pt x="6358" y="460517"/>
                  </a:lnTo>
                  <a:lnTo>
                    <a:pt x="6682" y="444819"/>
                  </a:lnTo>
                  <a:lnTo>
                    <a:pt x="7014" y="429017"/>
                  </a:lnTo>
                  <a:lnTo>
                    <a:pt x="7361" y="413216"/>
                  </a:lnTo>
                  <a:lnTo>
                    <a:pt x="7716" y="397311"/>
                  </a:lnTo>
                  <a:lnTo>
                    <a:pt x="8089" y="381406"/>
                  </a:lnTo>
                  <a:lnTo>
                    <a:pt x="8280" y="373454"/>
                  </a:lnTo>
                  <a:lnTo>
                    <a:pt x="8470" y="365501"/>
                  </a:lnTo>
                  <a:lnTo>
                    <a:pt x="8670" y="357446"/>
                  </a:lnTo>
                  <a:lnTo>
                    <a:pt x="8870" y="349493"/>
                  </a:lnTo>
                  <a:lnTo>
                    <a:pt x="9070" y="341541"/>
                  </a:lnTo>
                  <a:lnTo>
                    <a:pt x="9278" y="333588"/>
                  </a:lnTo>
                  <a:lnTo>
                    <a:pt x="9487" y="325533"/>
                  </a:lnTo>
                  <a:lnTo>
                    <a:pt x="9700" y="317580"/>
                  </a:lnTo>
                  <a:lnTo>
                    <a:pt x="9918" y="309628"/>
                  </a:lnTo>
                  <a:lnTo>
                    <a:pt x="10135" y="301675"/>
                  </a:lnTo>
                  <a:lnTo>
                    <a:pt x="10361" y="293723"/>
                  </a:lnTo>
                  <a:lnTo>
                    <a:pt x="10588" y="285771"/>
                  </a:lnTo>
                  <a:lnTo>
                    <a:pt x="10819" y="277818"/>
                  </a:lnTo>
                  <a:lnTo>
                    <a:pt x="11049" y="269866"/>
                  </a:lnTo>
                  <a:lnTo>
                    <a:pt x="11289" y="261913"/>
                  </a:lnTo>
                  <a:lnTo>
                    <a:pt x="11529" y="253961"/>
                  </a:lnTo>
                  <a:lnTo>
                    <a:pt x="11773" y="246112"/>
                  </a:lnTo>
                  <a:lnTo>
                    <a:pt x="12022" y="238159"/>
                  </a:lnTo>
                  <a:lnTo>
                    <a:pt x="12275" y="230310"/>
                  </a:lnTo>
                  <a:lnTo>
                    <a:pt x="12532" y="222358"/>
                  </a:lnTo>
                  <a:lnTo>
                    <a:pt x="12790" y="214509"/>
                  </a:lnTo>
                  <a:lnTo>
                    <a:pt x="13056" y="206660"/>
                  </a:lnTo>
                  <a:lnTo>
                    <a:pt x="13322" y="198914"/>
                  </a:lnTo>
                  <a:lnTo>
                    <a:pt x="13593" y="191065"/>
                  </a:lnTo>
                  <a:lnTo>
                    <a:pt x="13868" y="183319"/>
                  </a:lnTo>
                  <a:lnTo>
                    <a:pt x="14143" y="175470"/>
                  </a:lnTo>
                  <a:lnTo>
                    <a:pt x="14428" y="167724"/>
                  </a:lnTo>
                  <a:lnTo>
                    <a:pt x="14716" y="159978"/>
                  </a:lnTo>
                  <a:lnTo>
                    <a:pt x="15005" y="152335"/>
                  </a:lnTo>
                  <a:lnTo>
                    <a:pt x="15298" y="144590"/>
                  </a:lnTo>
                  <a:lnTo>
                    <a:pt x="15599" y="136947"/>
                  </a:lnTo>
                  <a:lnTo>
                    <a:pt x="15901" y="129304"/>
                  </a:lnTo>
                  <a:lnTo>
                    <a:pt x="16208" y="121765"/>
                  </a:lnTo>
                  <a:lnTo>
                    <a:pt x="16518" y="114123"/>
                  </a:lnTo>
                  <a:lnTo>
                    <a:pt x="16833" y="106583"/>
                  </a:lnTo>
                  <a:lnTo>
                    <a:pt x="17149" y="99147"/>
                  </a:lnTo>
                  <a:lnTo>
                    <a:pt x="17473" y="91608"/>
                  </a:lnTo>
                  <a:lnTo>
                    <a:pt x="17801" y="84172"/>
                  </a:lnTo>
                  <a:lnTo>
                    <a:pt x="18130" y="76736"/>
                  </a:lnTo>
                  <a:lnTo>
                    <a:pt x="18467" y="69403"/>
                  </a:lnTo>
                  <a:lnTo>
                    <a:pt x="18809" y="62070"/>
                  </a:lnTo>
                  <a:lnTo>
                    <a:pt x="19151" y="54738"/>
                  </a:lnTo>
                  <a:lnTo>
                    <a:pt x="19501" y="47405"/>
                  </a:lnTo>
                  <a:lnTo>
                    <a:pt x="19852" y="40175"/>
                  </a:lnTo>
                  <a:lnTo>
                    <a:pt x="19976" y="37800"/>
                  </a:lnTo>
                  <a:lnTo>
                    <a:pt x="20109" y="35528"/>
                  </a:lnTo>
                  <a:lnTo>
                    <a:pt x="20243" y="33359"/>
                  </a:lnTo>
                  <a:lnTo>
                    <a:pt x="20380" y="31294"/>
                  </a:lnTo>
                  <a:lnTo>
                    <a:pt x="20518" y="29435"/>
                  </a:lnTo>
                  <a:lnTo>
                    <a:pt x="20664" y="27782"/>
                  </a:lnTo>
                  <a:lnTo>
                    <a:pt x="20811" y="26233"/>
                  </a:lnTo>
                  <a:lnTo>
                    <a:pt x="20957" y="24787"/>
                  </a:lnTo>
                  <a:lnTo>
                    <a:pt x="21113" y="23548"/>
                  </a:lnTo>
                  <a:lnTo>
                    <a:pt x="21264" y="22515"/>
                  </a:lnTo>
                  <a:lnTo>
                    <a:pt x="21423" y="21585"/>
                  </a:lnTo>
                  <a:lnTo>
                    <a:pt x="21579" y="20862"/>
                  </a:lnTo>
                  <a:lnTo>
                    <a:pt x="21739" y="20243"/>
                  </a:lnTo>
                  <a:lnTo>
                    <a:pt x="21903" y="19830"/>
                  </a:lnTo>
                  <a:lnTo>
                    <a:pt x="22063" y="19520"/>
                  </a:lnTo>
                  <a:close/>
                  <a:moveTo>
                    <a:pt x="22227" y="0"/>
                  </a:moveTo>
                  <a:lnTo>
                    <a:pt x="22027" y="104"/>
                  </a:lnTo>
                  <a:lnTo>
                    <a:pt x="21827" y="413"/>
                  </a:lnTo>
                  <a:lnTo>
                    <a:pt x="21628" y="930"/>
                  </a:lnTo>
                  <a:lnTo>
                    <a:pt x="21428" y="1756"/>
                  </a:lnTo>
                  <a:lnTo>
                    <a:pt x="21237" y="2686"/>
                  </a:lnTo>
                  <a:lnTo>
                    <a:pt x="21042" y="3822"/>
                  </a:lnTo>
                  <a:lnTo>
                    <a:pt x="20851" y="5061"/>
                  </a:lnTo>
                  <a:lnTo>
                    <a:pt x="20664" y="6610"/>
                  </a:lnTo>
                  <a:lnTo>
                    <a:pt x="20482" y="8366"/>
                  </a:lnTo>
                  <a:lnTo>
                    <a:pt x="20300" y="10225"/>
                  </a:lnTo>
                  <a:lnTo>
                    <a:pt x="20123" y="12394"/>
                  </a:lnTo>
                  <a:lnTo>
                    <a:pt x="19950" y="14666"/>
                  </a:lnTo>
                  <a:lnTo>
                    <a:pt x="19781" y="17041"/>
                  </a:lnTo>
                  <a:lnTo>
                    <a:pt x="19617" y="19726"/>
                  </a:lnTo>
                  <a:lnTo>
                    <a:pt x="19457" y="22515"/>
                  </a:lnTo>
                  <a:lnTo>
                    <a:pt x="19302" y="25613"/>
                  </a:lnTo>
                  <a:lnTo>
                    <a:pt x="18942" y="32946"/>
                  </a:lnTo>
                  <a:lnTo>
                    <a:pt x="18591" y="40279"/>
                  </a:lnTo>
                  <a:lnTo>
                    <a:pt x="18241" y="47715"/>
                  </a:lnTo>
                  <a:lnTo>
                    <a:pt x="17894" y="55151"/>
                  </a:lnTo>
                  <a:lnTo>
                    <a:pt x="17557" y="62690"/>
                  </a:lnTo>
                  <a:lnTo>
                    <a:pt x="17220" y="70229"/>
                  </a:lnTo>
                  <a:lnTo>
                    <a:pt x="16887" y="77769"/>
                  </a:lnTo>
                  <a:lnTo>
                    <a:pt x="16558" y="85308"/>
                  </a:lnTo>
                  <a:lnTo>
                    <a:pt x="16234" y="92951"/>
                  </a:lnTo>
                  <a:lnTo>
                    <a:pt x="15915" y="100593"/>
                  </a:lnTo>
                  <a:lnTo>
                    <a:pt x="15599" y="108339"/>
                  </a:lnTo>
                  <a:lnTo>
                    <a:pt x="15289" y="115982"/>
                  </a:lnTo>
                  <a:lnTo>
                    <a:pt x="14982" y="123727"/>
                  </a:lnTo>
                  <a:lnTo>
                    <a:pt x="14681" y="131576"/>
                  </a:lnTo>
                  <a:lnTo>
                    <a:pt x="14383" y="139322"/>
                  </a:lnTo>
                  <a:lnTo>
                    <a:pt x="14086" y="147171"/>
                  </a:lnTo>
                  <a:lnTo>
                    <a:pt x="13797" y="155021"/>
                  </a:lnTo>
                  <a:lnTo>
                    <a:pt x="13509" y="162870"/>
                  </a:lnTo>
                  <a:lnTo>
                    <a:pt x="13229" y="170719"/>
                  </a:lnTo>
                  <a:lnTo>
                    <a:pt x="12949" y="178671"/>
                  </a:lnTo>
                  <a:lnTo>
                    <a:pt x="12674" y="186624"/>
                  </a:lnTo>
                  <a:lnTo>
                    <a:pt x="12403" y="194473"/>
                  </a:lnTo>
                  <a:lnTo>
                    <a:pt x="12137" y="202425"/>
                  </a:lnTo>
                  <a:lnTo>
                    <a:pt x="11871" y="210481"/>
                  </a:lnTo>
                  <a:lnTo>
                    <a:pt x="11613" y="218433"/>
                  </a:lnTo>
                  <a:lnTo>
                    <a:pt x="11356" y="226489"/>
                  </a:lnTo>
                  <a:lnTo>
                    <a:pt x="11103" y="234441"/>
                  </a:lnTo>
                  <a:lnTo>
                    <a:pt x="10854" y="242497"/>
                  </a:lnTo>
                  <a:lnTo>
                    <a:pt x="10610" y="250553"/>
                  </a:lnTo>
                  <a:lnTo>
                    <a:pt x="10370" y="258608"/>
                  </a:lnTo>
                  <a:lnTo>
                    <a:pt x="10131" y="266664"/>
                  </a:lnTo>
                  <a:lnTo>
                    <a:pt x="9900" y="274720"/>
                  </a:lnTo>
                  <a:lnTo>
                    <a:pt x="9669" y="282776"/>
                  </a:lnTo>
                  <a:lnTo>
                    <a:pt x="9443" y="290831"/>
                  </a:lnTo>
                  <a:lnTo>
                    <a:pt x="9216" y="298990"/>
                  </a:lnTo>
                  <a:lnTo>
                    <a:pt x="8999" y="307046"/>
                  </a:lnTo>
                  <a:lnTo>
                    <a:pt x="8781" y="315102"/>
                  </a:lnTo>
                  <a:lnTo>
                    <a:pt x="8568" y="323261"/>
                  </a:lnTo>
                  <a:lnTo>
                    <a:pt x="8359" y="331316"/>
                  </a:lnTo>
                  <a:lnTo>
                    <a:pt x="8155" y="339372"/>
                  </a:lnTo>
                  <a:lnTo>
                    <a:pt x="7951" y="347531"/>
                  </a:lnTo>
                  <a:lnTo>
                    <a:pt x="7751" y="355587"/>
                  </a:lnTo>
                  <a:lnTo>
                    <a:pt x="7556" y="363642"/>
                  </a:lnTo>
                  <a:lnTo>
                    <a:pt x="7361" y="371698"/>
                  </a:lnTo>
                  <a:lnTo>
                    <a:pt x="7174" y="379857"/>
                  </a:lnTo>
                  <a:lnTo>
                    <a:pt x="6988" y="387913"/>
                  </a:lnTo>
                  <a:lnTo>
                    <a:pt x="6624" y="404024"/>
                  </a:lnTo>
                  <a:lnTo>
                    <a:pt x="6273" y="420032"/>
                  </a:lnTo>
                  <a:lnTo>
                    <a:pt x="5936" y="436040"/>
                  </a:lnTo>
                  <a:lnTo>
                    <a:pt x="5607" y="452048"/>
                  </a:lnTo>
                  <a:lnTo>
                    <a:pt x="5292" y="467953"/>
                  </a:lnTo>
                  <a:lnTo>
                    <a:pt x="4990" y="483755"/>
                  </a:lnTo>
                  <a:lnTo>
                    <a:pt x="4697" y="499453"/>
                  </a:lnTo>
                  <a:lnTo>
                    <a:pt x="4418" y="515151"/>
                  </a:lnTo>
                  <a:lnTo>
                    <a:pt x="4151" y="530746"/>
                  </a:lnTo>
                  <a:lnTo>
                    <a:pt x="3889" y="546135"/>
                  </a:lnTo>
                  <a:lnTo>
                    <a:pt x="3645" y="561523"/>
                  </a:lnTo>
                  <a:lnTo>
                    <a:pt x="3406" y="576705"/>
                  </a:lnTo>
                  <a:lnTo>
                    <a:pt x="3179" y="591783"/>
                  </a:lnTo>
                  <a:lnTo>
                    <a:pt x="2962" y="606655"/>
                  </a:lnTo>
                  <a:lnTo>
                    <a:pt x="2753" y="621527"/>
                  </a:lnTo>
                  <a:lnTo>
                    <a:pt x="2553" y="636090"/>
                  </a:lnTo>
                  <a:lnTo>
                    <a:pt x="2367" y="650549"/>
                  </a:lnTo>
                  <a:lnTo>
                    <a:pt x="2185" y="664904"/>
                  </a:lnTo>
                  <a:lnTo>
                    <a:pt x="2012" y="678950"/>
                  </a:lnTo>
                  <a:lnTo>
                    <a:pt x="1852" y="692893"/>
                  </a:lnTo>
                  <a:lnTo>
                    <a:pt x="1697" y="706629"/>
                  </a:lnTo>
                  <a:lnTo>
                    <a:pt x="1550" y="720158"/>
                  </a:lnTo>
                  <a:lnTo>
                    <a:pt x="1413" y="733481"/>
                  </a:lnTo>
                  <a:lnTo>
                    <a:pt x="1279" y="746494"/>
                  </a:lnTo>
                  <a:lnTo>
                    <a:pt x="1160" y="759404"/>
                  </a:lnTo>
                  <a:lnTo>
                    <a:pt x="1040" y="772004"/>
                  </a:lnTo>
                  <a:lnTo>
                    <a:pt x="933" y="784294"/>
                  </a:lnTo>
                  <a:lnTo>
                    <a:pt x="831" y="796480"/>
                  </a:lnTo>
                  <a:lnTo>
                    <a:pt x="733" y="808254"/>
                  </a:lnTo>
                  <a:lnTo>
                    <a:pt x="645" y="819821"/>
                  </a:lnTo>
                  <a:lnTo>
                    <a:pt x="560" y="831079"/>
                  </a:lnTo>
                  <a:lnTo>
                    <a:pt x="485" y="842129"/>
                  </a:lnTo>
                  <a:lnTo>
                    <a:pt x="414" y="852767"/>
                  </a:lnTo>
                  <a:lnTo>
                    <a:pt x="347" y="863198"/>
                  </a:lnTo>
                  <a:lnTo>
                    <a:pt x="285" y="873216"/>
                  </a:lnTo>
                  <a:lnTo>
                    <a:pt x="232" y="883028"/>
                  </a:lnTo>
                  <a:lnTo>
                    <a:pt x="183" y="892426"/>
                  </a:lnTo>
                  <a:lnTo>
                    <a:pt x="134" y="901514"/>
                  </a:lnTo>
                  <a:lnTo>
                    <a:pt x="94" y="910190"/>
                  </a:lnTo>
                  <a:lnTo>
                    <a:pt x="23" y="926611"/>
                  </a:lnTo>
                  <a:lnTo>
                    <a:pt x="14" y="929193"/>
                  </a:lnTo>
                  <a:lnTo>
                    <a:pt x="5" y="931672"/>
                  </a:lnTo>
                  <a:lnTo>
                    <a:pt x="1" y="934253"/>
                  </a:lnTo>
                  <a:lnTo>
                    <a:pt x="1" y="936835"/>
                  </a:lnTo>
                  <a:lnTo>
                    <a:pt x="10" y="941793"/>
                  </a:lnTo>
                  <a:lnTo>
                    <a:pt x="23" y="946853"/>
                  </a:lnTo>
                  <a:lnTo>
                    <a:pt x="50" y="951707"/>
                  </a:lnTo>
                  <a:lnTo>
                    <a:pt x="90" y="956562"/>
                  </a:lnTo>
                  <a:lnTo>
                    <a:pt x="134" y="961416"/>
                  </a:lnTo>
                  <a:lnTo>
                    <a:pt x="192" y="966063"/>
                  </a:lnTo>
                  <a:lnTo>
                    <a:pt x="258" y="970711"/>
                  </a:lnTo>
                  <a:lnTo>
                    <a:pt x="329" y="975152"/>
                  </a:lnTo>
                  <a:lnTo>
                    <a:pt x="414" y="979593"/>
                  </a:lnTo>
                  <a:lnTo>
                    <a:pt x="507" y="983930"/>
                  </a:lnTo>
                  <a:lnTo>
                    <a:pt x="605" y="988061"/>
                  </a:lnTo>
                  <a:lnTo>
                    <a:pt x="716" y="992192"/>
                  </a:lnTo>
                  <a:lnTo>
                    <a:pt x="831" y="996117"/>
                  </a:lnTo>
                  <a:lnTo>
                    <a:pt x="955" y="999938"/>
                  </a:lnTo>
                  <a:lnTo>
                    <a:pt x="1088" y="1003656"/>
                  </a:lnTo>
                  <a:lnTo>
                    <a:pt x="1226" y="1007168"/>
                  </a:lnTo>
                  <a:lnTo>
                    <a:pt x="1373" y="1010473"/>
                  </a:lnTo>
                  <a:lnTo>
                    <a:pt x="1528" y="1013778"/>
                  </a:lnTo>
                  <a:lnTo>
                    <a:pt x="1688" y="1016773"/>
                  </a:lnTo>
                  <a:lnTo>
                    <a:pt x="1852" y="1019664"/>
                  </a:lnTo>
                  <a:lnTo>
                    <a:pt x="2025" y="1022350"/>
                  </a:lnTo>
                  <a:lnTo>
                    <a:pt x="2207" y="1024932"/>
                  </a:lnTo>
                  <a:lnTo>
                    <a:pt x="2389" y="1027204"/>
                  </a:lnTo>
                  <a:lnTo>
                    <a:pt x="2580" y="1029373"/>
                  </a:lnTo>
                  <a:lnTo>
                    <a:pt x="2775" y="1031232"/>
                  </a:lnTo>
                  <a:lnTo>
                    <a:pt x="2975" y="1032987"/>
                  </a:lnTo>
                  <a:lnTo>
                    <a:pt x="3179" y="1034536"/>
                  </a:lnTo>
                  <a:lnTo>
                    <a:pt x="3392" y="1035776"/>
                  </a:lnTo>
                  <a:lnTo>
                    <a:pt x="3499" y="1036292"/>
                  </a:lnTo>
                  <a:lnTo>
                    <a:pt x="3605" y="1036809"/>
                  </a:lnTo>
                  <a:lnTo>
                    <a:pt x="3712" y="1037222"/>
                  </a:lnTo>
                  <a:lnTo>
                    <a:pt x="3823" y="1037635"/>
                  </a:lnTo>
                  <a:lnTo>
                    <a:pt x="4103" y="1038564"/>
                  </a:lnTo>
                  <a:lnTo>
                    <a:pt x="4382" y="1039494"/>
                  </a:lnTo>
                  <a:lnTo>
                    <a:pt x="4662" y="1040630"/>
                  </a:lnTo>
                  <a:lnTo>
                    <a:pt x="4946" y="1041869"/>
                  </a:lnTo>
                  <a:lnTo>
                    <a:pt x="5230" y="1043109"/>
                  </a:lnTo>
                  <a:lnTo>
                    <a:pt x="5519" y="1044554"/>
                  </a:lnTo>
                  <a:lnTo>
                    <a:pt x="5803" y="1046000"/>
                  </a:lnTo>
                  <a:lnTo>
                    <a:pt x="6096" y="1047549"/>
                  </a:lnTo>
                  <a:lnTo>
                    <a:pt x="6384" y="1049202"/>
                  </a:lnTo>
                  <a:lnTo>
                    <a:pt x="6677" y="1050958"/>
                  </a:lnTo>
                  <a:lnTo>
                    <a:pt x="6970" y="1052713"/>
                  </a:lnTo>
                  <a:lnTo>
                    <a:pt x="7263" y="1054572"/>
                  </a:lnTo>
                  <a:lnTo>
                    <a:pt x="7556" y="1056535"/>
                  </a:lnTo>
                  <a:lnTo>
                    <a:pt x="7849" y="1058600"/>
                  </a:lnTo>
                  <a:lnTo>
                    <a:pt x="8439" y="1062835"/>
                  </a:lnTo>
                  <a:lnTo>
                    <a:pt x="9030" y="1067276"/>
                  </a:lnTo>
                  <a:lnTo>
                    <a:pt x="9616" y="1071923"/>
                  </a:lnTo>
                  <a:lnTo>
                    <a:pt x="10206" y="1076777"/>
                  </a:lnTo>
                  <a:lnTo>
                    <a:pt x="10788" y="1081838"/>
                  </a:lnTo>
                  <a:lnTo>
                    <a:pt x="11369" y="1087002"/>
                  </a:lnTo>
                  <a:lnTo>
                    <a:pt x="11942" y="1092269"/>
                  </a:lnTo>
                  <a:lnTo>
                    <a:pt x="12510" y="1097639"/>
                  </a:lnTo>
                  <a:lnTo>
                    <a:pt x="13069" y="1103113"/>
                  </a:lnTo>
                  <a:lnTo>
                    <a:pt x="13624" y="1108690"/>
                  </a:lnTo>
                  <a:lnTo>
                    <a:pt x="14166" y="1114267"/>
                  </a:lnTo>
                  <a:lnTo>
                    <a:pt x="14694" y="1119844"/>
                  </a:lnTo>
                  <a:lnTo>
                    <a:pt x="15213" y="1125421"/>
                  </a:lnTo>
                  <a:lnTo>
                    <a:pt x="15719" y="1130998"/>
                  </a:lnTo>
                  <a:lnTo>
                    <a:pt x="16212" y="1136472"/>
                  </a:lnTo>
                  <a:lnTo>
                    <a:pt x="16687" y="1141842"/>
                  </a:lnTo>
                  <a:lnTo>
                    <a:pt x="17149" y="1147213"/>
                  </a:lnTo>
                  <a:lnTo>
                    <a:pt x="17588" y="1152377"/>
                  </a:lnTo>
                  <a:lnTo>
                    <a:pt x="18014" y="1157334"/>
                  </a:lnTo>
                  <a:lnTo>
                    <a:pt x="18800" y="1166939"/>
                  </a:lnTo>
                  <a:lnTo>
                    <a:pt x="19497" y="1175614"/>
                  </a:lnTo>
                  <a:lnTo>
                    <a:pt x="20101" y="1183257"/>
                  </a:lnTo>
                  <a:lnTo>
                    <a:pt x="20220" y="1184806"/>
                  </a:lnTo>
                  <a:lnTo>
                    <a:pt x="20345" y="1186149"/>
                  </a:lnTo>
                  <a:lnTo>
                    <a:pt x="20473" y="1187491"/>
                  </a:lnTo>
                  <a:lnTo>
                    <a:pt x="20602" y="1188731"/>
                  </a:lnTo>
                  <a:lnTo>
                    <a:pt x="20731" y="1189867"/>
                  </a:lnTo>
                  <a:lnTo>
                    <a:pt x="20864" y="1190899"/>
                  </a:lnTo>
                  <a:lnTo>
                    <a:pt x="20997" y="1191829"/>
                  </a:lnTo>
                  <a:lnTo>
                    <a:pt x="21130" y="1192655"/>
                  </a:lnTo>
                  <a:lnTo>
                    <a:pt x="21264" y="1193378"/>
                  </a:lnTo>
                  <a:lnTo>
                    <a:pt x="21401" y="1194101"/>
                  </a:lnTo>
                  <a:lnTo>
                    <a:pt x="21534" y="1194617"/>
                  </a:lnTo>
                  <a:lnTo>
                    <a:pt x="21672" y="1195030"/>
                  </a:lnTo>
                  <a:lnTo>
                    <a:pt x="21810" y="1195340"/>
                  </a:lnTo>
                  <a:lnTo>
                    <a:pt x="21947" y="1195650"/>
                  </a:lnTo>
                  <a:lnTo>
                    <a:pt x="22089" y="1195753"/>
                  </a:lnTo>
                  <a:lnTo>
                    <a:pt x="22227" y="1195857"/>
                  </a:lnTo>
                  <a:lnTo>
                    <a:pt x="22364" y="1195753"/>
                  </a:lnTo>
                  <a:lnTo>
                    <a:pt x="22502" y="1195650"/>
                  </a:lnTo>
                  <a:lnTo>
                    <a:pt x="22640" y="1195340"/>
                  </a:lnTo>
                  <a:lnTo>
                    <a:pt x="22777" y="1195030"/>
                  </a:lnTo>
                  <a:lnTo>
                    <a:pt x="22915" y="1194617"/>
                  </a:lnTo>
                  <a:lnTo>
                    <a:pt x="23052" y="1194101"/>
                  </a:lnTo>
                  <a:lnTo>
                    <a:pt x="23190" y="1193481"/>
                  </a:lnTo>
                  <a:lnTo>
                    <a:pt x="23323" y="1192655"/>
                  </a:lnTo>
                  <a:lnTo>
                    <a:pt x="23456" y="1191829"/>
                  </a:lnTo>
                  <a:lnTo>
                    <a:pt x="23590" y="1190899"/>
                  </a:lnTo>
                  <a:lnTo>
                    <a:pt x="23723" y="1189867"/>
                  </a:lnTo>
                  <a:lnTo>
                    <a:pt x="23851" y="1188731"/>
                  </a:lnTo>
                  <a:lnTo>
                    <a:pt x="23980" y="1187491"/>
                  </a:lnTo>
                  <a:lnTo>
                    <a:pt x="24104" y="1186252"/>
                  </a:lnTo>
                  <a:lnTo>
                    <a:pt x="24233" y="1184806"/>
                  </a:lnTo>
                  <a:lnTo>
                    <a:pt x="24353" y="1183257"/>
                  </a:lnTo>
                  <a:lnTo>
                    <a:pt x="24957" y="1175614"/>
                  </a:lnTo>
                  <a:lnTo>
                    <a:pt x="25654" y="1166939"/>
                  </a:lnTo>
                  <a:lnTo>
                    <a:pt x="26439" y="1157437"/>
                  </a:lnTo>
                  <a:lnTo>
                    <a:pt x="26861" y="1152377"/>
                  </a:lnTo>
                  <a:lnTo>
                    <a:pt x="27305" y="1147213"/>
                  </a:lnTo>
                  <a:lnTo>
                    <a:pt x="27767" y="1141842"/>
                  </a:lnTo>
                  <a:lnTo>
                    <a:pt x="28242" y="1136472"/>
                  </a:lnTo>
                  <a:lnTo>
                    <a:pt x="28734" y="1130998"/>
                  </a:lnTo>
                  <a:lnTo>
                    <a:pt x="29240" y="1125421"/>
                  </a:lnTo>
                  <a:lnTo>
                    <a:pt x="29755" y="1119844"/>
                  </a:lnTo>
                  <a:lnTo>
                    <a:pt x="30288" y="1114267"/>
                  </a:lnTo>
                  <a:lnTo>
                    <a:pt x="30829" y="1108690"/>
                  </a:lnTo>
                  <a:lnTo>
                    <a:pt x="31380" y="1103216"/>
                  </a:lnTo>
                  <a:lnTo>
                    <a:pt x="31944" y="1097639"/>
                  </a:lnTo>
                  <a:lnTo>
                    <a:pt x="32512" y="1092269"/>
                  </a:lnTo>
                  <a:lnTo>
                    <a:pt x="33084" y="1087002"/>
                  </a:lnTo>
                  <a:lnTo>
                    <a:pt x="33666" y="1081838"/>
                  </a:lnTo>
                  <a:lnTo>
                    <a:pt x="34247" y="1076777"/>
                  </a:lnTo>
                  <a:lnTo>
                    <a:pt x="34833" y="1071923"/>
                  </a:lnTo>
                  <a:lnTo>
                    <a:pt x="35424" y="1067276"/>
                  </a:lnTo>
                  <a:lnTo>
                    <a:pt x="36014" y="1062835"/>
                  </a:lnTo>
                  <a:lnTo>
                    <a:pt x="36605" y="1058600"/>
                  </a:lnTo>
                  <a:lnTo>
                    <a:pt x="36898" y="1056535"/>
                  </a:lnTo>
                  <a:lnTo>
                    <a:pt x="37191" y="1054676"/>
                  </a:lnTo>
                  <a:lnTo>
                    <a:pt x="37483" y="1052713"/>
                  </a:lnTo>
                  <a:lnTo>
                    <a:pt x="37776" y="1050958"/>
                  </a:lnTo>
                  <a:lnTo>
                    <a:pt x="38069" y="1049202"/>
                  </a:lnTo>
                  <a:lnTo>
                    <a:pt x="38358" y="1047549"/>
                  </a:lnTo>
                  <a:lnTo>
                    <a:pt x="38651" y="1046000"/>
                  </a:lnTo>
                  <a:lnTo>
                    <a:pt x="38935" y="1044554"/>
                  </a:lnTo>
                  <a:lnTo>
                    <a:pt x="39224" y="1043212"/>
                  </a:lnTo>
                  <a:lnTo>
                    <a:pt x="39508" y="1041869"/>
                  </a:lnTo>
                  <a:lnTo>
                    <a:pt x="39792" y="1040630"/>
                  </a:lnTo>
                  <a:lnTo>
                    <a:pt x="40076" y="1039597"/>
                  </a:lnTo>
                  <a:lnTo>
                    <a:pt x="40351" y="1038564"/>
                  </a:lnTo>
                  <a:lnTo>
                    <a:pt x="40631" y="1037635"/>
                  </a:lnTo>
                  <a:lnTo>
                    <a:pt x="40742" y="1037222"/>
                  </a:lnTo>
                  <a:lnTo>
                    <a:pt x="40848" y="1036809"/>
                  </a:lnTo>
                  <a:lnTo>
                    <a:pt x="40955" y="1036292"/>
                  </a:lnTo>
                  <a:lnTo>
                    <a:pt x="41066" y="1035776"/>
                  </a:lnTo>
                  <a:lnTo>
                    <a:pt x="41274" y="1034536"/>
                  </a:lnTo>
                  <a:lnTo>
                    <a:pt x="41479" y="1032987"/>
                  </a:lnTo>
                  <a:lnTo>
                    <a:pt x="41678" y="1031232"/>
                  </a:lnTo>
                  <a:lnTo>
                    <a:pt x="41874" y="1029373"/>
                  </a:lnTo>
                  <a:lnTo>
                    <a:pt x="42064" y="1027204"/>
                  </a:lnTo>
                  <a:lnTo>
                    <a:pt x="42251" y="1024932"/>
                  </a:lnTo>
                  <a:lnTo>
                    <a:pt x="42428" y="1022350"/>
                  </a:lnTo>
                  <a:lnTo>
                    <a:pt x="42602" y="1019664"/>
                  </a:lnTo>
                  <a:lnTo>
                    <a:pt x="42766" y="1016773"/>
                  </a:lnTo>
                  <a:lnTo>
                    <a:pt x="42926" y="1013778"/>
                  </a:lnTo>
                  <a:lnTo>
                    <a:pt x="43081" y="1010473"/>
                  </a:lnTo>
                  <a:lnTo>
                    <a:pt x="43227" y="1007168"/>
                  </a:lnTo>
                  <a:lnTo>
                    <a:pt x="43365" y="1003656"/>
                  </a:lnTo>
                  <a:lnTo>
                    <a:pt x="43498" y="999938"/>
                  </a:lnTo>
                  <a:lnTo>
                    <a:pt x="43623" y="996117"/>
                  </a:lnTo>
                  <a:lnTo>
                    <a:pt x="43738" y="992192"/>
                  </a:lnTo>
                  <a:lnTo>
                    <a:pt x="43849" y="988061"/>
                  </a:lnTo>
                  <a:lnTo>
                    <a:pt x="43947" y="983930"/>
                  </a:lnTo>
                  <a:lnTo>
                    <a:pt x="44040" y="979593"/>
                  </a:lnTo>
                  <a:lnTo>
                    <a:pt x="44124" y="975152"/>
                  </a:lnTo>
                  <a:lnTo>
                    <a:pt x="44195" y="970711"/>
                  </a:lnTo>
                  <a:lnTo>
                    <a:pt x="44262" y="966063"/>
                  </a:lnTo>
                  <a:lnTo>
                    <a:pt x="44319" y="961416"/>
                  </a:lnTo>
                  <a:lnTo>
                    <a:pt x="44364" y="956562"/>
                  </a:lnTo>
                  <a:lnTo>
                    <a:pt x="44404" y="951707"/>
                  </a:lnTo>
                  <a:lnTo>
                    <a:pt x="44430" y="946853"/>
                  </a:lnTo>
                  <a:lnTo>
                    <a:pt x="44444" y="941793"/>
                  </a:lnTo>
                  <a:lnTo>
                    <a:pt x="44453" y="936835"/>
                  </a:lnTo>
                  <a:lnTo>
                    <a:pt x="44453" y="934253"/>
                  </a:lnTo>
                  <a:lnTo>
                    <a:pt x="44448" y="931672"/>
                  </a:lnTo>
                  <a:lnTo>
                    <a:pt x="44439" y="929193"/>
                  </a:lnTo>
                  <a:lnTo>
                    <a:pt x="44430" y="926611"/>
                  </a:lnTo>
                  <a:lnTo>
                    <a:pt x="44359" y="910190"/>
                  </a:lnTo>
                  <a:lnTo>
                    <a:pt x="44319" y="901514"/>
                  </a:lnTo>
                  <a:lnTo>
                    <a:pt x="44271" y="892426"/>
                  </a:lnTo>
                  <a:lnTo>
                    <a:pt x="44222" y="883028"/>
                  </a:lnTo>
                  <a:lnTo>
                    <a:pt x="44169" y="873216"/>
                  </a:lnTo>
                  <a:lnTo>
                    <a:pt x="44106" y="863198"/>
                  </a:lnTo>
                  <a:lnTo>
                    <a:pt x="44040" y="852767"/>
                  </a:lnTo>
                  <a:lnTo>
                    <a:pt x="43969" y="842129"/>
                  </a:lnTo>
                  <a:lnTo>
                    <a:pt x="43893" y="831079"/>
                  </a:lnTo>
                  <a:lnTo>
                    <a:pt x="43809" y="819821"/>
                  </a:lnTo>
                  <a:lnTo>
                    <a:pt x="43720" y="808254"/>
                  </a:lnTo>
                  <a:lnTo>
                    <a:pt x="43623" y="796480"/>
                  </a:lnTo>
                  <a:lnTo>
                    <a:pt x="43520" y="784294"/>
                  </a:lnTo>
                  <a:lnTo>
                    <a:pt x="43414" y="772004"/>
                  </a:lnTo>
                  <a:lnTo>
                    <a:pt x="43294" y="759404"/>
                  </a:lnTo>
                  <a:lnTo>
                    <a:pt x="43174" y="746494"/>
                  </a:lnTo>
                  <a:lnTo>
                    <a:pt x="43041" y="733481"/>
                  </a:lnTo>
                  <a:lnTo>
                    <a:pt x="42903" y="720158"/>
                  </a:lnTo>
                  <a:lnTo>
                    <a:pt x="42757" y="706629"/>
                  </a:lnTo>
                  <a:lnTo>
                    <a:pt x="42602" y="692893"/>
                  </a:lnTo>
                  <a:lnTo>
                    <a:pt x="42442" y="678950"/>
                  </a:lnTo>
                  <a:lnTo>
                    <a:pt x="42269" y="664904"/>
                  </a:lnTo>
                  <a:lnTo>
                    <a:pt x="42087" y="650549"/>
                  </a:lnTo>
                  <a:lnTo>
                    <a:pt x="41900" y="636090"/>
                  </a:lnTo>
                  <a:lnTo>
                    <a:pt x="41700" y="621527"/>
                  </a:lnTo>
                  <a:lnTo>
                    <a:pt x="41492" y="606655"/>
                  </a:lnTo>
                  <a:lnTo>
                    <a:pt x="41274" y="591783"/>
                  </a:lnTo>
                  <a:lnTo>
                    <a:pt x="41048" y="576705"/>
                  </a:lnTo>
                  <a:lnTo>
                    <a:pt x="40808" y="561523"/>
                  </a:lnTo>
                  <a:lnTo>
                    <a:pt x="40564" y="546135"/>
                  </a:lnTo>
                  <a:lnTo>
                    <a:pt x="40302" y="530746"/>
                  </a:lnTo>
                  <a:lnTo>
                    <a:pt x="40036" y="515151"/>
                  </a:lnTo>
                  <a:lnTo>
                    <a:pt x="39756" y="499453"/>
                  </a:lnTo>
                  <a:lnTo>
                    <a:pt x="39463" y="483755"/>
                  </a:lnTo>
                  <a:lnTo>
                    <a:pt x="39161" y="467953"/>
                  </a:lnTo>
                  <a:lnTo>
                    <a:pt x="38846" y="452048"/>
                  </a:lnTo>
                  <a:lnTo>
                    <a:pt x="38518" y="436040"/>
                  </a:lnTo>
                  <a:lnTo>
                    <a:pt x="38180" y="420032"/>
                  </a:lnTo>
                  <a:lnTo>
                    <a:pt x="37830" y="404024"/>
                  </a:lnTo>
                  <a:lnTo>
                    <a:pt x="37466" y="387913"/>
                  </a:lnTo>
                  <a:lnTo>
                    <a:pt x="37279" y="379857"/>
                  </a:lnTo>
                  <a:lnTo>
                    <a:pt x="37093" y="371698"/>
                  </a:lnTo>
                  <a:lnTo>
                    <a:pt x="36898" y="363642"/>
                  </a:lnTo>
                  <a:lnTo>
                    <a:pt x="36702" y="355587"/>
                  </a:lnTo>
                  <a:lnTo>
                    <a:pt x="36502" y="347531"/>
                  </a:lnTo>
                  <a:lnTo>
                    <a:pt x="36298" y="339372"/>
                  </a:lnTo>
                  <a:lnTo>
                    <a:pt x="36094" y="331316"/>
                  </a:lnTo>
                  <a:lnTo>
                    <a:pt x="35885" y="323261"/>
                  </a:lnTo>
                  <a:lnTo>
                    <a:pt x="35672" y="315102"/>
                  </a:lnTo>
                  <a:lnTo>
                    <a:pt x="35455" y="307046"/>
                  </a:lnTo>
                  <a:lnTo>
                    <a:pt x="35237" y="298990"/>
                  </a:lnTo>
                  <a:lnTo>
                    <a:pt x="35011" y="290831"/>
                  </a:lnTo>
                  <a:lnTo>
                    <a:pt x="34785" y="282776"/>
                  </a:lnTo>
                  <a:lnTo>
                    <a:pt x="34554" y="274720"/>
                  </a:lnTo>
                  <a:lnTo>
                    <a:pt x="34323" y="266664"/>
                  </a:lnTo>
                  <a:lnTo>
                    <a:pt x="34083" y="258608"/>
                  </a:lnTo>
                  <a:lnTo>
                    <a:pt x="33844" y="250553"/>
                  </a:lnTo>
                  <a:lnTo>
                    <a:pt x="33599" y="242497"/>
                  </a:lnTo>
                  <a:lnTo>
                    <a:pt x="33351" y="234441"/>
                  </a:lnTo>
                  <a:lnTo>
                    <a:pt x="33098" y="226489"/>
                  </a:lnTo>
                  <a:lnTo>
                    <a:pt x="32840" y="218433"/>
                  </a:lnTo>
                  <a:lnTo>
                    <a:pt x="32583" y="210481"/>
                  </a:lnTo>
                  <a:lnTo>
                    <a:pt x="32317" y="202425"/>
                  </a:lnTo>
                  <a:lnTo>
                    <a:pt x="32050" y="194473"/>
                  </a:lnTo>
                  <a:lnTo>
                    <a:pt x="31779" y="186624"/>
                  </a:lnTo>
                  <a:lnTo>
                    <a:pt x="31504" y="178671"/>
                  </a:lnTo>
                  <a:lnTo>
                    <a:pt x="31225" y="170719"/>
                  </a:lnTo>
                  <a:lnTo>
                    <a:pt x="30945" y="162870"/>
                  </a:lnTo>
                  <a:lnTo>
                    <a:pt x="30656" y="155021"/>
                  </a:lnTo>
                  <a:lnTo>
                    <a:pt x="30368" y="147171"/>
                  </a:lnTo>
                  <a:lnTo>
                    <a:pt x="30070" y="139322"/>
                  </a:lnTo>
                  <a:lnTo>
                    <a:pt x="29773" y="131576"/>
                  </a:lnTo>
                  <a:lnTo>
                    <a:pt x="29471" y="123727"/>
                  </a:lnTo>
                  <a:lnTo>
                    <a:pt x="29165" y="115982"/>
                  </a:lnTo>
                  <a:lnTo>
                    <a:pt x="28854" y="108339"/>
                  </a:lnTo>
                  <a:lnTo>
                    <a:pt x="28539" y="100593"/>
                  </a:lnTo>
                  <a:lnTo>
                    <a:pt x="28219" y="92951"/>
                  </a:lnTo>
                  <a:lnTo>
                    <a:pt x="27895" y="85308"/>
                  </a:lnTo>
                  <a:lnTo>
                    <a:pt x="27567" y="77769"/>
                  </a:lnTo>
                  <a:lnTo>
                    <a:pt x="27234" y="70229"/>
                  </a:lnTo>
                  <a:lnTo>
                    <a:pt x="26897" y="62690"/>
                  </a:lnTo>
                  <a:lnTo>
                    <a:pt x="26559" y="55151"/>
                  </a:lnTo>
                  <a:lnTo>
                    <a:pt x="26213" y="47715"/>
                  </a:lnTo>
                  <a:lnTo>
                    <a:pt x="25862" y="40279"/>
                  </a:lnTo>
                  <a:lnTo>
                    <a:pt x="25512" y="32946"/>
                  </a:lnTo>
                  <a:lnTo>
                    <a:pt x="25152" y="25613"/>
                  </a:lnTo>
                  <a:lnTo>
                    <a:pt x="24997" y="22515"/>
                  </a:lnTo>
                  <a:lnTo>
                    <a:pt x="24837" y="19726"/>
                  </a:lnTo>
                  <a:lnTo>
                    <a:pt x="24673" y="17041"/>
                  </a:lnTo>
                  <a:lnTo>
                    <a:pt x="24504" y="14666"/>
                  </a:lnTo>
                  <a:lnTo>
                    <a:pt x="24331" y="12394"/>
                  </a:lnTo>
                  <a:lnTo>
                    <a:pt x="24153" y="10225"/>
                  </a:lnTo>
                  <a:lnTo>
                    <a:pt x="23971" y="8366"/>
                  </a:lnTo>
                  <a:lnTo>
                    <a:pt x="23789" y="6610"/>
                  </a:lnTo>
                  <a:lnTo>
                    <a:pt x="23603" y="5061"/>
                  </a:lnTo>
                  <a:lnTo>
                    <a:pt x="23412" y="3822"/>
                  </a:lnTo>
                  <a:lnTo>
                    <a:pt x="23217" y="2686"/>
                  </a:lnTo>
                  <a:lnTo>
                    <a:pt x="23026" y="1756"/>
                  </a:lnTo>
                  <a:lnTo>
                    <a:pt x="22826" y="930"/>
                  </a:lnTo>
                  <a:lnTo>
                    <a:pt x="22626" y="413"/>
                  </a:lnTo>
                  <a:lnTo>
                    <a:pt x="22427" y="104"/>
                  </a:lnTo>
                  <a:lnTo>
                    <a:pt x="22227" y="0"/>
                  </a:lnTo>
                  <a:close/>
                </a:path>
              </a:pathLst>
            </a:custGeom>
            <a:gradFill>
              <a:gsLst>
                <a:gs pos="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rot="10800000">
              <a:off x="4447654" y="2215677"/>
              <a:ext cx="629134" cy="777383"/>
            </a:xfrm>
            <a:custGeom>
              <a:avLst/>
              <a:gdLst/>
              <a:ahLst/>
              <a:cxnLst/>
              <a:rect l="l" t="t" r="r" b="b"/>
              <a:pathLst>
                <a:path w="40271" h="1098775" extrusionOk="0">
                  <a:moveTo>
                    <a:pt x="20136" y="0"/>
                  </a:moveTo>
                  <a:lnTo>
                    <a:pt x="20034" y="104"/>
                  </a:lnTo>
                  <a:lnTo>
                    <a:pt x="19927" y="207"/>
                  </a:lnTo>
                  <a:lnTo>
                    <a:pt x="19825" y="517"/>
                  </a:lnTo>
                  <a:lnTo>
                    <a:pt x="19723" y="826"/>
                  </a:lnTo>
                  <a:lnTo>
                    <a:pt x="19621" y="1343"/>
                  </a:lnTo>
                  <a:lnTo>
                    <a:pt x="19519" y="1963"/>
                  </a:lnTo>
                  <a:lnTo>
                    <a:pt x="19421" y="2582"/>
                  </a:lnTo>
                  <a:lnTo>
                    <a:pt x="19319" y="3408"/>
                  </a:lnTo>
                  <a:lnTo>
                    <a:pt x="19221" y="4338"/>
                  </a:lnTo>
                  <a:lnTo>
                    <a:pt x="19128" y="5267"/>
                  </a:lnTo>
                  <a:lnTo>
                    <a:pt x="19030" y="6403"/>
                  </a:lnTo>
                  <a:lnTo>
                    <a:pt x="18937" y="7643"/>
                  </a:lnTo>
                  <a:lnTo>
                    <a:pt x="18848" y="8985"/>
                  </a:lnTo>
                  <a:lnTo>
                    <a:pt x="18760" y="10328"/>
                  </a:lnTo>
                  <a:lnTo>
                    <a:pt x="18671" y="11877"/>
                  </a:lnTo>
                  <a:lnTo>
                    <a:pt x="18587" y="13530"/>
                  </a:lnTo>
                  <a:lnTo>
                    <a:pt x="18236" y="20656"/>
                  </a:lnTo>
                  <a:lnTo>
                    <a:pt x="17894" y="27885"/>
                  </a:lnTo>
                  <a:lnTo>
                    <a:pt x="17552" y="35115"/>
                  </a:lnTo>
                  <a:lnTo>
                    <a:pt x="17219" y="42448"/>
                  </a:lnTo>
                  <a:lnTo>
                    <a:pt x="16886" y="49677"/>
                  </a:lnTo>
                  <a:lnTo>
                    <a:pt x="16558" y="57010"/>
                  </a:lnTo>
                  <a:lnTo>
                    <a:pt x="16234" y="64446"/>
                  </a:lnTo>
                  <a:lnTo>
                    <a:pt x="15914" y="71882"/>
                  </a:lnTo>
                  <a:lnTo>
                    <a:pt x="15604" y="79318"/>
                  </a:lnTo>
                  <a:lnTo>
                    <a:pt x="15293" y="86754"/>
                  </a:lnTo>
                  <a:lnTo>
                    <a:pt x="14982" y="94293"/>
                  </a:lnTo>
                  <a:lnTo>
                    <a:pt x="14680" y="101832"/>
                  </a:lnTo>
                  <a:lnTo>
                    <a:pt x="14383" y="109372"/>
                  </a:lnTo>
                  <a:lnTo>
                    <a:pt x="14090" y="117014"/>
                  </a:lnTo>
                  <a:lnTo>
                    <a:pt x="13797" y="124554"/>
                  </a:lnTo>
                  <a:lnTo>
                    <a:pt x="13513" y="132196"/>
                  </a:lnTo>
                  <a:lnTo>
                    <a:pt x="13229" y="139942"/>
                  </a:lnTo>
                  <a:lnTo>
                    <a:pt x="12954" y="147585"/>
                  </a:lnTo>
                  <a:lnTo>
                    <a:pt x="12678" y="155330"/>
                  </a:lnTo>
                  <a:lnTo>
                    <a:pt x="12408" y="163076"/>
                  </a:lnTo>
                  <a:lnTo>
                    <a:pt x="12141" y="170822"/>
                  </a:lnTo>
                  <a:lnTo>
                    <a:pt x="11875" y="178568"/>
                  </a:lnTo>
                  <a:lnTo>
                    <a:pt x="11617" y="186314"/>
                  </a:lnTo>
                  <a:lnTo>
                    <a:pt x="11360" y="194163"/>
                  </a:lnTo>
                  <a:lnTo>
                    <a:pt x="11111" y="201909"/>
                  </a:lnTo>
                  <a:lnTo>
                    <a:pt x="10863" y="209758"/>
                  </a:lnTo>
                  <a:lnTo>
                    <a:pt x="10619" y="217607"/>
                  </a:lnTo>
                  <a:lnTo>
                    <a:pt x="10375" y="225456"/>
                  </a:lnTo>
                  <a:lnTo>
                    <a:pt x="10139" y="233305"/>
                  </a:lnTo>
                  <a:lnTo>
                    <a:pt x="9904" y="241154"/>
                  </a:lnTo>
                  <a:lnTo>
                    <a:pt x="9678" y="249107"/>
                  </a:lnTo>
                  <a:lnTo>
                    <a:pt x="9451" y="256956"/>
                  </a:lnTo>
                  <a:lnTo>
                    <a:pt x="9225" y="264908"/>
                  </a:lnTo>
                  <a:lnTo>
                    <a:pt x="9007" y="272758"/>
                  </a:lnTo>
                  <a:lnTo>
                    <a:pt x="8790" y="280710"/>
                  </a:lnTo>
                  <a:lnTo>
                    <a:pt x="8577" y="288559"/>
                  </a:lnTo>
                  <a:lnTo>
                    <a:pt x="8368" y="296511"/>
                  </a:lnTo>
                  <a:lnTo>
                    <a:pt x="8164" y="304361"/>
                  </a:lnTo>
                  <a:lnTo>
                    <a:pt x="7960" y="312313"/>
                  </a:lnTo>
                  <a:lnTo>
                    <a:pt x="7760" y="320265"/>
                  </a:lnTo>
                  <a:lnTo>
                    <a:pt x="7565" y="328115"/>
                  </a:lnTo>
                  <a:lnTo>
                    <a:pt x="7374" y="336067"/>
                  </a:lnTo>
                  <a:lnTo>
                    <a:pt x="7183" y="343916"/>
                  </a:lnTo>
                  <a:lnTo>
                    <a:pt x="6996" y="351868"/>
                  </a:lnTo>
                  <a:lnTo>
                    <a:pt x="6637" y="367567"/>
                  </a:lnTo>
                  <a:lnTo>
                    <a:pt x="6286" y="383265"/>
                  </a:lnTo>
                  <a:lnTo>
                    <a:pt x="5949" y="398963"/>
                  </a:lnTo>
                  <a:lnTo>
                    <a:pt x="5620" y="414662"/>
                  </a:lnTo>
                  <a:lnTo>
                    <a:pt x="5305" y="430153"/>
                  </a:lnTo>
                  <a:lnTo>
                    <a:pt x="5003" y="445645"/>
                  </a:lnTo>
                  <a:lnTo>
                    <a:pt x="4715" y="461137"/>
                  </a:lnTo>
                  <a:lnTo>
                    <a:pt x="4435" y="476422"/>
                  </a:lnTo>
                  <a:lnTo>
                    <a:pt x="4164" y="491604"/>
                  </a:lnTo>
                  <a:lnTo>
                    <a:pt x="3907" y="506786"/>
                  </a:lnTo>
                  <a:lnTo>
                    <a:pt x="3658" y="521761"/>
                  </a:lnTo>
                  <a:lnTo>
                    <a:pt x="3423" y="536633"/>
                  </a:lnTo>
                  <a:lnTo>
                    <a:pt x="3197" y="551402"/>
                  </a:lnTo>
                  <a:lnTo>
                    <a:pt x="2979" y="566067"/>
                  </a:lnTo>
                  <a:lnTo>
                    <a:pt x="2771" y="580526"/>
                  </a:lnTo>
                  <a:lnTo>
                    <a:pt x="2571" y="594778"/>
                  </a:lnTo>
                  <a:lnTo>
                    <a:pt x="2384" y="608927"/>
                  </a:lnTo>
                  <a:lnTo>
                    <a:pt x="2202" y="622870"/>
                  </a:lnTo>
                  <a:lnTo>
                    <a:pt x="2034" y="636606"/>
                  </a:lnTo>
                  <a:lnTo>
                    <a:pt x="1869" y="650239"/>
                  </a:lnTo>
                  <a:lnTo>
                    <a:pt x="1714" y="663665"/>
                  </a:lnTo>
                  <a:lnTo>
                    <a:pt x="1568" y="676781"/>
                  </a:lnTo>
                  <a:lnTo>
                    <a:pt x="1430" y="689691"/>
                  </a:lnTo>
                  <a:lnTo>
                    <a:pt x="1301" y="702497"/>
                  </a:lnTo>
                  <a:lnTo>
                    <a:pt x="1177" y="714994"/>
                  </a:lnTo>
                  <a:lnTo>
                    <a:pt x="1062" y="727181"/>
                  </a:lnTo>
                  <a:lnTo>
                    <a:pt x="951" y="739161"/>
                  </a:lnTo>
                  <a:lnTo>
                    <a:pt x="849" y="750935"/>
                  </a:lnTo>
                  <a:lnTo>
                    <a:pt x="755" y="762295"/>
                  </a:lnTo>
                  <a:lnTo>
                    <a:pt x="667" y="773553"/>
                  </a:lnTo>
                  <a:lnTo>
                    <a:pt x="582" y="784397"/>
                  </a:lnTo>
                  <a:lnTo>
                    <a:pt x="507" y="794931"/>
                  </a:lnTo>
                  <a:lnTo>
                    <a:pt x="436" y="805259"/>
                  </a:lnTo>
                  <a:lnTo>
                    <a:pt x="369" y="815174"/>
                  </a:lnTo>
                  <a:lnTo>
                    <a:pt x="307" y="824882"/>
                  </a:lnTo>
                  <a:lnTo>
                    <a:pt x="254" y="834177"/>
                  </a:lnTo>
                  <a:lnTo>
                    <a:pt x="200" y="843162"/>
                  </a:lnTo>
                  <a:lnTo>
                    <a:pt x="156" y="851734"/>
                  </a:lnTo>
                  <a:lnTo>
                    <a:pt x="76" y="867846"/>
                  </a:lnTo>
                  <a:lnTo>
                    <a:pt x="14" y="882511"/>
                  </a:lnTo>
                  <a:lnTo>
                    <a:pt x="5" y="885196"/>
                  </a:lnTo>
                  <a:lnTo>
                    <a:pt x="1" y="887882"/>
                  </a:lnTo>
                  <a:lnTo>
                    <a:pt x="5" y="890464"/>
                  </a:lnTo>
                  <a:lnTo>
                    <a:pt x="14" y="893149"/>
                  </a:lnTo>
                  <a:lnTo>
                    <a:pt x="27" y="895627"/>
                  </a:lnTo>
                  <a:lnTo>
                    <a:pt x="50" y="898209"/>
                  </a:lnTo>
                  <a:lnTo>
                    <a:pt x="72" y="900688"/>
                  </a:lnTo>
                  <a:lnTo>
                    <a:pt x="103" y="903167"/>
                  </a:lnTo>
                  <a:lnTo>
                    <a:pt x="138" y="905645"/>
                  </a:lnTo>
                  <a:lnTo>
                    <a:pt x="178" y="908021"/>
                  </a:lnTo>
                  <a:lnTo>
                    <a:pt x="218" y="910293"/>
                  </a:lnTo>
                  <a:lnTo>
                    <a:pt x="267" y="912565"/>
                  </a:lnTo>
                  <a:lnTo>
                    <a:pt x="320" y="914734"/>
                  </a:lnTo>
                  <a:lnTo>
                    <a:pt x="378" y="916903"/>
                  </a:lnTo>
                  <a:lnTo>
                    <a:pt x="440" y="918968"/>
                  </a:lnTo>
                  <a:lnTo>
                    <a:pt x="507" y="920931"/>
                  </a:lnTo>
                  <a:lnTo>
                    <a:pt x="573" y="922893"/>
                  </a:lnTo>
                  <a:lnTo>
                    <a:pt x="649" y="924752"/>
                  </a:lnTo>
                  <a:lnTo>
                    <a:pt x="724" y="926508"/>
                  </a:lnTo>
                  <a:lnTo>
                    <a:pt x="804" y="928263"/>
                  </a:lnTo>
                  <a:lnTo>
                    <a:pt x="888" y="929812"/>
                  </a:lnTo>
                  <a:lnTo>
                    <a:pt x="977" y="931362"/>
                  </a:lnTo>
                  <a:lnTo>
                    <a:pt x="1066" y="932808"/>
                  </a:lnTo>
                  <a:lnTo>
                    <a:pt x="1164" y="934047"/>
                  </a:lnTo>
                  <a:lnTo>
                    <a:pt x="1257" y="935286"/>
                  </a:lnTo>
                  <a:lnTo>
                    <a:pt x="1359" y="936422"/>
                  </a:lnTo>
                  <a:lnTo>
                    <a:pt x="1461" y="937455"/>
                  </a:lnTo>
                  <a:lnTo>
                    <a:pt x="1568" y="938281"/>
                  </a:lnTo>
                  <a:lnTo>
                    <a:pt x="1674" y="939107"/>
                  </a:lnTo>
                  <a:lnTo>
                    <a:pt x="1781" y="939830"/>
                  </a:lnTo>
                  <a:lnTo>
                    <a:pt x="1896" y="940347"/>
                  </a:lnTo>
                  <a:lnTo>
                    <a:pt x="2012" y="940760"/>
                  </a:lnTo>
                  <a:lnTo>
                    <a:pt x="2305" y="941689"/>
                  </a:lnTo>
                  <a:lnTo>
                    <a:pt x="2602" y="942825"/>
                  </a:lnTo>
                  <a:lnTo>
                    <a:pt x="2904" y="943962"/>
                  </a:lnTo>
                  <a:lnTo>
                    <a:pt x="3206" y="945304"/>
                  </a:lnTo>
                  <a:lnTo>
                    <a:pt x="3512" y="946647"/>
                  </a:lnTo>
                  <a:lnTo>
                    <a:pt x="3814" y="948093"/>
                  </a:lnTo>
                  <a:lnTo>
                    <a:pt x="4120" y="949745"/>
                  </a:lnTo>
                  <a:lnTo>
                    <a:pt x="4431" y="951398"/>
                  </a:lnTo>
                  <a:lnTo>
                    <a:pt x="4737" y="953050"/>
                  </a:lnTo>
                  <a:lnTo>
                    <a:pt x="5048" y="954909"/>
                  </a:lnTo>
                  <a:lnTo>
                    <a:pt x="5359" y="956871"/>
                  </a:lnTo>
                  <a:lnTo>
                    <a:pt x="5669" y="958834"/>
                  </a:lnTo>
                  <a:lnTo>
                    <a:pt x="5984" y="960899"/>
                  </a:lnTo>
                  <a:lnTo>
                    <a:pt x="6295" y="962965"/>
                  </a:lnTo>
                  <a:lnTo>
                    <a:pt x="6606" y="965237"/>
                  </a:lnTo>
                  <a:lnTo>
                    <a:pt x="6921" y="967406"/>
                  </a:lnTo>
                  <a:lnTo>
                    <a:pt x="7542" y="972156"/>
                  </a:lnTo>
                  <a:lnTo>
                    <a:pt x="8168" y="977114"/>
                  </a:lnTo>
                  <a:lnTo>
                    <a:pt x="8785" y="982174"/>
                  </a:lnTo>
                  <a:lnTo>
                    <a:pt x="9402" y="987442"/>
                  </a:lnTo>
                  <a:lnTo>
                    <a:pt x="10011" y="992915"/>
                  </a:lnTo>
                  <a:lnTo>
                    <a:pt x="10614" y="998492"/>
                  </a:lnTo>
                  <a:lnTo>
                    <a:pt x="11213" y="1004173"/>
                  </a:lnTo>
                  <a:lnTo>
                    <a:pt x="11799" y="1009853"/>
                  </a:lnTo>
                  <a:lnTo>
                    <a:pt x="12376" y="1015740"/>
                  </a:lnTo>
                  <a:lnTo>
                    <a:pt x="12945" y="1021523"/>
                  </a:lnTo>
                  <a:lnTo>
                    <a:pt x="13495" y="1027307"/>
                  </a:lnTo>
                  <a:lnTo>
                    <a:pt x="14037" y="1033090"/>
                  </a:lnTo>
                  <a:lnTo>
                    <a:pt x="14560" y="1038874"/>
                  </a:lnTo>
                  <a:lnTo>
                    <a:pt x="15071" y="1044554"/>
                  </a:lnTo>
                  <a:lnTo>
                    <a:pt x="15564" y="1050131"/>
                  </a:lnTo>
                  <a:lnTo>
                    <a:pt x="16039" y="1055605"/>
                  </a:lnTo>
                  <a:lnTo>
                    <a:pt x="16491" y="1060872"/>
                  </a:lnTo>
                  <a:lnTo>
                    <a:pt x="16926" y="1066036"/>
                  </a:lnTo>
                  <a:lnTo>
                    <a:pt x="17725" y="1075744"/>
                  </a:lnTo>
                  <a:lnTo>
                    <a:pt x="18427" y="1084523"/>
                  </a:lnTo>
                  <a:lnTo>
                    <a:pt x="19022" y="1092062"/>
                  </a:lnTo>
                  <a:lnTo>
                    <a:pt x="19155" y="1093611"/>
                  </a:lnTo>
                  <a:lnTo>
                    <a:pt x="19288" y="1094954"/>
                  </a:lnTo>
                  <a:lnTo>
                    <a:pt x="19426" y="1096193"/>
                  </a:lnTo>
                  <a:lnTo>
                    <a:pt x="19563" y="1097123"/>
                  </a:lnTo>
                  <a:lnTo>
                    <a:pt x="19705" y="1097846"/>
                  </a:lnTo>
                  <a:lnTo>
                    <a:pt x="19847" y="1098362"/>
                  </a:lnTo>
                  <a:lnTo>
                    <a:pt x="19994" y="1098672"/>
                  </a:lnTo>
                  <a:lnTo>
                    <a:pt x="20136" y="1098775"/>
                  </a:lnTo>
                  <a:lnTo>
                    <a:pt x="20278" y="1098672"/>
                  </a:lnTo>
                  <a:lnTo>
                    <a:pt x="20424" y="1098362"/>
                  </a:lnTo>
                  <a:lnTo>
                    <a:pt x="20566" y="1097846"/>
                  </a:lnTo>
                  <a:lnTo>
                    <a:pt x="20708" y="1097123"/>
                  </a:lnTo>
                  <a:lnTo>
                    <a:pt x="20846" y="1096193"/>
                  </a:lnTo>
                  <a:lnTo>
                    <a:pt x="20984" y="1094954"/>
                  </a:lnTo>
                  <a:lnTo>
                    <a:pt x="21117" y="1093611"/>
                  </a:lnTo>
                  <a:lnTo>
                    <a:pt x="21250" y="1092062"/>
                  </a:lnTo>
                  <a:lnTo>
                    <a:pt x="21845" y="1084523"/>
                  </a:lnTo>
                  <a:lnTo>
                    <a:pt x="22546" y="1075744"/>
                  </a:lnTo>
                  <a:lnTo>
                    <a:pt x="23345" y="1066036"/>
                  </a:lnTo>
                  <a:lnTo>
                    <a:pt x="23780" y="1060872"/>
                  </a:lnTo>
                  <a:lnTo>
                    <a:pt x="24233" y="1055605"/>
                  </a:lnTo>
                  <a:lnTo>
                    <a:pt x="24708" y="1050131"/>
                  </a:lnTo>
                  <a:lnTo>
                    <a:pt x="25201" y="1044554"/>
                  </a:lnTo>
                  <a:lnTo>
                    <a:pt x="25711" y="1038874"/>
                  </a:lnTo>
                  <a:lnTo>
                    <a:pt x="26235" y="1033090"/>
                  </a:lnTo>
                  <a:lnTo>
                    <a:pt x="26776" y="1027307"/>
                  </a:lnTo>
                  <a:lnTo>
                    <a:pt x="27327" y="1021523"/>
                  </a:lnTo>
                  <a:lnTo>
                    <a:pt x="27895" y="1015740"/>
                  </a:lnTo>
                  <a:lnTo>
                    <a:pt x="28472" y="1009853"/>
                  </a:lnTo>
                  <a:lnTo>
                    <a:pt x="29058" y="1004173"/>
                  </a:lnTo>
                  <a:lnTo>
                    <a:pt x="29657" y="998492"/>
                  </a:lnTo>
                  <a:lnTo>
                    <a:pt x="30261" y="992915"/>
                  </a:lnTo>
                  <a:lnTo>
                    <a:pt x="30869" y="987442"/>
                  </a:lnTo>
                  <a:lnTo>
                    <a:pt x="31486" y="982174"/>
                  </a:lnTo>
                  <a:lnTo>
                    <a:pt x="32103" y="977114"/>
                  </a:lnTo>
                  <a:lnTo>
                    <a:pt x="32729" y="972156"/>
                  </a:lnTo>
                  <a:lnTo>
                    <a:pt x="33351" y="967406"/>
                  </a:lnTo>
                  <a:lnTo>
                    <a:pt x="33666" y="965237"/>
                  </a:lnTo>
                  <a:lnTo>
                    <a:pt x="33976" y="962965"/>
                  </a:lnTo>
                  <a:lnTo>
                    <a:pt x="34287" y="960899"/>
                  </a:lnTo>
                  <a:lnTo>
                    <a:pt x="34602" y="958834"/>
                  </a:lnTo>
                  <a:lnTo>
                    <a:pt x="34913" y="956871"/>
                  </a:lnTo>
                  <a:lnTo>
                    <a:pt x="35224" y="954909"/>
                  </a:lnTo>
                  <a:lnTo>
                    <a:pt x="35535" y="953050"/>
                  </a:lnTo>
                  <a:lnTo>
                    <a:pt x="35841" y="951398"/>
                  </a:lnTo>
                  <a:lnTo>
                    <a:pt x="36152" y="949745"/>
                  </a:lnTo>
                  <a:lnTo>
                    <a:pt x="36458" y="948093"/>
                  </a:lnTo>
                  <a:lnTo>
                    <a:pt x="36760" y="946647"/>
                  </a:lnTo>
                  <a:lnTo>
                    <a:pt x="37066" y="945304"/>
                  </a:lnTo>
                  <a:lnTo>
                    <a:pt x="37368" y="943962"/>
                  </a:lnTo>
                  <a:lnTo>
                    <a:pt x="37670" y="942825"/>
                  </a:lnTo>
                  <a:lnTo>
                    <a:pt x="37967" y="941689"/>
                  </a:lnTo>
                  <a:lnTo>
                    <a:pt x="38260" y="940760"/>
                  </a:lnTo>
                  <a:lnTo>
                    <a:pt x="38375" y="940347"/>
                  </a:lnTo>
                  <a:lnTo>
                    <a:pt x="38491" y="939830"/>
                  </a:lnTo>
                  <a:lnTo>
                    <a:pt x="38597" y="939107"/>
                  </a:lnTo>
                  <a:lnTo>
                    <a:pt x="38704" y="938281"/>
                  </a:lnTo>
                  <a:lnTo>
                    <a:pt x="38810" y="937455"/>
                  </a:lnTo>
                  <a:lnTo>
                    <a:pt x="38913" y="936422"/>
                  </a:lnTo>
                  <a:lnTo>
                    <a:pt x="39015" y="935286"/>
                  </a:lnTo>
                  <a:lnTo>
                    <a:pt x="39108" y="934047"/>
                  </a:lnTo>
                  <a:lnTo>
                    <a:pt x="39206" y="932808"/>
                  </a:lnTo>
                  <a:lnTo>
                    <a:pt x="39294" y="931362"/>
                  </a:lnTo>
                  <a:lnTo>
                    <a:pt x="39383" y="929812"/>
                  </a:lnTo>
                  <a:lnTo>
                    <a:pt x="39467" y="928263"/>
                  </a:lnTo>
                  <a:lnTo>
                    <a:pt x="39547" y="926508"/>
                  </a:lnTo>
                  <a:lnTo>
                    <a:pt x="39623" y="924752"/>
                  </a:lnTo>
                  <a:lnTo>
                    <a:pt x="39698" y="922893"/>
                  </a:lnTo>
                  <a:lnTo>
                    <a:pt x="39765" y="920931"/>
                  </a:lnTo>
                  <a:lnTo>
                    <a:pt x="39831" y="918968"/>
                  </a:lnTo>
                  <a:lnTo>
                    <a:pt x="39894" y="916903"/>
                  </a:lnTo>
                  <a:lnTo>
                    <a:pt x="39951" y="914734"/>
                  </a:lnTo>
                  <a:lnTo>
                    <a:pt x="40005" y="912565"/>
                  </a:lnTo>
                  <a:lnTo>
                    <a:pt x="40053" y="910293"/>
                  </a:lnTo>
                  <a:lnTo>
                    <a:pt x="40093" y="908021"/>
                  </a:lnTo>
                  <a:lnTo>
                    <a:pt x="40133" y="905645"/>
                  </a:lnTo>
                  <a:lnTo>
                    <a:pt x="40169" y="903167"/>
                  </a:lnTo>
                  <a:lnTo>
                    <a:pt x="40200" y="900688"/>
                  </a:lnTo>
                  <a:lnTo>
                    <a:pt x="40222" y="898209"/>
                  </a:lnTo>
                  <a:lnTo>
                    <a:pt x="40244" y="895627"/>
                  </a:lnTo>
                  <a:lnTo>
                    <a:pt x="40258" y="893149"/>
                  </a:lnTo>
                  <a:lnTo>
                    <a:pt x="40266" y="890464"/>
                  </a:lnTo>
                  <a:lnTo>
                    <a:pt x="40271" y="887882"/>
                  </a:lnTo>
                  <a:lnTo>
                    <a:pt x="40266" y="885196"/>
                  </a:lnTo>
                  <a:lnTo>
                    <a:pt x="40258" y="882511"/>
                  </a:lnTo>
                  <a:lnTo>
                    <a:pt x="40195" y="867846"/>
                  </a:lnTo>
                  <a:lnTo>
                    <a:pt x="40116" y="851734"/>
                  </a:lnTo>
                  <a:lnTo>
                    <a:pt x="40071" y="843162"/>
                  </a:lnTo>
                  <a:lnTo>
                    <a:pt x="40018" y="834177"/>
                  </a:lnTo>
                  <a:lnTo>
                    <a:pt x="39965" y="824882"/>
                  </a:lnTo>
                  <a:lnTo>
                    <a:pt x="39902" y="815174"/>
                  </a:lnTo>
                  <a:lnTo>
                    <a:pt x="39836" y="805259"/>
                  </a:lnTo>
                  <a:lnTo>
                    <a:pt x="39765" y="794931"/>
                  </a:lnTo>
                  <a:lnTo>
                    <a:pt x="39689" y="784397"/>
                  </a:lnTo>
                  <a:lnTo>
                    <a:pt x="39605" y="773553"/>
                  </a:lnTo>
                  <a:lnTo>
                    <a:pt x="39516" y="762295"/>
                  </a:lnTo>
                  <a:lnTo>
                    <a:pt x="39423" y="750935"/>
                  </a:lnTo>
                  <a:lnTo>
                    <a:pt x="39321" y="739161"/>
                  </a:lnTo>
                  <a:lnTo>
                    <a:pt x="39210" y="727181"/>
                  </a:lnTo>
                  <a:lnTo>
                    <a:pt x="39095" y="714994"/>
                  </a:lnTo>
                  <a:lnTo>
                    <a:pt x="38970" y="702497"/>
                  </a:lnTo>
                  <a:lnTo>
                    <a:pt x="38842" y="689691"/>
                  </a:lnTo>
                  <a:lnTo>
                    <a:pt x="38704" y="676781"/>
                  </a:lnTo>
                  <a:lnTo>
                    <a:pt x="38557" y="663665"/>
                  </a:lnTo>
                  <a:lnTo>
                    <a:pt x="38402" y="650239"/>
                  </a:lnTo>
                  <a:lnTo>
                    <a:pt x="38238" y="636606"/>
                  </a:lnTo>
                  <a:lnTo>
                    <a:pt x="38069" y="622870"/>
                  </a:lnTo>
                  <a:lnTo>
                    <a:pt x="37887" y="608927"/>
                  </a:lnTo>
                  <a:lnTo>
                    <a:pt x="37701" y="594778"/>
                  </a:lnTo>
                  <a:lnTo>
                    <a:pt x="37501" y="580526"/>
                  </a:lnTo>
                  <a:lnTo>
                    <a:pt x="37292" y="566067"/>
                  </a:lnTo>
                  <a:lnTo>
                    <a:pt x="37075" y="551402"/>
                  </a:lnTo>
                  <a:lnTo>
                    <a:pt x="36848" y="536633"/>
                  </a:lnTo>
                  <a:lnTo>
                    <a:pt x="36613" y="521761"/>
                  </a:lnTo>
                  <a:lnTo>
                    <a:pt x="36365" y="506786"/>
                  </a:lnTo>
                  <a:lnTo>
                    <a:pt x="36107" y="491604"/>
                  </a:lnTo>
                  <a:lnTo>
                    <a:pt x="35836" y="476422"/>
                  </a:lnTo>
                  <a:lnTo>
                    <a:pt x="35557" y="461137"/>
                  </a:lnTo>
                  <a:lnTo>
                    <a:pt x="35268" y="445645"/>
                  </a:lnTo>
                  <a:lnTo>
                    <a:pt x="34966" y="430153"/>
                  </a:lnTo>
                  <a:lnTo>
                    <a:pt x="34651" y="414662"/>
                  </a:lnTo>
                  <a:lnTo>
                    <a:pt x="34323" y="398963"/>
                  </a:lnTo>
                  <a:lnTo>
                    <a:pt x="33985" y="383265"/>
                  </a:lnTo>
                  <a:lnTo>
                    <a:pt x="33635" y="367567"/>
                  </a:lnTo>
                  <a:lnTo>
                    <a:pt x="33275" y="351868"/>
                  </a:lnTo>
                  <a:lnTo>
                    <a:pt x="33089" y="343916"/>
                  </a:lnTo>
                  <a:lnTo>
                    <a:pt x="32898" y="336067"/>
                  </a:lnTo>
                  <a:lnTo>
                    <a:pt x="32707" y="328115"/>
                  </a:lnTo>
                  <a:lnTo>
                    <a:pt x="32512" y="320265"/>
                  </a:lnTo>
                  <a:lnTo>
                    <a:pt x="32312" y="312313"/>
                  </a:lnTo>
                  <a:lnTo>
                    <a:pt x="32108" y="304361"/>
                  </a:lnTo>
                  <a:lnTo>
                    <a:pt x="31903" y="296511"/>
                  </a:lnTo>
                  <a:lnTo>
                    <a:pt x="31695" y="288559"/>
                  </a:lnTo>
                  <a:lnTo>
                    <a:pt x="31482" y="280710"/>
                  </a:lnTo>
                  <a:lnTo>
                    <a:pt x="31264" y="272758"/>
                  </a:lnTo>
                  <a:lnTo>
                    <a:pt x="31047" y="264908"/>
                  </a:lnTo>
                  <a:lnTo>
                    <a:pt x="30820" y="256956"/>
                  </a:lnTo>
                  <a:lnTo>
                    <a:pt x="30594" y="249107"/>
                  </a:lnTo>
                  <a:lnTo>
                    <a:pt x="30368" y="241154"/>
                  </a:lnTo>
                  <a:lnTo>
                    <a:pt x="30132" y="233305"/>
                  </a:lnTo>
                  <a:lnTo>
                    <a:pt x="29897" y="225456"/>
                  </a:lnTo>
                  <a:lnTo>
                    <a:pt x="29653" y="217607"/>
                  </a:lnTo>
                  <a:lnTo>
                    <a:pt x="29409" y="209758"/>
                  </a:lnTo>
                  <a:lnTo>
                    <a:pt x="29160" y="201909"/>
                  </a:lnTo>
                  <a:lnTo>
                    <a:pt x="28912" y="194163"/>
                  </a:lnTo>
                  <a:lnTo>
                    <a:pt x="28654" y="186314"/>
                  </a:lnTo>
                  <a:lnTo>
                    <a:pt x="28397" y="178568"/>
                  </a:lnTo>
                  <a:lnTo>
                    <a:pt x="28130" y="170822"/>
                  </a:lnTo>
                  <a:lnTo>
                    <a:pt x="27864" y="163076"/>
                  </a:lnTo>
                  <a:lnTo>
                    <a:pt x="27593" y="155330"/>
                  </a:lnTo>
                  <a:lnTo>
                    <a:pt x="27318" y="147585"/>
                  </a:lnTo>
                  <a:lnTo>
                    <a:pt x="27043" y="139942"/>
                  </a:lnTo>
                  <a:lnTo>
                    <a:pt x="26759" y="132196"/>
                  </a:lnTo>
                  <a:lnTo>
                    <a:pt x="26475" y="124554"/>
                  </a:lnTo>
                  <a:lnTo>
                    <a:pt x="26182" y="117014"/>
                  </a:lnTo>
                  <a:lnTo>
                    <a:pt x="25889" y="109372"/>
                  </a:lnTo>
                  <a:lnTo>
                    <a:pt x="25591" y="101832"/>
                  </a:lnTo>
                  <a:lnTo>
                    <a:pt x="25289" y="94293"/>
                  </a:lnTo>
                  <a:lnTo>
                    <a:pt x="24979" y="86754"/>
                  </a:lnTo>
                  <a:lnTo>
                    <a:pt x="24668" y="79318"/>
                  </a:lnTo>
                  <a:lnTo>
                    <a:pt x="24357" y="71882"/>
                  </a:lnTo>
                  <a:lnTo>
                    <a:pt x="24038" y="64446"/>
                  </a:lnTo>
                  <a:lnTo>
                    <a:pt x="23714" y="57010"/>
                  </a:lnTo>
                  <a:lnTo>
                    <a:pt x="23385" y="49677"/>
                  </a:lnTo>
                  <a:lnTo>
                    <a:pt x="23052" y="42448"/>
                  </a:lnTo>
                  <a:lnTo>
                    <a:pt x="22719" y="35115"/>
                  </a:lnTo>
                  <a:lnTo>
                    <a:pt x="22377" y="27885"/>
                  </a:lnTo>
                  <a:lnTo>
                    <a:pt x="22036" y="20656"/>
                  </a:lnTo>
                  <a:lnTo>
                    <a:pt x="21685" y="13530"/>
                  </a:lnTo>
                  <a:lnTo>
                    <a:pt x="21601" y="11877"/>
                  </a:lnTo>
                  <a:lnTo>
                    <a:pt x="21512" y="10328"/>
                  </a:lnTo>
                  <a:lnTo>
                    <a:pt x="21423" y="8985"/>
                  </a:lnTo>
                  <a:lnTo>
                    <a:pt x="21334" y="7643"/>
                  </a:lnTo>
                  <a:lnTo>
                    <a:pt x="21241" y="6403"/>
                  </a:lnTo>
                  <a:lnTo>
                    <a:pt x="21143" y="5267"/>
                  </a:lnTo>
                  <a:lnTo>
                    <a:pt x="21050" y="4338"/>
                  </a:lnTo>
                  <a:lnTo>
                    <a:pt x="20953" y="3408"/>
                  </a:lnTo>
                  <a:lnTo>
                    <a:pt x="20850" y="2582"/>
                  </a:lnTo>
                  <a:lnTo>
                    <a:pt x="20753" y="1963"/>
                  </a:lnTo>
                  <a:lnTo>
                    <a:pt x="20651" y="1343"/>
                  </a:lnTo>
                  <a:lnTo>
                    <a:pt x="20549" y="826"/>
                  </a:lnTo>
                  <a:lnTo>
                    <a:pt x="20447" y="517"/>
                  </a:lnTo>
                  <a:lnTo>
                    <a:pt x="20344" y="207"/>
                  </a:lnTo>
                  <a:lnTo>
                    <a:pt x="20238" y="104"/>
                  </a:lnTo>
                  <a:lnTo>
                    <a:pt x="20136" y="0"/>
                  </a:ln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rot="10800000">
              <a:off x="4579760" y="2372392"/>
              <a:ext cx="364926" cy="389094"/>
            </a:xfrm>
            <a:custGeom>
              <a:avLst/>
              <a:gdLst/>
              <a:ahLst/>
              <a:cxnLst/>
              <a:rect l="l" t="t" r="r" b="b"/>
              <a:pathLst>
                <a:path w="23359" h="549956" extrusionOk="0">
                  <a:moveTo>
                    <a:pt x="13979" y="1"/>
                  </a:moveTo>
                  <a:lnTo>
                    <a:pt x="13877" y="104"/>
                  </a:lnTo>
                  <a:lnTo>
                    <a:pt x="13775" y="414"/>
                  </a:lnTo>
                  <a:lnTo>
                    <a:pt x="13704" y="724"/>
                  </a:lnTo>
                  <a:lnTo>
                    <a:pt x="13637" y="1034"/>
                  </a:lnTo>
                  <a:lnTo>
                    <a:pt x="13566" y="1550"/>
                  </a:lnTo>
                  <a:lnTo>
                    <a:pt x="13504" y="2066"/>
                  </a:lnTo>
                  <a:lnTo>
                    <a:pt x="13438" y="2789"/>
                  </a:lnTo>
                  <a:lnTo>
                    <a:pt x="13375" y="3512"/>
                  </a:lnTo>
                  <a:lnTo>
                    <a:pt x="13313" y="4235"/>
                  </a:lnTo>
                  <a:lnTo>
                    <a:pt x="13256" y="5165"/>
                  </a:lnTo>
                  <a:lnTo>
                    <a:pt x="13198" y="6094"/>
                  </a:lnTo>
                  <a:lnTo>
                    <a:pt x="13145" y="7127"/>
                  </a:lnTo>
                  <a:lnTo>
                    <a:pt x="13091" y="8160"/>
                  </a:lnTo>
                  <a:lnTo>
                    <a:pt x="13043" y="9399"/>
                  </a:lnTo>
                  <a:lnTo>
                    <a:pt x="12994" y="10535"/>
                  </a:lnTo>
                  <a:lnTo>
                    <a:pt x="12949" y="11878"/>
                  </a:lnTo>
                  <a:lnTo>
                    <a:pt x="12909" y="13220"/>
                  </a:lnTo>
                  <a:lnTo>
                    <a:pt x="12869" y="14563"/>
                  </a:lnTo>
                  <a:lnTo>
                    <a:pt x="187" y="504308"/>
                  </a:lnTo>
                  <a:lnTo>
                    <a:pt x="152" y="505650"/>
                  </a:lnTo>
                  <a:lnTo>
                    <a:pt x="121" y="506993"/>
                  </a:lnTo>
                  <a:lnTo>
                    <a:pt x="94" y="508335"/>
                  </a:lnTo>
                  <a:lnTo>
                    <a:pt x="72" y="509781"/>
                  </a:lnTo>
                  <a:lnTo>
                    <a:pt x="54" y="511227"/>
                  </a:lnTo>
                  <a:lnTo>
                    <a:pt x="36" y="512673"/>
                  </a:lnTo>
                  <a:lnTo>
                    <a:pt x="23" y="514119"/>
                  </a:lnTo>
                  <a:lnTo>
                    <a:pt x="14" y="515565"/>
                  </a:lnTo>
                  <a:lnTo>
                    <a:pt x="5" y="517011"/>
                  </a:lnTo>
                  <a:lnTo>
                    <a:pt x="1" y="518457"/>
                  </a:lnTo>
                  <a:lnTo>
                    <a:pt x="1" y="519903"/>
                  </a:lnTo>
                  <a:lnTo>
                    <a:pt x="1" y="521348"/>
                  </a:lnTo>
                  <a:lnTo>
                    <a:pt x="5" y="522794"/>
                  </a:lnTo>
                  <a:lnTo>
                    <a:pt x="14" y="524240"/>
                  </a:lnTo>
                  <a:lnTo>
                    <a:pt x="23" y="525686"/>
                  </a:lnTo>
                  <a:lnTo>
                    <a:pt x="36" y="527132"/>
                  </a:lnTo>
                  <a:lnTo>
                    <a:pt x="54" y="528475"/>
                  </a:lnTo>
                  <a:lnTo>
                    <a:pt x="72" y="529817"/>
                  </a:lnTo>
                  <a:lnTo>
                    <a:pt x="94" y="531263"/>
                  </a:lnTo>
                  <a:lnTo>
                    <a:pt x="121" y="532503"/>
                  </a:lnTo>
                  <a:lnTo>
                    <a:pt x="147" y="533845"/>
                  </a:lnTo>
                  <a:lnTo>
                    <a:pt x="178" y="535084"/>
                  </a:lnTo>
                  <a:lnTo>
                    <a:pt x="210" y="536324"/>
                  </a:lnTo>
                  <a:lnTo>
                    <a:pt x="245" y="537563"/>
                  </a:lnTo>
                  <a:lnTo>
                    <a:pt x="285" y="538699"/>
                  </a:lnTo>
                  <a:lnTo>
                    <a:pt x="325" y="539835"/>
                  </a:lnTo>
                  <a:lnTo>
                    <a:pt x="369" y="540971"/>
                  </a:lnTo>
                  <a:lnTo>
                    <a:pt x="418" y="542004"/>
                  </a:lnTo>
                  <a:lnTo>
                    <a:pt x="467" y="543037"/>
                  </a:lnTo>
                  <a:lnTo>
                    <a:pt x="516" y="543966"/>
                  </a:lnTo>
                  <a:lnTo>
                    <a:pt x="569" y="544793"/>
                  </a:lnTo>
                  <a:lnTo>
                    <a:pt x="627" y="545722"/>
                  </a:lnTo>
                  <a:lnTo>
                    <a:pt x="684" y="546445"/>
                  </a:lnTo>
                  <a:lnTo>
                    <a:pt x="742" y="547168"/>
                  </a:lnTo>
                  <a:lnTo>
                    <a:pt x="804" y="547788"/>
                  </a:lnTo>
                  <a:lnTo>
                    <a:pt x="862" y="548304"/>
                  </a:lnTo>
                  <a:lnTo>
                    <a:pt x="924" y="548717"/>
                  </a:lnTo>
                  <a:lnTo>
                    <a:pt x="986" y="549130"/>
                  </a:lnTo>
                  <a:lnTo>
                    <a:pt x="1048" y="549440"/>
                  </a:lnTo>
                  <a:lnTo>
                    <a:pt x="1111" y="549647"/>
                  </a:lnTo>
                  <a:lnTo>
                    <a:pt x="1173" y="549853"/>
                  </a:lnTo>
                  <a:lnTo>
                    <a:pt x="1235" y="549956"/>
                  </a:lnTo>
                  <a:lnTo>
                    <a:pt x="1364" y="549956"/>
                  </a:lnTo>
                  <a:lnTo>
                    <a:pt x="1426" y="549853"/>
                  </a:lnTo>
                  <a:lnTo>
                    <a:pt x="1488" y="549647"/>
                  </a:lnTo>
                  <a:lnTo>
                    <a:pt x="1546" y="549440"/>
                  </a:lnTo>
                  <a:lnTo>
                    <a:pt x="1608" y="549130"/>
                  </a:lnTo>
                  <a:lnTo>
                    <a:pt x="1670" y="548717"/>
                  </a:lnTo>
                  <a:lnTo>
                    <a:pt x="1728" y="548304"/>
                  </a:lnTo>
                  <a:lnTo>
                    <a:pt x="1785" y="547788"/>
                  </a:lnTo>
                  <a:lnTo>
                    <a:pt x="1843" y="547168"/>
                  </a:lnTo>
                  <a:lnTo>
                    <a:pt x="1901" y="546548"/>
                  </a:lnTo>
                  <a:lnTo>
                    <a:pt x="1954" y="545825"/>
                  </a:lnTo>
                  <a:lnTo>
                    <a:pt x="2007" y="545102"/>
                  </a:lnTo>
                  <a:lnTo>
                    <a:pt x="2061" y="544276"/>
                  </a:lnTo>
                  <a:lnTo>
                    <a:pt x="2109" y="543347"/>
                  </a:lnTo>
                  <a:lnTo>
                    <a:pt x="2158" y="542417"/>
                  </a:lnTo>
                  <a:lnTo>
                    <a:pt x="2203" y="541384"/>
                  </a:lnTo>
                  <a:lnTo>
                    <a:pt x="2247" y="540248"/>
                  </a:lnTo>
                  <a:lnTo>
                    <a:pt x="2291" y="539112"/>
                  </a:lnTo>
                  <a:lnTo>
                    <a:pt x="2331" y="537976"/>
                  </a:lnTo>
                  <a:lnTo>
                    <a:pt x="2371" y="536737"/>
                  </a:lnTo>
                  <a:lnTo>
                    <a:pt x="2407" y="535394"/>
                  </a:lnTo>
                  <a:lnTo>
                    <a:pt x="14299" y="76323"/>
                  </a:lnTo>
                  <a:lnTo>
                    <a:pt x="21219" y="215129"/>
                  </a:lnTo>
                  <a:lnTo>
                    <a:pt x="21268" y="216162"/>
                  </a:lnTo>
                  <a:lnTo>
                    <a:pt x="21321" y="217091"/>
                  </a:lnTo>
                  <a:lnTo>
                    <a:pt x="21374" y="217918"/>
                  </a:lnTo>
                  <a:lnTo>
                    <a:pt x="21432" y="218640"/>
                  </a:lnTo>
                  <a:lnTo>
                    <a:pt x="21490" y="219363"/>
                  </a:lnTo>
                  <a:lnTo>
                    <a:pt x="21548" y="219983"/>
                  </a:lnTo>
                  <a:lnTo>
                    <a:pt x="21605" y="220499"/>
                  </a:lnTo>
                  <a:lnTo>
                    <a:pt x="21667" y="221016"/>
                  </a:lnTo>
                  <a:lnTo>
                    <a:pt x="21725" y="221429"/>
                  </a:lnTo>
                  <a:lnTo>
                    <a:pt x="21787" y="221842"/>
                  </a:lnTo>
                  <a:lnTo>
                    <a:pt x="21849" y="222049"/>
                  </a:lnTo>
                  <a:lnTo>
                    <a:pt x="21912" y="222255"/>
                  </a:lnTo>
                  <a:lnTo>
                    <a:pt x="21974" y="222462"/>
                  </a:lnTo>
                  <a:lnTo>
                    <a:pt x="22098" y="222462"/>
                  </a:lnTo>
                  <a:lnTo>
                    <a:pt x="22160" y="222358"/>
                  </a:lnTo>
                  <a:lnTo>
                    <a:pt x="22222" y="222255"/>
                  </a:lnTo>
                  <a:lnTo>
                    <a:pt x="22284" y="222049"/>
                  </a:lnTo>
                  <a:lnTo>
                    <a:pt x="22342" y="221739"/>
                  </a:lnTo>
                  <a:lnTo>
                    <a:pt x="22404" y="221429"/>
                  </a:lnTo>
                  <a:lnTo>
                    <a:pt x="22466" y="221016"/>
                  </a:lnTo>
                  <a:lnTo>
                    <a:pt x="22524" y="220499"/>
                  </a:lnTo>
                  <a:lnTo>
                    <a:pt x="22582" y="219983"/>
                  </a:lnTo>
                  <a:lnTo>
                    <a:pt x="22640" y="219363"/>
                  </a:lnTo>
                  <a:lnTo>
                    <a:pt x="22693" y="218640"/>
                  </a:lnTo>
                  <a:lnTo>
                    <a:pt x="22751" y="217918"/>
                  </a:lnTo>
                  <a:lnTo>
                    <a:pt x="22804" y="217091"/>
                  </a:lnTo>
                  <a:lnTo>
                    <a:pt x="22857" y="216162"/>
                  </a:lnTo>
                  <a:lnTo>
                    <a:pt x="22906" y="215232"/>
                  </a:lnTo>
                  <a:lnTo>
                    <a:pt x="22955" y="214199"/>
                  </a:lnTo>
                  <a:lnTo>
                    <a:pt x="22999" y="213167"/>
                  </a:lnTo>
                  <a:lnTo>
                    <a:pt x="23044" y="212031"/>
                  </a:lnTo>
                  <a:lnTo>
                    <a:pt x="23088" y="210791"/>
                  </a:lnTo>
                  <a:lnTo>
                    <a:pt x="23128" y="209552"/>
                  </a:lnTo>
                  <a:lnTo>
                    <a:pt x="23163" y="208313"/>
                  </a:lnTo>
                  <a:lnTo>
                    <a:pt x="23194" y="206970"/>
                  </a:lnTo>
                  <a:lnTo>
                    <a:pt x="23226" y="205627"/>
                  </a:lnTo>
                  <a:lnTo>
                    <a:pt x="23252" y="204285"/>
                  </a:lnTo>
                  <a:lnTo>
                    <a:pt x="23279" y="202942"/>
                  </a:lnTo>
                  <a:lnTo>
                    <a:pt x="23297" y="201600"/>
                  </a:lnTo>
                  <a:lnTo>
                    <a:pt x="23314" y="200154"/>
                  </a:lnTo>
                  <a:lnTo>
                    <a:pt x="23332" y="198708"/>
                  </a:lnTo>
                  <a:lnTo>
                    <a:pt x="23341" y="197262"/>
                  </a:lnTo>
                  <a:lnTo>
                    <a:pt x="23350" y="195816"/>
                  </a:lnTo>
                  <a:lnTo>
                    <a:pt x="23359" y="194370"/>
                  </a:lnTo>
                  <a:lnTo>
                    <a:pt x="23359" y="192924"/>
                  </a:lnTo>
                  <a:lnTo>
                    <a:pt x="23359" y="191478"/>
                  </a:lnTo>
                  <a:lnTo>
                    <a:pt x="23359" y="190032"/>
                  </a:lnTo>
                  <a:lnTo>
                    <a:pt x="23350" y="188587"/>
                  </a:lnTo>
                  <a:lnTo>
                    <a:pt x="23341" y="187244"/>
                  </a:lnTo>
                  <a:lnTo>
                    <a:pt x="23328" y="185798"/>
                  </a:lnTo>
                  <a:lnTo>
                    <a:pt x="23314" y="184352"/>
                  </a:lnTo>
                  <a:lnTo>
                    <a:pt x="23297" y="183010"/>
                  </a:lnTo>
                  <a:lnTo>
                    <a:pt x="23274" y="181564"/>
                  </a:lnTo>
                  <a:lnTo>
                    <a:pt x="23252" y="180221"/>
                  </a:lnTo>
                  <a:lnTo>
                    <a:pt x="23226" y="178878"/>
                  </a:lnTo>
                  <a:lnTo>
                    <a:pt x="23194" y="177639"/>
                  </a:lnTo>
                  <a:lnTo>
                    <a:pt x="23163" y="176296"/>
                  </a:lnTo>
                  <a:lnTo>
                    <a:pt x="23128" y="175057"/>
                  </a:lnTo>
                  <a:lnTo>
                    <a:pt x="23092" y="173921"/>
                  </a:lnTo>
                  <a:lnTo>
                    <a:pt x="23048" y="172682"/>
                  </a:lnTo>
                  <a:lnTo>
                    <a:pt x="23008" y="171546"/>
                  </a:lnTo>
                  <a:lnTo>
                    <a:pt x="22959" y="170513"/>
                  </a:lnTo>
                  <a:lnTo>
                    <a:pt x="22910" y="169480"/>
                  </a:lnTo>
                  <a:lnTo>
                    <a:pt x="14827" y="7334"/>
                  </a:lnTo>
                  <a:lnTo>
                    <a:pt x="14734" y="5681"/>
                  </a:lnTo>
                  <a:lnTo>
                    <a:pt x="14636" y="4132"/>
                  </a:lnTo>
                  <a:lnTo>
                    <a:pt x="14534" y="2893"/>
                  </a:lnTo>
                  <a:lnTo>
                    <a:pt x="14432" y="1860"/>
                  </a:lnTo>
                  <a:lnTo>
                    <a:pt x="14321" y="1034"/>
                  </a:lnTo>
                  <a:lnTo>
                    <a:pt x="14210" y="517"/>
                  </a:lnTo>
                  <a:lnTo>
                    <a:pt x="14095" y="104"/>
                  </a:lnTo>
                  <a:lnTo>
                    <a:pt x="139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rot="10800000">
              <a:off x="4387460" y="3217285"/>
              <a:ext cx="749521" cy="221400"/>
            </a:xfrm>
            <a:custGeom>
              <a:avLst/>
              <a:gdLst/>
              <a:ahLst/>
              <a:cxnLst/>
              <a:rect l="l" t="t" r="r" b="b"/>
              <a:pathLst>
                <a:path w="47977" h="312933" extrusionOk="0">
                  <a:moveTo>
                    <a:pt x="6118" y="1"/>
                  </a:moveTo>
                  <a:lnTo>
                    <a:pt x="5953" y="207"/>
                  </a:lnTo>
                  <a:lnTo>
                    <a:pt x="5794" y="414"/>
                  </a:lnTo>
                  <a:lnTo>
                    <a:pt x="5634" y="724"/>
                  </a:lnTo>
                  <a:lnTo>
                    <a:pt x="5478" y="1137"/>
                  </a:lnTo>
                  <a:lnTo>
                    <a:pt x="5323" y="1653"/>
                  </a:lnTo>
                  <a:lnTo>
                    <a:pt x="5168" y="2273"/>
                  </a:lnTo>
                  <a:lnTo>
                    <a:pt x="5012" y="2892"/>
                  </a:lnTo>
                  <a:lnTo>
                    <a:pt x="4861" y="3719"/>
                  </a:lnTo>
                  <a:lnTo>
                    <a:pt x="4710" y="4545"/>
                  </a:lnTo>
                  <a:lnTo>
                    <a:pt x="4559" y="5474"/>
                  </a:lnTo>
                  <a:lnTo>
                    <a:pt x="4413" y="6507"/>
                  </a:lnTo>
                  <a:lnTo>
                    <a:pt x="4262" y="7643"/>
                  </a:lnTo>
                  <a:lnTo>
                    <a:pt x="4120" y="8883"/>
                  </a:lnTo>
                  <a:lnTo>
                    <a:pt x="3978" y="10122"/>
                  </a:lnTo>
                  <a:lnTo>
                    <a:pt x="3836" y="11465"/>
                  </a:lnTo>
                  <a:lnTo>
                    <a:pt x="3694" y="12910"/>
                  </a:lnTo>
                  <a:lnTo>
                    <a:pt x="3556" y="14356"/>
                  </a:lnTo>
                  <a:lnTo>
                    <a:pt x="3419" y="15906"/>
                  </a:lnTo>
                  <a:lnTo>
                    <a:pt x="3285" y="17558"/>
                  </a:lnTo>
                  <a:lnTo>
                    <a:pt x="3152" y="19314"/>
                  </a:lnTo>
                  <a:lnTo>
                    <a:pt x="3024" y="21069"/>
                  </a:lnTo>
                  <a:lnTo>
                    <a:pt x="2895" y="22928"/>
                  </a:lnTo>
                  <a:lnTo>
                    <a:pt x="2766" y="24891"/>
                  </a:lnTo>
                  <a:lnTo>
                    <a:pt x="2642" y="26956"/>
                  </a:lnTo>
                  <a:lnTo>
                    <a:pt x="2522" y="29022"/>
                  </a:lnTo>
                  <a:lnTo>
                    <a:pt x="2402" y="31087"/>
                  </a:lnTo>
                  <a:lnTo>
                    <a:pt x="2287" y="33360"/>
                  </a:lnTo>
                  <a:lnTo>
                    <a:pt x="2171" y="35632"/>
                  </a:lnTo>
                  <a:lnTo>
                    <a:pt x="2056" y="37904"/>
                  </a:lnTo>
                  <a:lnTo>
                    <a:pt x="1945" y="40279"/>
                  </a:lnTo>
                  <a:lnTo>
                    <a:pt x="1838" y="42758"/>
                  </a:lnTo>
                  <a:lnTo>
                    <a:pt x="1732" y="45236"/>
                  </a:lnTo>
                  <a:lnTo>
                    <a:pt x="1630" y="47818"/>
                  </a:lnTo>
                  <a:lnTo>
                    <a:pt x="1532" y="50400"/>
                  </a:lnTo>
                  <a:lnTo>
                    <a:pt x="1434" y="53086"/>
                  </a:lnTo>
                  <a:lnTo>
                    <a:pt x="1341" y="55874"/>
                  </a:lnTo>
                  <a:lnTo>
                    <a:pt x="1248" y="58663"/>
                  </a:lnTo>
                  <a:lnTo>
                    <a:pt x="1159" y="61451"/>
                  </a:lnTo>
                  <a:lnTo>
                    <a:pt x="1070" y="64343"/>
                  </a:lnTo>
                  <a:lnTo>
                    <a:pt x="991" y="67338"/>
                  </a:lnTo>
                  <a:lnTo>
                    <a:pt x="911" y="70333"/>
                  </a:lnTo>
                  <a:lnTo>
                    <a:pt x="831" y="73328"/>
                  </a:lnTo>
                  <a:lnTo>
                    <a:pt x="760" y="76426"/>
                  </a:lnTo>
                  <a:lnTo>
                    <a:pt x="689" y="79525"/>
                  </a:lnTo>
                  <a:lnTo>
                    <a:pt x="618" y="82726"/>
                  </a:lnTo>
                  <a:lnTo>
                    <a:pt x="556" y="85928"/>
                  </a:lnTo>
                  <a:lnTo>
                    <a:pt x="493" y="89130"/>
                  </a:lnTo>
                  <a:lnTo>
                    <a:pt x="436" y="92435"/>
                  </a:lnTo>
                  <a:lnTo>
                    <a:pt x="382" y="95843"/>
                  </a:lnTo>
                  <a:lnTo>
                    <a:pt x="329" y="99148"/>
                  </a:lnTo>
                  <a:lnTo>
                    <a:pt x="280" y="102556"/>
                  </a:lnTo>
                  <a:lnTo>
                    <a:pt x="240" y="106067"/>
                  </a:lnTo>
                  <a:lnTo>
                    <a:pt x="196" y="109475"/>
                  </a:lnTo>
                  <a:lnTo>
                    <a:pt x="160" y="113090"/>
                  </a:lnTo>
                  <a:lnTo>
                    <a:pt x="129" y="116602"/>
                  </a:lnTo>
                  <a:lnTo>
                    <a:pt x="98" y="120216"/>
                  </a:lnTo>
                  <a:lnTo>
                    <a:pt x="72" y="123831"/>
                  </a:lnTo>
                  <a:lnTo>
                    <a:pt x="49" y="127446"/>
                  </a:lnTo>
                  <a:lnTo>
                    <a:pt x="32" y="131061"/>
                  </a:lnTo>
                  <a:lnTo>
                    <a:pt x="18" y="134779"/>
                  </a:lnTo>
                  <a:lnTo>
                    <a:pt x="10" y="138497"/>
                  </a:lnTo>
                  <a:lnTo>
                    <a:pt x="1" y="142215"/>
                  </a:lnTo>
                  <a:lnTo>
                    <a:pt x="1" y="146036"/>
                  </a:lnTo>
                  <a:lnTo>
                    <a:pt x="1" y="166898"/>
                  </a:lnTo>
                  <a:lnTo>
                    <a:pt x="1" y="170616"/>
                  </a:lnTo>
                  <a:lnTo>
                    <a:pt x="10" y="174437"/>
                  </a:lnTo>
                  <a:lnTo>
                    <a:pt x="18" y="178155"/>
                  </a:lnTo>
                  <a:lnTo>
                    <a:pt x="32" y="181770"/>
                  </a:lnTo>
                  <a:lnTo>
                    <a:pt x="49" y="185488"/>
                  </a:lnTo>
                  <a:lnTo>
                    <a:pt x="72" y="189103"/>
                  </a:lnTo>
                  <a:lnTo>
                    <a:pt x="98" y="192718"/>
                  </a:lnTo>
                  <a:lnTo>
                    <a:pt x="129" y="196332"/>
                  </a:lnTo>
                  <a:lnTo>
                    <a:pt x="160" y="199844"/>
                  </a:lnTo>
                  <a:lnTo>
                    <a:pt x="196" y="203355"/>
                  </a:lnTo>
                  <a:lnTo>
                    <a:pt x="240" y="206867"/>
                  </a:lnTo>
                  <a:lnTo>
                    <a:pt x="280" y="210275"/>
                  </a:lnTo>
                  <a:lnTo>
                    <a:pt x="329" y="213683"/>
                  </a:lnTo>
                  <a:lnTo>
                    <a:pt x="382" y="217091"/>
                  </a:lnTo>
                  <a:lnTo>
                    <a:pt x="436" y="220396"/>
                  </a:lnTo>
                  <a:lnTo>
                    <a:pt x="493" y="223701"/>
                  </a:lnTo>
                  <a:lnTo>
                    <a:pt x="556" y="227006"/>
                  </a:lnTo>
                  <a:lnTo>
                    <a:pt x="618" y="230207"/>
                  </a:lnTo>
                  <a:lnTo>
                    <a:pt x="689" y="233409"/>
                  </a:lnTo>
                  <a:lnTo>
                    <a:pt x="760" y="236507"/>
                  </a:lnTo>
                  <a:lnTo>
                    <a:pt x="831" y="239606"/>
                  </a:lnTo>
                  <a:lnTo>
                    <a:pt x="911" y="242601"/>
                  </a:lnTo>
                  <a:lnTo>
                    <a:pt x="991" y="245596"/>
                  </a:lnTo>
                  <a:lnTo>
                    <a:pt x="1070" y="248591"/>
                  </a:lnTo>
                  <a:lnTo>
                    <a:pt x="1159" y="251483"/>
                  </a:lnTo>
                  <a:lnTo>
                    <a:pt x="1248" y="254271"/>
                  </a:lnTo>
                  <a:lnTo>
                    <a:pt x="1341" y="257060"/>
                  </a:lnTo>
                  <a:lnTo>
                    <a:pt x="1434" y="259745"/>
                  </a:lnTo>
                  <a:lnTo>
                    <a:pt x="1532" y="262430"/>
                  </a:lnTo>
                  <a:lnTo>
                    <a:pt x="1630" y="265115"/>
                  </a:lnTo>
                  <a:lnTo>
                    <a:pt x="1732" y="267697"/>
                  </a:lnTo>
                  <a:lnTo>
                    <a:pt x="1838" y="270176"/>
                  </a:lnTo>
                  <a:lnTo>
                    <a:pt x="1945" y="272655"/>
                  </a:lnTo>
                  <a:lnTo>
                    <a:pt x="2056" y="275030"/>
                  </a:lnTo>
                  <a:lnTo>
                    <a:pt x="2171" y="277302"/>
                  </a:lnTo>
                  <a:lnTo>
                    <a:pt x="2287" y="279574"/>
                  </a:lnTo>
                  <a:lnTo>
                    <a:pt x="2402" y="281743"/>
                  </a:lnTo>
                  <a:lnTo>
                    <a:pt x="2522" y="283912"/>
                  </a:lnTo>
                  <a:lnTo>
                    <a:pt x="2642" y="285978"/>
                  </a:lnTo>
                  <a:lnTo>
                    <a:pt x="2766" y="288043"/>
                  </a:lnTo>
                  <a:lnTo>
                    <a:pt x="2895" y="289902"/>
                  </a:lnTo>
                  <a:lnTo>
                    <a:pt x="3024" y="291761"/>
                  </a:lnTo>
                  <a:lnTo>
                    <a:pt x="3152" y="293620"/>
                  </a:lnTo>
                  <a:lnTo>
                    <a:pt x="3285" y="295273"/>
                  </a:lnTo>
                  <a:lnTo>
                    <a:pt x="3419" y="296925"/>
                  </a:lnTo>
                  <a:lnTo>
                    <a:pt x="3556" y="298577"/>
                  </a:lnTo>
                  <a:lnTo>
                    <a:pt x="3694" y="300023"/>
                  </a:lnTo>
                  <a:lnTo>
                    <a:pt x="3836" y="301469"/>
                  </a:lnTo>
                  <a:lnTo>
                    <a:pt x="3978" y="302812"/>
                  </a:lnTo>
                  <a:lnTo>
                    <a:pt x="4120" y="304051"/>
                  </a:lnTo>
                  <a:lnTo>
                    <a:pt x="4262" y="305291"/>
                  </a:lnTo>
                  <a:lnTo>
                    <a:pt x="4413" y="306323"/>
                  </a:lnTo>
                  <a:lnTo>
                    <a:pt x="4559" y="307356"/>
                  </a:lnTo>
                  <a:lnTo>
                    <a:pt x="4710" y="308389"/>
                  </a:lnTo>
                  <a:lnTo>
                    <a:pt x="4861" y="309215"/>
                  </a:lnTo>
                  <a:lnTo>
                    <a:pt x="5012" y="309938"/>
                  </a:lnTo>
                  <a:lnTo>
                    <a:pt x="5168" y="310661"/>
                  </a:lnTo>
                  <a:lnTo>
                    <a:pt x="5323" y="311281"/>
                  </a:lnTo>
                  <a:lnTo>
                    <a:pt x="5478" y="311797"/>
                  </a:lnTo>
                  <a:lnTo>
                    <a:pt x="5634" y="312210"/>
                  </a:lnTo>
                  <a:lnTo>
                    <a:pt x="5794" y="312520"/>
                  </a:lnTo>
                  <a:lnTo>
                    <a:pt x="5953" y="312727"/>
                  </a:lnTo>
                  <a:lnTo>
                    <a:pt x="6118" y="312933"/>
                  </a:lnTo>
                  <a:lnTo>
                    <a:pt x="41860" y="312933"/>
                  </a:lnTo>
                  <a:lnTo>
                    <a:pt x="42024" y="312727"/>
                  </a:lnTo>
                  <a:lnTo>
                    <a:pt x="42184" y="312520"/>
                  </a:lnTo>
                  <a:lnTo>
                    <a:pt x="42344" y="312210"/>
                  </a:lnTo>
                  <a:lnTo>
                    <a:pt x="42499" y="311797"/>
                  </a:lnTo>
                  <a:lnTo>
                    <a:pt x="42655" y="311281"/>
                  </a:lnTo>
                  <a:lnTo>
                    <a:pt x="42810" y="310661"/>
                  </a:lnTo>
                  <a:lnTo>
                    <a:pt x="42965" y="309938"/>
                  </a:lnTo>
                  <a:lnTo>
                    <a:pt x="43116" y="309215"/>
                  </a:lnTo>
                  <a:lnTo>
                    <a:pt x="43267" y="308389"/>
                  </a:lnTo>
                  <a:lnTo>
                    <a:pt x="43418" y="307356"/>
                  </a:lnTo>
                  <a:lnTo>
                    <a:pt x="43565" y="306323"/>
                  </a:lnTo>
                  <a:lnTo>
                    <a:pt x="43716" y="305291"/>
                  </a:lnTo>
                  <a:lnTo>
                    <a:pt x="43858" y="304051"/>
                  </a:lnTo>
                  <a:lnTo>
                    <a:pt x="44000" y="302812"/>
                  </a:lnTo>
                  <a:lnTo>
                    <a:pt x="44142" y="301469"/>
                  </a:lnTo>
                  <a:lnTo>
                    <a:pt x="44284" y="300023"/>
                  </a:lnTo>
                  <a:lnTo>
                    <a:pt x="44421" y="298577"/>
                  </a:lnTo>
                  <a:lnTo>
                    <a:pt x="44559" y="296925"/>
                  </a:lnTo>
                  <a:lnTo>
                    <a:pt x="44692" y="295273"/>
                  </a:lnTo>
                  <a:lnTo>
                    <a:pt x="44825" y="293620"/>
                  </a:lnTo>
                  <a:lnTo>
                    <a:pt x="44954" y="291761"/>
                  </a:lnTo>
                  <a:lnTo>
                    <a:pt x="45083" y="289902"/>
                  </a:lnTo>
                  <a:lnTo>
                    <a:pt x="45211" y="288043"/>
                  </a:lnTo>
                  <a:lnTo>
                    <a:pt x="45336" y="285978"/>
                  </a:lnTo>
                  <a:lnTo>
                    <a:pt x="45456" y="283912"/>
                  </a:lnTo>
                  <a:lnTo>
                    <a:pt x="45575" y="281743"/>
                  </a:lnTo>
                  <a:lnTo>
                    <a:pt x="45691" y="279574"/>
                  </a:lnTo>
                  <a:lnTo>
                    <a:pt x="45806" y="277302"/>
                  </a:lnTo>
                  <a:lnTo>
                    <a:pt x="45922" y="275030"/>
                  </a:lnTo>
                  <a:lnTo>
                    <a:pt x="46033" y="272655"/>
                  </a:lnTo>
                  <a:lnTo>
                    <a:pt x="46139" y="270176"/>
                  </a:lnTo>
                  <a:lnTo>
                    <a:pt x="46246" y="267697"/>
                  </a:lnTo>
                  <a:lnTo>
                    <a:pt x="46348" y="265115"/>
                  </a:lnTo>
                  <a:lnTo>
                    <a:pt x="46445" y="262430"/>
                  </a:lnTo>
                  <a:lnTo>
                    <a:pt x="46543" y="259745"/>
                  </a:lnTo>
                  <a:lnTo>
                    <a:pt x="46636" y="257060"/>
                  </a:lnTo>
                  <a:lnTo>
                    <a:pt x="46730" y="254271"/>
                  </a:lnTo>
                  <a:lnTo>
                    <a:pt x="46818" y="251483"/>
                  </a:lnTo>
                  <a:lnTo>
                    <a:pt x="46907" y="248591"/>
                  </a:lnTo>
                  <a:lnTo>
                    <a:pt x="46987" y="245596"/>
                  </a:lnTo>
                  <a:lnTo>
                    <a:pt x="47067" y="242601"/>
                  </a:lnTo>
                  <a:lnTo>
                    <a:pt x="47147" y="239606"/>
                  </a:lnTo>
                  <a:lnTo>
                    <a:pt x="47218" y="236507"/>
                  </a:lnTo>
                  <a:lnTo>
                    <a:pt x="47289" y="233409"/>
                  </a:lnTo>
                  <a:lnTo>
                    <a:pt x="47360" y="230207"/>
                  </a:lnTo>
                  <a:lnTo>
                    <a:pt x="47422" y="227006"/>
                  </a:lnTo>
                  <a:lnTo>
                    <a:pt x="47484" y="223701"/>
                  </a:lnTo>
                  <a:lnTo>
                    <a:pt x="47542" y="220396"/>
                  </a:lnTo>
                  <a:lnTo>
                    <a:pt x="47595" y="217091"/>
                  </a:lnTo>
                  <a:lnTo>
                    <a:pt x="47648" y="213683"/>
                  </a:lnTo>
                  <a:lnTo>
                    <a:pt x="47697" y="210275"/>
                  </a:lnTo>
                  <a:lnTo>
                    <a:pt x="47737" y="206867"/>
                  </a:lnTo>
                  <a:lnTo>
                    <a:pt x="47782" y="203355"/>
                  </a:lnTo>
                  <a:lnTo>
                    <a:pt x="47817" y="199844"/>
                  </a:lnTo>
                  <a:lnTo>
                    <a:pt x="47848" y="196332"/>
                  </a:lnTo>
                  <a:lnTo>
                    <a:pt x="47879" y="192718"/>
                  </a:lnTo>
                  <a:lnTo>
                    <a:pt x="47906" y="189103"/>
                  </a:lnTo>
                  <a:lnTo>
                    <a:pt x="47928" y="185488"/>
                  </a:lnTo>
                  <a:lnTo>
                    <a:pt x="47946" y="181770"/>
                  </a:lnTo>
                  <a:lnTo>
                    <a:pt x="47959" y="178155"/>
                  </a:lnTo>
                  <a:lnTo>
                    <a:pt x="47968" y="174437"/>
                  </a:lnTo>
                  <a:lnTo>
                    <a:pt x="47977" y="170616"/>
                  </a:lnTo>
                  <a:lnTo>
                    <a:pt x="47977" y="166898"/>
                  </a:lnTo>
                  <a:lnTo>
                    <a:pt x="47977" y="146036"/>
                  </a:lnTo>
                  <a:lnTo>
                    <a:pt x="47977" y="142215"/>
                  </a:lnTo>
                  <a:lnTo>
                    <a:pt x="47968" y="138497"/>
                  </a:lnTo>
                  <a:lnTo>
                    <a:pt x="47959" y="134779"/>
                  </a:lnTo>
                  <a:lnTo>
                    <a:pt x="47946" y="131061"/>
                  </a:lnTo>
                  <a:lnTo>
                    <a:pt x="47928" y="127446"/>
                  </a:lnTo>
                  <a:lnTo>
                    <a:pt x="47906" y="123831"/>
                  </a:lnTo>
                  <a:lnTo>
                    <a:pt x="47879" y="120216"/>
                  </a:lnTo>
                  <a:lnTo>
                    <a:pt x="47848" y="116602"/>
                  </a:lnTo>
                  <a:lnTo>
                    <a:pt x="47817" y="113090"/>
                  </a:lnTo>
                  <a:lnTo>
                    <a:pt x="47782" y="109475"/>
                  </a:lnTo>
                  <a:lnTo>
                    <a:pt x="47737" y="106067"/>
                  </a:lnTo>
                  <a:lnTo>
                    <a:pt x="47697" y="102556"/>
                  </a:lnTo>
                  <a:lnTo>
                    <a:pt x="47648" y="99148"/>
                  </a:lnTo>
                  <a:lnTo>
                    <a:pt x="47595" y="95843"/>
                  </a:lnTo>
                  <a:lnTo>
                    <a:pt x="47542" y="92435"/>
                  </a:lnTo>
                  <a:lnTo>
                    <a:pt x="47484" y="89130"/>
                  </a:lnTo>
                  <a:lnTo>
                    <a:pt x="47422" y="85928"/>
                  </a:lnTo>
                  <a:lnTo>
                    <a:pt x="47360" y="82726"/>
                  </a:lnTo>
                  <a:lnTo>
                    <a:pt x="47289" y="79525"/>
                  </a:lnTo>
                  <a:lnTo>
                    <a:pt x="47218" y="76426"/>
                  </a:lnTo>
                  <a:lnTo>
                    <a:pt x="47147" y="73328"/>
                  </a:lnTo>
                  <a:lnTo>
                    <a:pt x="47067" y="70333"/>
                  </a:lnTo>
                  <a:lnTo>
                    <a:pt x="46987" y="67338"/>
                  </a:lnTo>
                  <a:lnTo>
                    <a:pt x="46907" y="64343"/>
                  </a:lnTo>
                  <a:lnTo>
                    <a:pt x="46818" y="61451"/>
                  </a:lnTo>
                  <a:lnTo>
                    <a:pt x="46730" y="58663"/>
                  </a:lnTo>
                  <a:lnTo>
                    <a:pt x="46636" y="55874"/>
                  </a:lnTo>
                  <a:lnTo>
                    <a:pt x="46543" y="53086"/>
                  </a:lnTo>
                  <a:lnTo>
                    <a:pt x="46445" y="50400"/>
                  </a:lnTo>
                  <a:lnTo>
                    <a:pt x="46348" y="47818"/>
                  </a:lnTo>
                  <a:lnTo>
                    <a:pt x="46246" y="45236"/>
                  </a:lnTo>
                  <a:lnTo>
                    <a:pt x="46139" y="42758"/>
                  </a:lnTo>
                  <a:lnTo>
                    <a:pt x="46033" y="40279"/>
                  </a:lnTo>
                  <a:lnTo>
                    <a:pt x="45922" y="37904"/>
                  </a:lnTo>
                  <a:lnTo>
                    <a:pt x="45806" y="35632"/>
                  </a:lnTo>
                  <a:lnTo>
                    <a:pt x="45691" y="33360"/>
                  </a:lnTo>
                  <a:lnTo>
                    <a:pt x="45575" y="31087"/>
                  </a:lnTo>
                  <a:lnTo>
                    <a:pt x="45456" y="29022"/>
                  </a:lnTo>
                  <a:lnTo>
                    <a:pt x="45336" y="26956"/>
                  </a:lnTo>
                  <a:lnTo>
                    <a:pt x="45211" y="24891"/>
                  </a:lnTo>
                  <a:lnTo>
                    <a:pt x="45083" y="22928"/>
                  </a:lnTo>
                  <a:lnTo>
                    <a:pt x="44954" y="21069"/>
                  </a:lnTo>
                  <a:lnTo>
                    <a:pt x="44825" y="19314"/>
                  </a:lnTo>
                  <a:lnTo>
                    <a:pt x="44692" y="17558"/>
                  </a:lnTo>
                  <a:lnTo>
                    <a:pt x="44559" y="15906"/>
                  </a:lnTo>
                  <a:lnTo>
                    <a:pt x="44421" y="14356"/>
                  </a:lnTo>
                  <a:lnTo>
                    <a:pt x="44284" y="12910"/>
                  </a:lnTo>
                  <a:lnTo>
                    <a:pt x="44142" y="11465"/>
                  </a:lnTo>
                  <a:lnTo>
                    <a:pt x="44000" y="10122"/>
                  </a:lnTo>
                  <a:lnTo>
                    <a:pt x="43858" y="8883"/>
                  </a:lnTo>
                  <a:lnTo>
                    <a:pt x="43716" y="7643"/>
                  </a:lnTo>
                  <a:lnTo>
                    <a:pt x="43565" y="6507"/>
                  </a:lnTo>
                  <a:lnTo>
                    <a:pt x="43418" y="5474"/>
                  </a:lnTo>
                  <a:lnTo>
                    <a:pt x="43267" y="4545"/>
                  </a:lnTo>
                  <a:lnTo>
                    <a:pt x="43116" y="3719"/>
                  </a:lnTo>
                  <a:lnTo>
                    <a:pt x="42965" y="2892"/>
                  </a:lnTo>
                  <a:lnTo>
                    <a:pt x="42810" y="2273"/>
                  </a:lnTo>
                  <a:lnTo>
                    <a:pt x="42655" y="1653"/>
                  </a:lnTo>
                  <a:lnTo>
                    <a:pt x="42499" y="1137"/>
                  </a:lnTo>
                  <a:lnTo>
                    <a:pt x="42344" y="724"/>
                  </a:lnTo>
                  <a:lnTo>
                    <a:pt x="42184" y="414"/>
                  </a:lnTo>
                  <a:lnTo>
                    <a:pt x="42024" y="207"/>
                  </a:lnTo>
                  <a:lnTo>
                    <a:pt x="41860" y="1"/>
                  </a:lnTo>
                  <a:close/>
                </a:path>
              </a:pathLst>
            </a:custGeom>
            <a:solidFill>
              <a:srgbClr val="8D4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rot="10800000">
              <a:off x="4232733" y="1889255"/>
              <a:ext cx="1058956" cy="77454"/>
            </a:xfrm>
            <a:custGeom>
              <a:avLst/>
              <a:gdLst/>
              <a:ahLst/>
              <a:cxnLst/>
              <a:rect l="l" t="t" r="r" b="b"/>
              <a:pathLst>
                <a:path w="67784" h="109475" extrusionOk="0">
                  <a:moveTo>
                    <a:pt x="2233" y="1"/>
                  </a:moveTo>
                  <a:lnTo>
                    <a:pt x="2113" y="207"/>
                  </a:lnTo>
                  <a:lnTo>
                    <a:pt x="1998" y="620"/>
                  </a:lnTo>
                  <a:lnTo>
                    <a:pt x="1878" y="1137"/>
                  </a:lnTo>
                  <a:lnTo>
                    <a:pt x="1767" y="1653"/>
                  </a:lnTo>
                  <a:lnTo>
                    <a:pt x="1656" y="2479"/>
                  </a:lnTo>
                  <a:lnTo>
                    <a:pt x="1545" y="3306"/>
                  </a:lnTo>
                  <a:lnTo>
                    <a:pt x="1439" y="4235"/>
                  </a:lnTo>
                  <a:lnTo>
                    <a:pt x="1332" y="5371"/>
                  </a:lnTo>
                  <a:lnTo>
                    <a:pt x="1234" y="6611"/>
                  </a:lnTo>
                  <a:lnTo>
                    <a:pt x="1132" y="7953"/>
                  </a:lnTo>
                  <a:lnTo>
                    <a:pt x="1039" y="9296"/>
                  </a:lnTo>
                  <a:lnTo>
                    <a:pt x="946" y="10845"/>
                  </a:lnTo>
                  <a:lnTo>
                    <a:pt x="857" y="12497"/>
                  </a:lnTo>
                  <a:lnTo>
                    <a:pt x="773" y="14253"/>
                  </a:lnTo>
                  <a:lnTo>
                    <a:pt x="688" y="16009"/>
                  </a:lnTo>
                  <a:lnTo>
                    <a:pt x="613" y="17971"/>
                  </a:lnTo>
                  <a:lnTo>
                    <a:pt x="537" y="19933"/>
                  </a:lnTo>
                  <a:lnTo>
                    <a:pt x="466" y="21999"/>
                  </a:lnTo>
                  <a:lnTo>
                    <a:pt x="404" y="24168"/>
                  </a:lnTo>
                  <a:lnTo>
                    <a:pt x="342" y="26337"/>
                  </a:lnTo>
                  <a:lnTo>
                    <a:pt x="284" y="28609"/>
                  </a:lnTo>
                  <a:lnTo>
                    <a:pt x="231" y="30984"/>
                  </a:lnTo>
                  <a:lnTo>
                    <a:pt x="187" y="33463"/>
                  </a:lnTo>
                  <a:lnTo>
                    <a:pt x="142" y="35942"/>
                  </a:lnTo>
                  <a:lnTo>
                    <a:pt x="107" y="38420"/>
                  </a:lnTo>
                  <a:lnTo>
                    <a:pt x="76" y="41105"/>
                  </a:lnTo>
                  <a:lnTo>
                    <a:pt x="49" y="43687"/>
                  </a:lnTo>
                  <a:lnTo>
                    <a:pt x="27" y="46373"/>
                  </a:lnTo>
                  <a:lnTo>
                    <a:pt x="14" y="49161"/>
                  </a:lnTo>
                  <a:lnTo>
                    <a:pt x="5" y="51950"/>
                  </a:lnTo>
                  <a:lnTo>
                    <a:pt x="0" y="54738"/>
                  </a:lnTo>
                  <a:lnTo>
                    <a:pt x="5" y="57527"/>
                  </a:lnTo>
                  <a:lnTo>
                    <a:pt x="14" y="60315"/>
                  </a:lnTo>
                  <a:lnTo>
                    <a:pt x="27" y="63104"/>
                  </a:lnTo>
                  <a:lnTo>
                    <a:pt x="49" y="65789"/>
                  </a:lnTo>
                  <a:lnTo>
                    <a:pt x="76" y="68474"/>
                  </a:lnTo>
                  <a:lnTo>
                    <a:pt x="107" y="71056"/>
                  </a:lnTo>
                  <a:lnTo>
                    <a:pt x="142" y="73535"/>
                  </a:lnTo>
                  <a:lnTo>
                    <a:pt x="187" y="76117"/>
                  </a:lnTo>
                  <a:lnTo>
                    <a:pt x="231" y="78492"/>
                  </a:lnTo>
                  <a:lnTo>
                    <a:pt x="284" y="80867"/>
                  </a:lnTo>
                  <a:lnTo>
                    <a:pt x="342" y="83140"/>
                  </a:lnTo>
                  <a:lnTo>
                    <a:pt x="404" y="85412"/>
                  </a:lnTo>
                  <a:lnTo>
                    <a:pt x="466" y="87477"/>
                  </a:lnTo>
                  <a:lnTo>
                    <a:pt x="537" y="89543"/>
                  </a:lnTo>
                  <a:lnTo>
                    <a:pt x="613" y="91608"/>
                  </a:lnTo>
                  <a:lnTo>
                    <a:pt x="688" y="93467"/>
                  </a:lnTo>
                  <a:lnTo>
                    <a:pt x="773" y="95326"/>
                  </a:lnTo>
                  <a:lnTo>
                    <a:pt x="857" y="96979"/>
                  </a:lnTo>
                  <a:lnTo>
                    <a:pt x="946" y="98631"/>
                  </a:lnTo>
                  <a:lnTo>
                    <a:pt x="1039" y="100180"/>
                  </a:lnTo>
                  <a:lnTo>
                    <a:pt x="1132" y="101626"/>
                  </a:lnTo>
                  <a:lnTo>
                    <a:pt x="1234" y="102866"/>
                  </a:lnTo>
                  <a:lnTo>
                    <a:pt x="1332" y="104105"/>
                  </a:lnTo>
                  <a:lnTo>
                    <a:pt x="1439" y="105241"/>
                  </a:lnTo>
                  <a:lnTo>
                    <a:pt x="1545" y="106171"/>
                  </a:lnTo>
                  <a:lnTo>
                    <a:pt x="1656" y="107100"/>
                  </a:lnTo>
                  <a:lnTo>
                    <a:pt x="1767" y="107823"/>
                  </a:lnTo>
                  <a:lnTo>
                    <a:pt x="1878" y="108443"/>
                  </a:lnTo>
                  <a:lnTo>
                    <a:pt x="1998" y="108856"/>
                  </a:lnTo>
                  <a:lnTo>
                    <a:pt x="2113" y="109269"/>
                  </a:lnTo>
                  <a:lnTo>
                    <a:pt x="2233" y="109475"/>
                  </a:lnTo>
                  <a:lnTo>
                    <a:pt x="65550" y="109475"/>
                  </a:lnTo>
                  <a:lnTo>
                    <a:pt x="65670" y="109269"/>
                  </a:lnTo>
                  <a:lnTo>
                    <a:pt x="65786" y="108856"/>
                  </a:lnTo>
                  <a:lnTo>
                    <a:pt x="65906" y="108443"/>
                  </a:lnTo>
                  <a:lnTo>
                    <a:pt x="66017" y="107823"/>
                  </a:lnTo>
                  <a:lnTo>
                    <a:pt x="66127" y="107100"/>
                  </a:lnTo>
                  <a:lnTo>
                    <a:pt x="66238" y="106171"/>
                  </a:lnTo>
                  <a:lnTo>
                    <a:pt x="66345" y="105241"/>
                  </a:lnTo>
                  <a:lnTo>
                    <a:pt x="66452" y="104105"/>
                  </a:lnTo>
                  <a:lnTo>
                    <a:pt x="66549" y="102866"/>
                  </a:lnTo>
                  <a:lnTo>
                    <a:pt x="66651" y="101626"/>
                  </a:lnTo>
                  <a:lnTo>
                    <a:pt x="66745" y="100180"/>
                  </a:lnTo>
                  <a:lnTo>
                    <a:pt x="66838" y="98631"/>
                  </a:lnTo>
                  <a:lnTo>
                    <a:pt x="66926" y="96979"/>
                  </a:lnTo>
                  <a:lnTo>
                    <a:pt x="67011" y="95326"/>
                  </a:lnTo>
                  <a:lnTo>
                    <a:pt x="67095" y="93467"/>
                  </a:lnTo>
                  <a:lnTo>
                    <a:pt x="67171" y="91608"/>
                  </a:lnTo>
                  <a:lnTo>
                    <a:pt x="67246" y="89543"/>
                  </a:lnTo>
                  <a:lnTo>
                    <a:pt x="67317" y="87477"/>
                  </a:lnTo>
                  <a:lnTo>
                    <a:pt x="67379" y="85412"/>
                  </a:lnTo>
                  <a:lnTo>
                    <a:pt x="67441" y="83140"/>
                  </a:lnTo>
                  <a:lnTo>
                    <a:pt x="67499" y="80867"/>
                  </a:lnTo>
                  <a:lnTo>
                    <a:pt x="67552" y="78492"/>
                  </a:lnTo>
                  <a:lnTo>
                    <a:pt x="67597" y="76117"/>
                  </a:lnTo>
                  <a:lnTo>
                    <a:pt x="67641" y="73535"/>
                  </a:lnTo>
                  <a:lnTo>
                    <a:pt x="67677" y="71056"/>
                  </a:lnTo>
                  <a:lnTo>
                    <a:pt x="67708" y="68474"/>
                  </a:lnTo>
                  <a:lnTo>
                    <a:pt x="67734" y="65789"/>
                  </a:lnTo>
                  <a:lnTo>
                    <a:pt x="67757" y="63104"/>
                  </a:lnTo>
                  <a:lnTo>
                    <a:pt x="67770" y="60315"/>
                  </a:lnTo>
                  <a:lnTo>
                    <a:pt x="67779" y="57527"/>
                  </a:lnTo>
                  <a:lnTo>
                    <a:pt x="67783" y="54738"/>
                  </a:lnTo>
                  <a:lnTo>
                    <a:pt x="67779" y="51950"/>
                  </a:lnTo>
                  <a:lnTo>
                    <a:pt x="67770" y="49161"/>
                  </a:lnTo>
                  <a:lnTo>
                    <a:pt x="67757" y="46373"/>
                  </a:lnTo>
                  <a:lnTo>
                    <a:pt x="67734" y="43687"/>
                  </a:lnTo>
                  <a:lnTo>
                    <a:pt x="67708" y="41105"/>
                  </a:lnTo>
                  <a:lnTo>
                    <a:pt x="67677" y="38420"/>
                  </a:lnTo>
                  <a:lnTo>
                    <a:pt x="67641" y="35942"/>
                  </a:lnTo>
                  <a:lnTo>
                    <a:pt x="67597" y="33463"/>
                  </a:lnTo>
                  <a:lnTo>
                    <a:pt x="67552" y="30984"/>
                  </a:lnTo>
                  <a:lnTo>
                    <a:pt x="67499" y="28609"/>
                  </a:lnTo>
                  <a:lnTo>
                    <a:pt x="67441" y="26337"/>
                  </a:lnTo>
                  <a:lnTo>
                    <a:pt x="67379" y="24168"/>
                  </a:lnTo>
                  <a:lnTo>
                    <a:pt x="67317" y="21999"/>
                  </a:lnTo>
                  <a:lnTo>
                    <a:pt x="67246" y="19933"/>
                  </a:lnTo>
                  <a:lnTo>
                    <a:pt x="67171" y="17971"/>
                  </a:lnTo>
                  <a:lnTo>
                    <a:pt x="67095" y="16009"/>
                  </a:lnTo>
                  <a:lnTo>
                    <a:pt x="67011" y="14253"/>
                  </a:lnTo>
                  <a:lnTo>
                    <a:pt x="66926" y="12497"/>
                  </a:lnTo>
                  <a:lnTo>
                    <a:pt x="66838" y="10845"/>
                  </a:lnTo>
                  <a:lnTo>
                    <a:pt x="66745" y="9296"/>
                  </a:lnTo>
                  <a:lnTo>
                    <a:pt x="66651" y="7953"/>
                  </a:lnTo>
                  <a:lnTo>
                    <a:pt x="66549" y="6611"/>
                  </a:lnTo>
                  <a:lnTo>
                    <a:pt x="66452" y="5371"/>
                  </a:lnTo>
                  <a:lnTo>
                    <a:pt x="66345" y="4235"/>
                  </a:lnTo>
                  <a:lnTo>
                    <a:pt x="66238" y="3306"/>
                  </a:lnTo>
                  <a:lnTo>
                    <a:pt x="66127" y="2479"/>
                  </a:lnTo>
                  <a:lnTo>
                    <a:pt x="66017" y="1653"/>
                  </a:lnTo>
                  <a:lnTo>
                    <a:pt x="65906" y="1137"/>
                  </a:lnTo>
                  <a:lnTo>
                    <a:pt x="65786" y="620"/>
                  </a:lnTo>
                  <a:lnTo>
                    <a:pt x="65670" y="207"/>
                  </a:lnTo>
                  <a:lnTo>
                    <a:pt x="65550" y="1"/>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rot="10800000">
              <a:off x="4232738" y="2008085"/>
              <a:ext cx="654520" cy="56263"/>
            </a:xfrm>
            <a:custGeom>
              <a:avLst/>
              <a:gdLst/>
              <a:ahLst/>
              <a:cxnLst/>
              <a:rect l="l" t="t" r="r" b="b"/>
              <a:pathLst>
                <a:path w="41896" h="79524" extrusionOk="0">
                  <a:moveTo>
                    <a:pt x="1496" y="0"/>
                  </a:moveTo>
                  <a:lnTo>
                    <a:pt x="1416" y="207"/>
                  </a:lnTo>
                  <a:lnTo>
                    <a:pt x="1336" y="413"/>
                  </a:lnTo>
                  <a:lnTo>
                    <a:pt x="1261" y="723"/>
                  </a:lnTo>
                  <a:lnTo>
                    <a:pt x="1181" y="1136"/>
                  </a:lnTo>
                  <a:lnTo>
                    <a:pt x="1110" y="1653"/>
                  </a:lnTo>
                  <a:lnTo>
                    <a:pt x="1035" y="2169"/>
                  </a:lnTo>
                  <a:lnTo>
                    <a:pt x="964" y="2892"/>
                  </a:lnTo>
                  <a:lnTo>
                    <a:pt x="893" y="3615"/>
                  </a:lnTo>
                  <a:lnTo>
                    <a:pt x="826" y="4441"/>
                  </a:lnTo>
                  <a:lnTo>
                    <a:pt x="759" y="5267"/>
                  </a:lnTo>
                  <a:lnTo>
                    <a:pt x="697" y="6197"/>
                  </a:lnTo>
                  <a:lnTo>
                    <a:pt x="635" y="7230"/>
                  </a:lnTo>
                  <a:lnTo>
                    <a:pt x="573" y="8366"/>
                  </a:lnTo>
                  <a:lnTo>
                    <a:pt x="515" y="9502"/>
                  </a:lnTo>
                  <a:lnTo>
                    <a:pt x="462" y="10741"/>
                  </a:lnTo>
                  <a:lnTo>
                    <a:pt x="409" y="11980"/>
                  </a:lnTo>
                  <a:lnTo>
                    <a:pt x="360" y="13323"/>
                  </a:lnTo>
                  <a:lnTo>
                    <a:pt x="316" y="14666"/>
                  </a:lnTo>
                  <a:lnTo>
                    <a:pt x="271" y="16111"/>
                  </a:lnTo>
                  <a:lnTo>
                    <a:pt x="227" y="17661"/>
                  </a:lnTo>
                  <a:lnTo>
                    <a:pt x="191" y="19210"/>
                  </a:lnTo>
                  <a:lnTo>
                    <a:pt x="156" y="20759"/>
                  </a:lnTo>
                  <a:lnTo>
                    <a:pt x="125" y="22411"/>
                  </a:lnTo>
                  <a:lnTo>
                    <a:pt x="98" y="24064"/>
                  </a:lnTo>
                  <a:lnTo>
                    <a:pt x="71" y="25716"/>
                  </a:lnTo>
                  <a:lnTo>
                    <a:pt x="49" y="27472"/>
                  </a:lnTo>
                  <a:lnTo>
                    <a:pt x="31" y="29228"/>
                  </a:lnTo>
                  <a:lnTo>
                    <a:pt x="18" y="31087"/>
                  </a:lnTo>
                  <a:lnTo>
                    <a:pt x="9" y="32946"/>
                  </a:lnTo>
                  <a:lnTo>
                    <a:pt x="0" y="34805"/>
                  </a:lnTo>
                  <a:lnTo>
                    <a:pt x="0" y="36664"/>
                  </a:lnTo>
                  <a:lnTo>
                    <a:pt x="0" y="42757"/>
                  </a:lnTo>
                  <a:lnTo>
                    <a:pt x="0" y="44719"/>
                  </a:lnTo>
                  <a:lnTo>
                    <a:pt x="9" y="46578"/>
                  </a:lnTo>
                  <a:lnTo>
                    <a:pt x="18" y="48334"/>
                  </a:lnTo>
                  <a:lnTo>
                    <a:pt x="31" y="50193"/>
                  </a:lnTo>
                  <a:lnTo>
                    <a:pt x="49" y="51949"/>
                  </a:lnTo>
                  <a:lnTo>
                    <a:pt x="71" y="53705"/>
                  </a:lnTo>
                  <a:lnTo>
                    <a:pt x="98" y="55357"/>
                  </a:lnTo>
                  <a:lnTo>
                    <a:pt x="125" y="57113"/>
                  </a:lnTo>
                  <a:lnTo>
                    <a:pt x="156" y="58662"/>
                  </a:lnTo>
                  <a:lnTo>
                    <a:pt x="191" y="60314"/>
                  </a:lnTo>
                  <a:lnTo>
                    <a:pt x="227" y="61864"/>
                  </a:lnTo>
                  <a:lnTo>
                    <a:pt x="271" y="63309"/>
                  </a:lnTo>
                  <a:lnTo>
                    <a:pt x="316" y="64755"/>
                  </a:lnTo>
                  <a:lnTo>
                    <a:pt x="360" y="66098"/>
                  </a:lnTo>
                  <a:lnTo>
                    <a:pt x="409" y="67441"/>
                  </a:lnTo>
                  <a:lnTo>
                    <a:pt x="462" y="68783"/>
                  </a:lnTo>
                  <a:lnTo>
                    <a:pt x="515" y="69919"/>
                  </a:lnTo>
                  <a:lnTo>
                    <a:pt x="573" y="71055"/>
                  </a:lnTo>
                  <a:lnTo>
                    <a:pt x="635" y="72191"/>
                  </a:lnTo>
                  <a:lnTo>
                    <a:pt x="697" y="73224"/>
                  </a:lnTo>
                  <a:lnTo>
                    <a:pt x="759" y="74154"/>
                  </a:lnTo>
                  <a:lnTo>
                    <a:pt x="826" y="75083"/>
                  </a:lnTo>
                  <a:lnTo>
                    <a:pt x="893" y="75909"/>
                  </a:lnTo>
                  <a:lnTo>
                    <a:pt x="964" y="76632"/>
                  </a:lnTo>
                  <a:lnTo>
                    <a:pt x="1035" y="77252"/>
                  </a:lnTo>
                  <a:lnTo>
                    <a:pt x="1110" y="77872"/>
                  </a:lnTo>
                  <a:lnTo>
                    <a:pt x="1181" y="78285"/>
                  </a:lnTo>
                  <a:lnTo>
                    <a:pt x="1261" y="78698"/>
                  </a:lnTo>
                  <a:lnTo>
                    <a:pt x="1336" y="79008"/>
                  </a:lnTo>
                  <a:lnTo>
                    <a:pt x="1416" y="79318"/>
                  </a:lnTo>
                  <a:lnTo>
                    <a:pt x="1496" y="79421"/>
                  </a:lnTo>
                  <a:lnTo>
                    <a:pt x="1576" y="79524"/>
                  </a:lnTo>
                  <a:lnTo>
                    <a:pt x="40319" y="79524"/>
                  </a:lnTo>
                  <a:lnTo>
                    <a:pt x="40399" y="79421"/>
                  </a:lnTo>
                  <a:lnTo>
                    <a:pt x="40479" y="79318"/>
                  </a:lnTo>
                  <a:lnTo>
                    <a:pt x="40559" y="79008"/>
                  </a:lnTo>
                  <a:lnTo>
                    <a:pt x="40635" y="78698"/>
                  </a:lnTo>
                  <a:lnTo>
                    <a:pt x="40714" y="78285"/>
                  </a:lnTo>
                  <a:lnTo>
                    <a:pt x="40785" y="77872"/>
                  </a:lnTo>
                  <a:lnTo>
                    <a:pt x="40861" y="77252"/>
                  </a:lnTo>
                  <a:lnTo>
                    <a:pt x="40932" y="76632"/>
                  </a:lnTo>
                  <a:lnTo>
                    <a:pt x="41003" y="75909"/>
                  </a:lnTo>
                  <a:lnTo>
                    <a:pt x="41070" y="75083"/>
                  </a:lnTo>
                  <a:lnTo>
                    <a:pt x="41136" y="74154"/>
                  </a:lnTo>
                  <a:lnTo>
                    <a:pt x="41198" y="73224"/>
                  </a:lnTo>
                  <a:lnTo>
                    <a:pt x="41260" y="72191"/>
                  </a:lnTo>
                  <a:lnTo>
                    <a:pt x="41323" y="71055"/>
                  </a:lnTo>
                  <a:lnTo>
                    <a:pt x="41380" y="69919"/>
                  </a:lnTo>
                  <a:lnTo>
                    <a:pt x="41434" y="68783"/>
                  </a:lnTo>
                  <a:lnTo>
                    <a:pt x="41487" y="67441"/>
                  </a:lnTo>
                  <a:lnTo>
                    <a:pt x="41536" y="66098"/>
                  </a:lnTo>
                  <a:lnTo>
                    <a:pt x="41580" y="64755"/>
                  </a:lnTo>
                  <a:lnTo>
                    <a:pt x="41624" y="63309"/>
                  </a:lnTo>
                  <a:lnTo>
                    <a:pt x="41669" y="61864"/>
                  </a:lnTo>
                  <a:lnTo>
                    <a:pt x="41704" y="60314"/>
                  </a:lnTo>
                  <a:lnTo>
                    <a:pt x="41740" y="58662"/>
                  </a:lnTo>
                  <a:lnTo>
                    <a:pt x="41771" y="57113"/>
                  </a:lnTo>
                  <a:lnTo>
                    <a:pt x="41798" y="55357"/>
                  </a:lnTo>
                  <a:lnTo>
                    <a:pt x="41824" y="53705"/>
                  </a:lnTo>
                  <a:lnTo>
                    <a:pt x="41846" y="51949"/>
                  </a:lnTo>
                  <a:lnTo>
                    <a:pt x="41864" y="50193"/>
                  </a:lnTo>
                  <a:lnTo>
                    <a:pt x="41877" y="48334"/>
                  </a:lnTo>
                  <a:lnTo>
                    <a:pt x="41886" y="46578"/>
                  </a:lnTo>
                  <a:lnTo>
                    <a:pt x="41895" y="44719"/>
                  </a:lnTo>
                  <a:lnTo>
                    <a:pt x="41895" y="42757"/>
                  </a:lnTo>
                  <a:lnTo>
                    <a:pt x="41895" y="36664"/>
                  </a:lnTo>
                  <a:lnTo>
                    <a:pt x="41895" y="34805"/>
                  </a:lnTo>
                  <a:lnTo>
                    <a:pt x="41886" y="32946"/>
                  </a:lnTo>
                  <a:lnTo>
                    <a:pt x="41877" y="31087"/>
                  </a:lnTo>
                  <a:lnTo>
                    <a:pt x="41864" y="29228"/>
                  </a:lnTo>
                  <a:lnTo>
                    <a:pt x="41846" y="27472"/>
                  </a:lnTo>
                  <a:lnTo>
                    <a:pt x="41824" y="25716"/>
                  </a:lnTo>
                  <a:lnTo>
                    <a:pt x="41798" y="24064"/>
                  </a:lnTo>
                  <a:lnTo>
                    <a:pt x="41771" y="22411"/>
                  </a:lnTo>
                  <a:lnTo>
                    <a:pt x="41740" y="20759"/>
                  </a:lnTo>
                  <a:lnTo>
                    <a:pt x="41704" y="19210"/>
                  </a:lnTo>
                  <a:lnTo>
                    <a:pt x="41669" y="17661"/>
                  </a:lnTo>
                  <a:lnTo>
                    <a:pt x="41624" y="16111"/>
                  </a:lnTo>
                  <a:lnTo>
                    <a:pt x="41580" y="14666"/>
                  </a:lnTo>
                  <a:lnTo>
                    <a:pt x="41536" y="13323"/>
                  </a:lnTo>
                  <a:lnTo>
                    <a:pt x="41487" y="11980"/>
                  </a:lnTo>
                  <a:lnTo>
                    <a:pt x="41434" y="10741"/>
                  </a:lnTo>
                  <a:lnTo>
                    <a:pt x="41380" y="9502"/>
                  </a:lnTo>
                  <a:lnTo>
                    <a:pt x="41323" y="8366"/>
                  </a:lnTo>
                  <a:lnTo>
                    <a:pt x="41260" y="7230"/>
                  </a:lnTo>
                  <a:lnTo>
                    <a:pt x="41198" y="6197"/>
                  </a:lnTo>
                  <a:lnTo>
                    <a:pt x="41136" y="5267"/>
                  </a:lnTo>
                  <a:lnTo>
                    <a:pt x="41070" y="4441"/>
                  </a:lnTo>
                  <a:lnTo>
                    <a:pt x="41003" y="3615"/>
                  </a:lnTo>
                  <a:lnTo>
                    <a:pt x="40932" y="2892"/>
                  </a:lnTo>
                  <a:lnTo>
                    <a:pt x="40861" y="2169"/>
                  </a:lnTo>
                  <a:lnTo>
                    <a:pt x="40785" y="1653"/>
                  </a:lnTo>
                  <a:lnTo>
                    <a:pt x="40714" y="1136"/>
                  </a:lnTo>
                  <a:lnTo>
                    <a:pt x="40635" y="723"/>
                  </a:lnTo>
                  <a:lnTo>
                    <a:pt x="40559" y="413"/>
                  </a:lnTo>
                  <a:lnTo>
                    <a:pt x="40479" y="207"/>
                  </a:lnTo>
                  <a:lnTo>
                    <a:pt x="40399" y="0"/>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rot="10800000">
              <a:off x="4204159" y="3582208"/>
              <a:ext cx="1116103" cy="95136"/>
            </a:xfrm>
            <a:custGeom>
              <a:avLst/>
              <a:gdLst/>
              <a:ahLst/>
              <a:cxnLst/>
              <a:rect l="l" t="t" r="r" b="b"/>
              <a:pathLst>
                <a:path w="71442" h="134468" extrusionOk="0">
                  <a:moveTo>
                    <a:pt x="2890" y="0"/>
                  </a:moveTo>
                  <a:lnTo>
                    <a:pt x="2739" y="103"/>
                  </a:lnTo>
                  <a:lnTo>
                    <a:pt x="2593" y="413"/>
                  </a:lnTo>
                  <a:lnTo>
                    <a:pt x="2451" y="826"/>
                  </a:lnTo>
                  <a:lnTo>
                    <a:pt x="2309" y="1446"/>
                  </a:lnTo>
                  <a:lnTo>
                    <a:pt x="2167" y="2169"/>
                  </a:lnTo>
                  <a:lnTo>
                    <a:pt x="2029" y="3098"/>
                  </a:lnTo>
                  <a:lnTo>
                    <a:pt x="1896" y="4131"/>
                  </a:lnTo>
                  <a:lnTo>
                    <a:pt x="1767" y="5371"/>
                  </a:lnTo>
                  <a:lnTo>
                    <a:pt x="1638" y="6713"/>
                  </a:lnTo>
                  <a:lnTo>
                    <a:pt x="1514" y="8159"/>
                  </a:lnTo>
                  <a:lnTo>
                    <a:pt x="1394" y="9812"/>
                  </a:lnTo>
                  <a:lnTo>
                    <a:pt x="1274" y="11567"/>
                  </a:lnTo>
                  <a:lnTo>
                    <a:pt x="1164" y="13426"/>
                  </a:lnTo>
                  <a:lnTo>
                    <a:pt x="1053" y="15389"/>
                  </a:lnTo>
                  <a:lnTo>
                    <a:pt x="946" y="17557"/>
                  </a:lnTo>
                  <a:lnTo>
                    <a:pt x="848" y="19726"/>
                  </a:lnTo>
                  <a:lnTo>
                    <a:pt x="751" y="22102"/>
                  </a:lnTo>
                  <a:lnTo>
                    <a:pt x="662" y="24477"/>
                  </a:lnTo>
                  <a:lnTo>
                    <a:pt x="573" y="27059"/>
                  </a:lnTo>
                  <a:lnTo>
                    <a:pt x="493" y="29641"/>
                  </a:lnTo>
                  <a:lnTo>
                    <a:pt x="418" y="32429"/>
                  </a:lnTo>
                  <a:lnTo>
                    <a:pt x="351" y="35218"/>
                  </a:lnTo>
                  <a:lnTo>
                    <a:pt x="285" y="38110"/>
                  </a:lnTo>
                  <a:lnTo>
                    <a:pt x="227" y="41105"/>
                  </a:lnTo>
                  <a:lnTo>
                    <a:pt x="178" y="44100"/>
                  </a:lnTo>
                  <a:lnTo>
                    <a:pt x="129" y="47301"/>
                  </a:lnTo>
                  <a:lnTo>
                    <a:pt x="94" y="50503"/>
                  </a:lnTo>
                  <a:lnTo>
                    <a:pt x="58" y="53705"/>
                  </a:lnTo>
                  <a:lnTo>
                    <a:pt x="36" y="57010"/>
                  </a:lnTo>
                  <a:lnTo>
                    <a:pt x="18" y="60418"/>
                  </a:lnTo>
                  <a:lnTo>
                    <a:pt x="5" y="63826"/>
                  </a:lnTo>
                  <a:lnTo>
                    <a:pt x="1" y="67234"/>
                  </a:lnTo>
                  <a:lnTo>
                    <a:pt x="5" y="70746"/>
                  </a:lnTo>
                  <a:lnTo>
                    <a:pt x="18" y="74154"/>
                  </a:lnTo>
                  <a:lnTo>
                    <a:pt x="36" y="77459"/>
                  </a:lnTo>
                  <a:lnTo>
                    <a:pt x="58" y="80764"/>
                  </a:lnTo>
                  <a:lnTo>
                    <a:pt x="94" y="84068"/>
                  </a:lnTo>
                  <a:lnTo>
                    <a:pt x="129" y="87270"/>
                  </a:lnTo>
                  <a:lnTo>
                    <a:pt x="178" y="90368"/>
                  </a:lnTo>
                  <a:lnTo>
                    <a:pt x="227" y="93467"/>
                  </a:lnTo>
                  <a:lnTo>
                    <a:pt x="285" y="96358"/>
                  </a:lnTo>
                  <a:lnTo>
                    <a:pt x="351" y="99250"/>
                  </a:lnTo>
                  <a:lnTo>
                    <a:pt x="418" y="102142"/>
                  </a:lnTo>
                  <a:lnTo>
                    <a:pt x="493" y="104827"/>
                  </a:lnTo>
                  <a:lnTo>
                    <a:pt x="573" y="107513"/>
                  </a:lnTo>
                  <a:lnTo>
                    <a:pt x="662" y="109991"/>
                  </a:lnTo>
                  <a:lnTo>
                    <a:pt x="751" y="112470"/>
                  </a:lnTo>
                  <a:lnTo>
                    <a:pt x="848" y="114742"/>
                  </a:lnTo>
                  <a:lnTo>
                    <a:pt x="946" y="117014"/>
                  </a:lnTo>
                  <a:lnTo>
                    <a:pt x="1053" y="119080"/>
                  </a:lnTo>
                  <a:lnTo>
                    <a:pt x="1164" y="121145"/>
                  </a:lnTo>
                  <a:lnTo>
                    <a:pt x="1274" y="123004"/>
                  </a:lnTo>
                  <a:lnTo>
                    <a:pt x="1394" y="124760"/>
                  </a:lnTo>
                  <a:lnTo>
                    <a:pt x="1514" y="126309"/>
                  </a:lnTo>
                  <a:lnTo>
                    <a:pt x="1638" y="127858"/>
                  </a:lnTo>
                  <a:lnTo>
                    <a:pt x="1767" y="129201"/>
                  </a:lnTo>
                  <a:lnTo>
                    <a:pt x="1896" y="130337"/>
                  </a:lnTo>
                  <a:lnTo>
                    <a:pt x="2029" y="131473"/>
                  </a:lnTo>
                  <a:lnTo>
                    <a:pt x="2167" y="132299"/>
                  </a:lnTo>
                  <a:lnTo>
                    <a:pt x="2309" y="133125"/>
                  </a:lnTo>
                  <a:lnTo>
                    <a:pt x="2451" y="133642"/>
                  </a:lnTo>
                  <a:lnTo>
                    <a:pt x="2593" y="134158"/>
                  </a:lnTo>
                  <a:lnTo>
                    <a:pt x="2739" y="134365"/>
                  </a:lnTo>
                  <a:lnTo>
                    <a:pt x="2890" y="134468"/>
                  </a:lnTo>
                  <a:lnTo>
                    <a:pt x="68551" y="134468"/>
                  </a:lnTo>
                  <a:lnTo>
                    <a:pt x="68702" y="134365"/>
                  </a:lnTo>
                  <a:lnTo>
                    <a:pt x="68849" y="134158"/>
                  </a:lnTo>
                  <a:lnTo>
                    <a:pt x="68991" y="133642"/>
                  </a:lnTo>
                  <a:lnTo>
                    <a:pt x="69133" y="133125"/>
                  </a:lnTo>
                  <a:lnTo>
                    <a:pt x="69275" y="132299"/>
                  </a:lnTo>
                  <a:lnTo>
                    <a:pt x="69412" y="131473"/>
                  </a:lnTo>
                  <a:lnTo>
                    <a:pt x="69546" y="130337"/>
                  </a:lnTo>
                  <a:lnTo>
                    <a:pt x="69674" y="129201"/>
                  </a:lnTo>
                  <a:lnTo>
                    <a:pt x="69803" y="127858"/>
                  </a:lnTo>
                  <a:lnTo>
                    <a:pt x="69927" y="126309"/>
                  </a:lnTo>
                  <a:lnTo>
                    <a:pt x="70047" y="124760"/>
                  </a:lnTo>
                  <a:lnTo>
                    <a:pt x="70167" y="123004"/>
                  </a:lnTo>
                  <a:lnTo>
                    <a:pt x="70278" y="121145"/>
                  </a:lnTo>
                  <a:lnTo>
                    <a:pt x="70389" y="119080"/>
                  </a:lnTo>
                  <a:lnTo>
                    <a:pt x="70496" y="117014"/>
                  </a:lnTo>
                  <a:lnTo>
                    <a:pt x="70593" y="114742"/>
                  </a:lnTo>
                  <a:lnTo>
                    <a:pt x="70691" y="112470"/>
                  </a:lnTo>
                  <a:lnTo>
                    <a:pt x="70780" y="109991"/>
                  </a:lnTo>
                  <a:lnTo>
                    <a:pt x="70868" y="107513"/>
                  </a:lnTo>
                  <a:lnTo>
                    <a:pt x="70948" y="104827"/>
                  </a:lnTo>
                  <a:lnTo>
                    <a:pt x="71024" y="102142"/>
                  </a:lnTo>
                  <a:lnTo>
                    <a:pt x="71090" y="99250"/>
                  </a:lnTo>
                  <a:lnTo>
                    <a:pt x="71157" y="96358"/>
                  </a:lnTo>
                  <a:lnTo>
                    <a:pt x="71215" y="93467"/>
                  </a:lnTo>
                  <a:lnTo>
                    <a:pt x="71264" y="90368"/>
                  </a:lnTo>
                  <a:lnTo>
                    <a:pt x="71312" y="87270"/>
                  </a:lnTo>
                  <a:lnTo>
                    <a:pt x="71348" y="84068"/>
                  </a:lnTo>
                  <a:lnTo>
                    <a:pt x="71383" y="80764"/>
                  </a:lnTo>
                  <a:lnTo>
                    <a:pt x="71406" y="77459"/>
                  </a:lnTo>
                  <a:lnTo>
                    <a:pt x="71423" y="74154"/>
                  </a:lnTo>
                  <a:lnTo>
                    <a:pt x="71437" y="70746"/>
                  </a:lnTo>
                  <a:lnTo>
                    <a:pt x="71441" y="67234"/>
                  </a:lnTo>
                  <a:lnTo>
                    <a:pt x="71437" y="63826"/>
                  </a:lnTo>
                  <a:lnTo>
                    <a:pt x="71423" y="60418"/>
                  </a:lnTo>
                  <a:lnTo>
                    <a:pt x="71406" y="57010"/>
                  </a:lnTo>
                  <a:lnTo>
                    <a:pt x="71383" y="53705"/>
                  </a:lnTo>
                  <a:lnTo>
                    <a:pt x="71348" y="50503"/>
                  </a:lnTo>
                  <a:lnTo>
                    <a:pt x="71312" y="47301"/>
                  </a:lnTo>
                  <a:lnTo>
                    <a:pt x="71264" y="44100"/>
                  </a:lnTo>
                  <a:lnTo>
                    <a:pt x="71215" y="41105"/>
                  </a:lnTo>
                  <a:lnTo>
                    <a:pt x="71157" y="38110"/>
                  </a:lnTo>
                  <a:lnTo>
                    <a:pt x="71090" y="35218"/>
                  </a:lnTo>
                  <a:lnTo>
                    <a:pt x="71024" y="32429"/>
                  </a:lnTo>
                  <a:lnTo>
                    <a:pt x="70948" y="29641"/>
                  </a:lnTo>
                  <a:lnTo>
                    <a:pt x="70868" y="27059"/>
                  </a:lnTo>
                  <a:lnTo>
                    <a:pt x="70780" y="24477"/>
                  </a:lnTo>
                  <a:lnTo>
                    <a:pt x="70691" y="22102"/>
                  </a:lnTo>
                  <a:lnTo>
                    <a:pt x="70593" y="19726"/>
                  </a:lnTo>
                  <a:lnTo>
                    <a:pt x="70496" y="17557"/>
                  </a:lnTo>
                  <a:lnTo>
                    <a:pt x="70389" y="15389"/>
                  </a:lnTo>
                  <a:lnTo>
                    <a:pt x="70278" y="13426"/>
                  </a:lnTo>
                  <a:lnTo>
                    <a:pt x="70167" y="11567"/>
                  </a:lnTo>
                  <a:lnTo>
                    <a:pt x="70047" y="9812"/>
                  </a:lnTo>
                  <a:lnTo>
                    <a:pt x="69927" y="8159"/>
                  </a:lnTo>
                  <a:lnTo>
                    <a:pt x="69803" y="6713"/>
                  </a:lnTo>
                  <a:lnTo>
                    <a:pt x="69674" y="5371"/>
                  </a:lnTo>
                  <a:lnTo>
                    <a:pt x="69546" y="4131"/>
                  </a:lnTo>
                  <a:lnTo>
                    <a:pt x="69412" y="3098"/>
                  </a:lnTo>
                  <a:lnTo>
                    <a:pt x="69275" y="2169"/>
                  </a:lnTo>
                  <a:lnTo>
                    <a:pt x="69133" y="1446"/>
                  </a:lnTo>
                  <a:lnTo>
                    <a:pt x="68991" y="826"/>
                  </a:lnTo>
                  <a:lnTo>
                    <a:pt x="68849" y="413"/>
                  </a:lnTo>
                  <a:lnTo>
                    <a:pt x="68702" y="103"/>
                  </a:lnTo>
                  <a:lnTo>
                    <a:pt x="68551" y="0"/>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rot="10800000">
              <a:off x="4204159" y="3734911"/>
              <a:ext cx="1116103" cy="95137"/>
            </a:xfrm>
            <a:custGeom>
              <a:avLst/>
              <a:gdLst/>
              <a:ahLst/>
              <a:cxnLst/>
              <a:rect l="l" t="t" r="r" b="b"/>
              <a:pathLst>
                <a:path w="71442" h="134469" extrusionOk="0">
                  <a:moveTo>
                    <a:pt x="2890" y="1"/>
                  </a:moveTo>
                  <a:lnTo>
                    <a:pt x="2739" y="104"/>
                  </a:lnTo>
                  <a:lnTo>
                    <a:pt x="2593" y="311"/>
                  </a:lnTo>
                  <a:lnTo>
                    <a:pt x="2451" y="827"/>
                  </a:lnTo>
                  <a:lnTo>
                    <a:pt x="2309" y="1343"/>
                  </a:lnTo>
                  <a:lnTo>
                    <a:pt x="2167" y="2170"/>
                  </a:lnTo>
                  <a:lnTo>
                    <a:pt x="2029" y="2996"/>
                  </a:lnTo>
                  <a:lnTo>
                    <a:pt x="1896" y="4132"/>
                  </a:lnTo>
                  <a:lnTo>
                    <a:pt x="1767" y="5268"/>
                  </a:lnTo>
                  <a:lnTo>
                    <a:pt x="1638" y="6611"/>
                  </a:lnTo>
                  <a:lnTo>
                    <a:pt x="1514" y="8160"/>
                  </a:lnTo>
                  <a:lnTo>
                    <a:pt x="1394" y="9709"/>
                  </a:lnTo>
                  <a:lnTo>
                    <a:pt x="1274" y="11465"/>
                  </a:lnTo>
                  <a:lnTo>
                    <a:pt x="1164" y="13324"/>
                  </a:lnTo>
                  <a:lnTo>
                    <a:pt x="1053" y="15389"/>
                  </a:lnTo>
                  <a:lnTo>
                    <a:pt x="946" y="17455"/>
                  </a:lnTo>
                  <a:lnTo>
                    <a:pt x="848" y="19727"/>
                  </a:lnTo>
                  <a:lnTo>
                    <a:pt x="751" y="21999"/>
                  </a:lnTo>
                  <a:lnTo>
                    <a:pt x="662" y="24478"/>
                  </a:lnTo>
                  <a:lnTo>
                    <a:pt x="573" y="26956"/>
                  </a:lnTo>
                  <a:lnTo>
                    <a:pt x="493" y="29642"/>
                  </a:lnTo>
                  <a:lnTo>
                    <a:pt x="418" y="32327"/>
                  </a:lnTo>
                  <a:lnTo>
                    <a:pt x="351" y="35219"/>
                  </a:lnTo>
                  <a:lnTo>
                    <a:pt x="285" y="38110"/>
                  </a:lnTo>
                  <a:lnTo>
                    <a:pt x="227" y="41105"/>
                  </a:lnTo>
                  <a:lnTo>
                    <a:pt x="178" y="44100"/>
                  </a:lnTo>
                  <a:lnTo>
                    <a:pt x="129" y="47199"/>
                  </a:lnTo>
                  <a:lnTo>
                    <a:pt x="94" y="50400"/>
                  </a:lnTo>
                  <a:lnTo>
                    <a:pt x="58" y="53705"/>
                  </a:lnTo>
                  <a:lnTo>
                    <a:pt x="36" y="57010"/>
                  </a:lnTo>
                  <a:lnTo>
                    <a:pt x="18" y="60315"/>
                  </a:lnTo>
                  <a:lnTo>
                    <a:pt x="5" y="63723"/>
                  </a:lnTo>
                  <a:lnTo>
                    <a:pt x="1" y="67235"/>
                  </a:lnTo>
                  <a:lnTo>
                    <a:pt x="5" y="70643"/>
                  </a:lnTo>
                  <a:lnTo>
                    <a:pt x="18" y="74051"/>
                  </a:lnTo>
                  <a:lnTo>
                    <a:pt x="36" y="77459"/>
                  </a:lnTo>
                  <a:lnTo>
                    <a:pt x="58" y="80764"/>
                  </a:lnTo>
                  <a:lnTo>
                    <a:pt x="94" y="83966"/>
                  </a:lnTo>
                  <a:lnTo>
                    <a:pt x="129" y="87167"/>
                  </a:lnTo>
                  <a:lnTo>
                    <a:pt x="178" y="90369"/>
                  </a:lnTo>
                  <a:lnTo>
                    <a:pt x="227" y="93364"/>
                  </a:lnTo>
                  <a:lnTo>
                    <a:pt x="285" y="96359"/>
                  </a:lnTo>
                  <a:lnTo>
                    <a:pt x="351" y="99251"/>
                  </a:lnTo>
                  <a:lnTo>
                    <a:pt x="418" y="102039"/>
                  </a:lnTo>
                  <a:lnTo>
                    <a:pt x="493" y="104828"/>
                  </a:lnTo>
                  <a:lnTo>
                    <a:pt x="573" y="107410"/>
                  </a:lnTo>
                  <a:lnTo>
                    <a:pt x="662" y="109992"/>
                  </a:lnTo>
                  <a:lnTo>
                    <a:pt x="751" y="112367"/>
                  </a:lnTo>
                  <a:lnTo>
                    <a:pt x="848" y="114743"/>
                  </a:lnTo>
                  <a:lnTo>
                    <a:pt x="946" y="117015"/>
                  </a:lnTo>
                  <a:lnTo>
                    <a:pt x="1053" y="119080"/>
                  </a:lnTo>
                  <a:lnTo>
                    <a:pt x="1164" y="121043"/>
                  </a:lnTo>
                  <a:lnTo>
                    <a:pt x="1274" y="122902"/>
                  </a:lnTo>
                  <a:lnTo>
                    <a:pt x="1394" y="124657"/>
                  </a:lnTo>
                  <a:lnTo>
                    <a:pt x="1514" y="126310"/>
                  </a:lnTo>
                  <a:lnTo>
                    <a:pt x="1638" y="127756"/>
                  </a:lnTo>
                  <a:lnTo>
                    <a:pt x="1767" y="129098"/>
                  </a:lnTo>
                  <a:lnTo>
                    <a:pt x="1896" y="130338"/>
                  </a:lnTo>
                  <a:lnTo>
                    <a:pt x="2029" y="131370"/>
                  </a:lnTo>
                  <a:lnTo>
                    <a:pt x="2167" y="132300"/>
                  </a:lnTo>
                  <a:lnTo>
                    <a:pt x="2309" y="133023"/>
                  </a:lnTo>
                  <a:lnTo>
                    <a:pt x="2451" y="133643"/>
                  </a:lnTo>
                  <a:lnTo>
                    <a:pt x="2593" y="134056"/>
                  </a:lnTo>
                  <a:lnTo>
                    <a:pt x="2739" y="134365"/>
                  </a:lnTo>
                  <a:lnTo>
                    <a:pt x="2890" y="134469"/>
                  </a:lnTo>
                  <a:lnTo>
                    <a:pt x="68551" y="134469"/>
                  </a:lnTo>
                  <a:lnTo>
                    <a:pt x="68702" y="134365"/>
                  </a:lnTo>
                  <a:lnTo>
                    <a:pt x="68849" y="134056"/>
                  </a:lnTo>
                  <a:lnTo>
                    <a:pt x="68991" y="133643"/>
                  </a:lnTo>
                  <a:lnTo>
                    <a:pt x="69133" y="133023"/>
                  </a:lnTo>
                  <a:lnTo>
                    <a:pt x="69275" y="132300"/>
                  </a:lnTo>
                  <a:lnTo>
                    <a:pt x="69412" y="131370"/>
                  </a:lnTo>
                  <a:lnTo>
                    <a:pt x="69546" y="130338"/>
                  </a:lnTo>
                  <a:lnTo>
                    <a:pt x="69674" y="129098"/>
                  </a:lnTo>
                  <a:lnTo>
                    <a:pt x="69803" y="127756"/>
                  </a:lnTo>
                  <a:lnTo>
                    <a:pt x="69927" y="126310"/>
                  </a:lnTo>
                  <a:lnTo>
                    <a:pt x="70047" y="124657"/>
                  </a:lnTo>
                  <a:lnTo>
                    <a:pt x="70167" y="122902"/>
                  </a:lnTo>
                  <a:lnTo>
                    <a:pt x="70278" y="121043"/>
                  </a:lnTo>
                  <a:lnTo>
                    <a:pt x="70389" y="119080"/>
                  </a:lnTo>
                  <a:lnTo>
                    <a:pt x="70496" y="117015"/>
                  </a:lnTo>
                  <a:lnTo>
                    <a:pt x="70593" y="114743"/>
                  </a:lnTo>
                  <a:lnTo>
                    <a:pt x="70691" y="112367"/>
                  </a:lnTo>
                  <a:lnTo>
                    <a:pt x="70780" y="109992"/>
                  </a:lnTo>
                  <a:lnTo>
                    <a:pt x="70868" y="107410"/>
                  </a:lnTo>
                  <a:lnTo>
                    <a:pt x="70948" y="104828"/>
                  </a:lnTo>
                  <a:lnTo>
                    <a:pt x="71024" y="102039"/>
                  </a:lnTo>
                  <a:lnTo>
                    <a:pt x="71090" y="99251"/>
                  </a:lnTo>
                  <a:lnTo>
                    <a:pt x="71157" y="96359"/>
                  </a:lnTo>
                  <a:lnTo>
                    <a:pt x="71215" y="93364"/>
                  </a:lnTo>
                  <a:lnTo>
                    <a:pt x="71264" y="90369"/>
                  </a:lnTo>
                  <a:lnTo>
                    <a:pt x="71312" y="87167"/>
                  </a:lnTo>
                  <a:lnTo>
                    <a:pt x="71348" y="83966"/>
                  </a:lnTo>
                  <a:lnTo>
                    <a:pt x="71383" y="80764"/>
                  </a:lnTo>
                  <a:lnTo>
                    <a:pt x="71406" y="77459"/>
                  </a:lnTo>
                  <a:lnTo>
                    <a:pt x="71423" y="74051"/>
                  </a:lnTo>
                  <a:lnTo>
                    <a:pt x="71437" y="70643"/>
                  </a:lnTo>
                  <a:lnTo>
                    <a:pt x="71441" y="67235"/>
                  </a:lnTo>
                  <a:lnTo>
                    <a:pt x="71437" y="63723"/>
                  </a:lnTo>
                  <a:lnTo>
                    <a:pt x="71423" y="60315"/>
                  </a:lnTo>
                  <a:lnTo>
                    <a:pt x="71406" y="57010"/>
                  </a:lnTo>
                  <a:lnTo>
                    <a:pt x="71383" y="53705"/>
                  </a:lnTo>
                  <a:lnTo>
                    <a:pt x="71348" y="50400"/>
                  </a:lnTo>
                  <a:lnTo>
                    <a:pt x="71312" y="47199"/>
                  </a:lnTo>
                  <a:lnTo>
                    <a:pt x="71264" y="44100"/>
                  </a:lnTo>
                  <a:lnTo>
                    <a:pt x="71215" y="41105"/>
                  </a:lnTo>
                  <a:lnTo>
                    <a:pt x="71157" y="38110"/>
                  </a:lnTo>
                  <a:lnTo>
                    <a:pt x="71090" y="35219"/>
                  </a:lnTo>
                  <a:lnTo>
                    <a:pt x="71024" y="32327"/>
                  </a:lnTo>
                  <a:lnTo>
                    <a:pt x="70948" y="29642"/>
                  </a:lnTo>
                  <a:lnTo>
                    <a:pt x="70868" y="26956"/>
                  </a:lnTo>
                  <a:lnTo>
                    <a:pt x="70780" y="24478"/>
                  </a:lnTo>
                  <a:lnTo>
                    <a:pt x="70691" y="21999"/>
                  </a:lnTo>
                  <a:lnTo>
                    <a:pt x="70593" y="19727"/>
                  </a:lnTo>
                  <a:lnTo>
                    <a:pt x="70496" y="17455"/>
                  </a:lnTo>
                  <a:lnTo>
                    <a:pt x="70389" y="15389"/>
                  </a:lnTo>
                  <a:lnTo>
                    <a:pt x="70278" y="13324"/>
                  </a:lnTo>
                  <a:lnTo>
                    <a:pt x="70167" y="11465"/>
                  </a:lnTo>
                  <a:lnTo>
                    <a:pt x="70047" y="9709"/>
                  </a:lnTo>
                  <a:lnTo>
                    <a:pt x="69927" y="8160"/>
                  </a:lnTo>
                  <a:lnTo>
                    <a:pt x="69803" y="6611"/>
                  </a:lnTo>
                  <a:lnTo>
                    <a:pt x="69674" y="5268"/>
                  </a:lnTo>
                  <a:lnTo>
                    <a:pt x="69546" y="4132"/>
                  </a:lnTo>
                  <a:lnTo>
                    <a:pt x="69412" y="2996"/>
                  </a:lnTo>
                  <a:lnTo>
                    <a:pt x="69275" y="2170"/>
                  </a:lnTo>
                  <a:lnTo>
                    <a:pt x="69133" y="1343"/>
                  </a:lnTo>
                  <a:lnTo>
                    <a:pt x="68991" y="827"/>
                  </a:lnTo>
                  <a:lnTo>
                    <a:pt x="68849" y="311"/>
                  </a:lnTo>
                  <a:lnTo>
                    <a:pt x="68702" y="104"/>
                  </a:lnTo>
                  <a:lnTo>
                    <a:pt x="68551" y="1"/>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rot="10800000">
              <a:off x="4204159" y="4116489"/>
              <a:ext cx="1116103" cy="95063"/>
            </a:xfrm>
            <a:custGeom>
              <a:avLst/>
              <a:gdLst/>
              <a:ahLst/>
              <a:cxnLst/>
              <a:rect l="l" t="t" r="r" b="b"/>
              <a:pathLst>
                <a:path w="71442" h="134365" extrusionOk="0">
                  <a:moveTo>
                    <a:pt x="2890" y="0"/>
                  </a:moveTo>
                  <a:lnTo>
                    <a:pt x="2739" y="104"/>
                  </a:lnTo>
                  <a:lnTo>
                    <a:pt x="2593" y="310"/>
                  </a:lnTo>
                  <a:lnTo>
                    <a:pt x="2451" y="723"/>
                  </a:lnTo>
                  <a:lnTo>
                    <a:pt x="2309" y="1343"/>
                  </a:lnTo>
                  <a:lnTo>
                    <a:pt x="2167" y="2066"/>
                  </a:lnTo>
                  <a:lnTo>
                    <a:pt x="2029" y="2995"/>
                  </a:lnTo>
                  <a:lnTo>
                    <a:pt x="1896" y="4028"/>
                  </a:lnTo>
                  <a:lnTo>
                    <a:pt x="1767" y="5267"/>
                  </a:lnTo>
                  <a:lnTo>
                    <a:pt x="1638" y="6610"/>
                  </a:lnTo>
                  <a:lnTo>
                    <a:pt x="1514" y="8056"/>
                  </a:lnTo>
                  <a:lnTo>
                    <a:pt x="1394" y="9708"/>
                  </a:lnTo>
                  <a:lnTo>
                    <a:pt x="1274" y="11464"/>
                  </a:lnTo>
                  <a:lnTo>
                    <a:pt x="1164" y="13323"/>
                  </a:lnTo>
                  <a:lnTo>
                    <a:pt x="1053" y="15285"/>
                  </a:lnTo>
                  <a:lnTo>
                    <a:pt x="946" y="17454"/>
                  </a:lnTo>
                  <a:lnTo>
                    <a:pt x="848" y="19623"/>
                  </a:lnTo>
                  <a:lnTo>
                    <a:pt x="751" y="21998"/>
                  </a:lnTo>
                  <a:lnTo>
                    <a:pt x="662" y="24477"/>
                  </a:lnTo>
                  <a:lnTo>
                    <a:pt x="573" y="26956"/>
                  </a:lnTo>
                  <a:lnTo>
                    <a:pt x="493" y="29641"/>
                  </a:lnTo>
                  <a:lnTo>
                    <a:pt x="418" y="32326"/>
                  </a:lnTo>
                  <a:lnTo>
                    <a:pt x="351" y="35115"/>
                  </a:lnTo>
                  <a:lnTo>
                    <a:pt x="285" y="38007"/>
                  </a:lnTo>
                  <a:lnTo>
                    <a:pt x="227" y="41002"/>
                  </a:lnTo>
                  <a:lnTo>
                    <a:pt x="178" y="44100"/>
                  </a:lnTo>
                  <a:lnTo>
                    <a:pt x="129" y="47198"/>
                  </a:lnTo>
                  <a:lnTo>
                    <a:pt x="94" y="50400"/>
                  </a:lnTo>
                  <a:lnTo>
                    <a:pt x="58" y="53602"/>
                  </a:lnTo>
                  <a:lnTo>
                    <a:pt x="36" y="56906"/>
                  </a:lnTo>
                  <a:lnTo>
                    <a:pt x="18" y="60315"/>
                  </a:lnTo>
                  <a:lnTo>
                    <a:pt x="5" y="63723"/>
                  </a:lnTo>
                  <a:lnTo>
                    <a:pt x="1" y="67131"/>
                  </a:lnTo>
                  <a:lnTo>
                    <a:pt x="5" y="70642"/>
                  </a:lnTo>
                  <a:lnTo>
                    <a:pt x="18" y="74051"/>
                  </a:lnTo>
                  <a:lnTo>
                    <a:pt x="36" y="77459"/>
                  </a:lnTo>
                  <a:lnTo>
                    <a:pt x="58" y="80764"/>
                  </a:lnTo>
                  <a:lnTo>
                    <a:pt x="94" y="83965"/>
                  </a:lnTo>
                  <a:lnTo>
                    <a:pt x="129" y="87167"/>
                  </a:lnTo>
                  <a:lnTo>
                    <a:pt x="178" y="90265"/>
                  </a:lnTo>
                  <a:lnTo>
                    <a:pt x="227" y="93364"/>
                  </a:lnTo>
                  <a:lnTo>
                    <a:pt x="285" y="96359"/>
                  </a:lnTo>
                  <a:lnTo>
                    <a:pt x="351" y="99250"/>
                  </a:lnTo>
                  <a:lnTo>
                    <a:pt x="418" y="102039"/>
                  </a:lnTo>
                  <a:lnTo>
                    <a:pt x="493" y="104724"/>
                  </a:lnTo>
                  <a:lnTo>
                    <a:pt x="573" y="107409"/>
                  </a:lnTo>
                  <a:lnTo>
                    <a:pt x="662" y="109888"/>
                  </a:lnTo>
                  <a:lnTo>
                    <a:pt x="751" y="112367"/>
                  </a:lnTo>
                  <a:lnTo>
                    <a:pt x="848" y="114742"/>
                  </a:lnTo>
                  <a:lnTo>
                    <a:pt x="946" y="116911"/>
                  </a:lnTo>
                  <a:lnTo>
                    <a:pt x="1053" y="119080"/>
                  </a:lnTo>
                  <a:lnTo>
                    <a:pt x="1164" y="121042"/>
                  </a:lnTo>
                  <a:lnTo>
                    <a:pt x="1274" y="122901"/>
                  </a:lnTo>
                  <a:lnTo>
                    <a:pt x="1394" y="124657"/>
                  </a:lnTo>
                  <a:lnTo>
                    <a:pt x="1514" y="126309"/>
                  </a:lnTo>
                  <a:lnTo>
                    <a:pt x="1638" y="127755"/>
                  </a:lnTo>
                  <a:lnTo>
                    <a:pt x="1767" y="129098"/>
                  </a:lnTo>
                  <a:lnTo>
                    <a:pt x="1896" y="130337"/>
                  </a:lnTo>
                  <a:lnTo>
                    <a:pt x="2029" y="131370"/>
                  </a:lnTo>
                  <a:lnTo>
                    <a:pt x="2167" y="132299"/>
                  </a:lnTo>
                  <a:lnTo>
                    <a:pt x="2309" y="133022"/>
                  </a:lnTo>
                  <a:lnTo>
                    <a:pt x="2451" y="133642"/>
                  </a:lnTo>
                  <a:lnTo>
                    <a:pt x="2593" y="134055"/>
                  </a:lnTo>
                  <a:lnTo>
                    <a:pt x="2739" y="134262"/>
                  </a:lnTo>
                  <a:lnTo>
                    <a:pt x="2890" y="134365"/>
                  </a:lnTo>
                  <a:lnTo>
                    <a:pt x="68551" y="134365"/>
                  </a:lnTo>
                  <a:lnTo>
                    <a:pt x="68702" y="134262"/>
                  </a:lnTo>
                  <a:lnTo>
                    <a:pt x="68849" y="134055"/>
                  </a:lnTo>
                  <a:lnTo>
                    <a:pt x="68991" y="133642"/>
                  </a:lnTo>
                  <a:lnTo>
                    <a:pt x="69133" y="133022"/>
                  </a:lnTo>
                  <a:lnTo>
                    <a:pt x="69275" y="132299"/>
                  </a:lnTo>
                  <a:lnTo>
                    <a:pt x="69412" y="131370"/>
                  </a:lnTo>
                  <a:lnTo>
                    <a:pt x="69546" y="130337"/>
                  </a:lnTo>
                  <a:lnTo>
                    <a:pt x="69674" y="129098"/>
                  </a:lnTo>
                  <a:lnTo>
                    <a:pt x="69803" y="127755"/>
                  </a:lnTo>
                  <a:lnTo>
                    <a:pt x="69927" y="126309"/>
                  </a:lnTo>
                  <a:lnTo>
                    <a:pt x="70047" y="124657"/>
                  </a:lnTo>
                  <a:lnTo>
                    <a:pt x="70167" y="122901"/>
                  </a:lnTo>
                  <a:lnTo>
                    <a:pt x="70278" y="121042"/>
                  </a:lnTo>
                  <a:lnTo>
                    <a:pt x="70389" y="119080"/>
                  </a:lnTo>
                  <a:lnTo>
                    <a:pt x="70496" y="116911"/>
                  </a:lnTo>
                  <a:lnTo>
                    <a:pt x="70593" y="114742"/>
                  </a:lnTo>
                  <a:lnTo>
                    <a:pt x="70691" y="112367"/>
                  </a:lnTo>
                  <a:lnTo>
                    <a:pt x="70780" y="109888"/>
                  </a:lnTo>
                  <a:lnTo>
                    <a:pt x="70868" y="107409"/>
                  </a:lnTo>
                  <a:lnTo>
                    <a:pt x="70948" y="104724"/>
                  </a:lnTo>
                  <a:lnTo>
                    <a:pt x="71024" y="102039"/>
                  </a:lnTo>
                  <a:lnTo>
                    <a:pt x="71090" y="99250"/>
                  </a:lnTo>
                  <a:lnTo>
                    <a:pt x="71157" y="96359"/>
                  </a:lnTo>
                  <a:lnTo>
                    <a:pt x="71215" y="93364"/>
                  </a:lnTo>
                  <a:lnTo>
                    <a:pt x="71264" y="90265"/>
                  </a:lnTo>
                  <a:lnTo>
                    <a:pt x="71312" y="87167"/>
                  </a:lnTo>
                  <a:lnTo>
                    <a:pt x="71348" y="83965"/>
                  </a:lnTo>
                  <a:lnTo>
                    <a:pt x="71383" y="80764"/>
                  </a:lnTo>
                  <a:lnTo>
                    <a:pt x="71406" y="77459"/>
                  </a:lnTo>
                  <a:lnTo>
                    <a:pt x="71423" y="74051"/>
                  </a:lnTo>
                  <a:lnTo>
                    <a:pt x="71437" y="70642"/>
                  </a:lnTo>
                  <a:lnTo>
                    <a:pt x="71441" y="67131"/>
                  </a:lnTo>
                  <a:lnTo>
                    <a:pt x="71437" y="63723"/>
                  </a:lnTo>
                  <a:lnTo>
                    <a:pt x="71423" y="60315"/>
                  </a:lnTo>
                  <a:lnTo>
                    <a:pt x="71406" y="56906"/>
                  </a:lnTo>
                  <a:lnTo>
                    <a:pt x="71383" y="53602"/>
                  </a:lnTo>
                  <a:lnTo>
                    <a:pt x="71348" y="50400"/>
                  </a:lnTo>
                  <a:lnTo>
                    <a:pt x="71312" y="47198"/>
                  </a:lnTo>
                  <a:lnTo>
                    <a:pt x="71264" y="44100"/>
                  </a:lnTo>
                  <a:lnTo>
                    <a:pt x="71215" y="41002"/>
                  </a:lnTo>
                  <a:lnTo>
                    <a:pt x="71157" y="38007"/>
                  </a:lnTo>
                  <a:lnTo>
                    <a:pt x="71090" y="35115"/>
                  </a:lnTo>
                  <a:lnTo>
                    <a:pt x="71024" y="32326"/>
                  </a:lnTo>
                  <a:lnTo>
                    <a:pt x="70948" y="29641"/>
                  </a:lnTo>
                  <a:lnTo>
                    <a:pt x="70868" y="26956"/>
                  </a:lnTo>
                  <a:lnTo>
                    <a:pt x="70780" y="24477"/>
                  </a:lnTo>
                  <a:lnTo>
                    <a:pt x="70691" y="21998"/>
                  </a:lnTo>
                  <a:lnTo>
                    <a:pt x="70593" y="19623"/>
                  </a:lnTo>
                  <a:lnTo>
                    <a:pt x="70496" y="17454"/>
                  </a:lnTo>
                  <a:lnTo>
                    <a:pt x="70389" y="15285"/>
                  </a:lnTo>
                  <a:lnTo>
                    <a:pt x="70278" y="13323"/>
                  </a:lnTo>
                  <a:lnTo>
                    <a:pt x="70167" y="11464"/>
                  </a:lnTo>
                  <a:lnTo>
                    <a:pt x="70047" y="9708"/>
                  </a:lnTo>
                  <a:lnTo>
                    <a:pt x="69927" y="8056"/>
                  </a:lnTo>
                  <a:lnTo>
                    <a:pt x="69803" y="6610"/>
                  </a:lnTo>
                  <a:lnTo>
                    <a:pt x="69674" y="5267"/>
                  </a:lnTo>
                  <a:lnTo>
                    <a:pt x="69546" y="4028"/>
                  </a:lnTo>
                  <a:lnTo>
                    <a:pt x="69412" y="2995"/>
                  </a:lnTo>
                  <a:lnTo>
                    <a:pt x="69275" y="2066"/>
                  </a:lnTo>
                  <a:lnTo>
                    <a:pt x="69133" y="1343"/>
                  </a:lnTo>
                  <a:lnTo>
                    <a:pt x="68991" y="723"/>
                  </a:lnTo>
                  <a:lnTo>
                    <a:pt x="68849" y="310"/>
                  </a:lnTo>
                  <a:lnTo>
                    <a:pt x="68702" y="104"/>
                  </a:lnTo>
                  <a:lnTo>
                    <a:pt x="68551" y="0"/>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6"/>
          <p:cNvSpPr txBox="1">
            <a:spLocks noGrp="1"/>
          </p:cNvSpPr>
          <p:nvPr>
            <p:ph type="title"/>
          </p:nvPr>
        </p:nvSpPr>
        <p:spPr>
          <a:xfrm>
            <a:off x="89807" y="604157"/>
            <a:ext cx="8445417" cy="4382293"/>
          </a:xfrm>
          <a:prstGeom prst="rect">
            <a:avLst/>
          </a:prstGeom>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200" dirty="0">
                <a:solidFill>
                  <a:srgbClr val="374151"/>
                </a:solidFill>
                <a:highlight>
                  <a:srgbClr val="F7F7F8"/>
                </a:highlight>
                <a:latin typeface="Roboto"/>
                <a:ea typeface="Roboto"/>
                <a:cs typeface="Roboto"/>
                <a:sym typeface="Roboto"/>
              </a:rPr>
              <a:t>.</a:t>
            </a:r>
            <a:endParaRPr sz="1200" dirty="0">
              <a:solidFill>
                <a:srgbClr val="374151"/>
              </a:solidFill>
              <a:highlight>
                <a:srgbClr val="F7F7F8"/>
              </a:highlight>
              <a:latin typeface="Roboto"/>
              <a:ea typeface="Roboto"/>
              <a:cs typeface="Roboto"/>
              <a:sym typeface="Roboto"/>
            </a:endParaRPr>
          </a:p>
          <a:p>
            <a:pPr marL="457200" lvl="0" indent="-317500" algn="l" rtl="0">
              <a:lnSpc>
                <a:spcPct val="115000"/>
              </a:lnSpc>
              <a:spcBef>
                <a:spcPts val="150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Stay Informed: </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Parents should educate themselves about digital technologies and their impact on children's well-being in order to be better prepared to guide and protect children online.</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Setting Boundaries: </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Establish clear rules and limits for screen time and technology use at home. Establish digital device curfews to ensure a healthy sleep routine.</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Role Modeling:</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 Demonstrate responsible technology use and healthy digital habits.</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Open Communication:</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 Foster open and non-judgmental communication with children about their online experiences.</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Monitoring:</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 Supervise children's online activities and use parental control tools when necessary.</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Teach Digital Etiquette:</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 Instill the importance of respectful and ethical online behavior.</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Support Offline Activities:</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 Encourage and engage children in offline activities, hobbies, and social interactions.</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374151"/>
              </a:buClr>
              <a:buSzPts val="1400"/>
              <a:buFont typeface="Roboto"/>
              <a:buChar char="●"/>
            </a:pPr>
            <a:r>
              <a:rPr lang="en" sz="1600" b="1" dirty="0">
                <a:solidFill>
                  <a:srgbClr val="374151"/>
                </a:solidFill>
                <a:latin typeface="Times New Roman" panose="02020603050405020304" pitchFamily="18" charset="0"/>
                <a:ea typeface="Roboto"/>
                <a:cs typeface="Times New Roman" panose="02020603050405020304" pitchFamily="18" charset="0"/>
                <a:sym typeface="Roboto"/>
              </a:rPr>
              <a:t>Be Aware of Cyberbullying:</a:t>
            </a:r>
            <a:r>
              <a:rPr lang="en" sz="1600" dirty="0">
                <a:solidFill>
                  <a:srgbClr val="374151"/>
                </a:solidFill>
                <a:latin typeface="Times New Roman" panose="02020603050405020304" pitchFamily="18" charset="0"/>
                <a:ea typeface="Roboto"/>
                <a:cs typeface="Times New Roman" panose="02020603050405020304" pitchFamily="18" charset="0"/>
                <a:sym typeface="Roboto"/>
              </a:rPr>
              <a:t> Be vigilant for signs of cyberbullying or online harassment and offer emotional support.</a:t>
            </a:r>
            <a:endParaRPr sz="1600" dirty="0">
              <a:solidFill>
                <a:srgbClr val="374151"/>
              </a:solidFill>
              <a:latin typeface="Times New Roman" panose="02020603050405020304" pitchFamily="18" charset="0"/>
              <a:ea typeface="Roboto"/>
              <a:cs typeface="Times New Roman" panose="02020603050405020304" pitchFamily="18" charset="0"/>
              <a:sym typeface="Roboto"/>
            </a:endParaRPr>
          </a:p>
        </p:txBody>
      </p:sp>
      <p:sp>
        <p:nvSpPr>
          <p:cNvPr id="423" name="Google Shape;423;p36"/>
          <p:cNvSpPr txBox="1">
            <a:spLocks noGrp="1"/>
          </p:cNvSpPr>
          <p:nvPr>
            <p:ph type="title"/>
          </p:nvPr>
        </p:nvSpPr>
        <p:spPr>
          <a:xfrm>
            <a:off x="720000" y="51975"/>
            <a:ext cx="7704000" cy="6991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dirty="0">
                <a:latin typeface="Fira Sans Extra Condensed"/>
                <a:ea typeface="Fira Sans Extra Condensed"/>
                <a:cs typeface="Fira Sans Extra Condensed"/>
                <a:sym typeface="Fira Sans Extra Condensed"/>
              </a:rPr>
              <a:t>Role of Parents and Guardians</a:t>
            </a:r>
            <a:endParaRPr sz="3000" b="1" u="sng" dirty="0">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r>
              <a:rPr lang="en" sz="3000" b="1" u="sng" dirty="0">
                <a:latin typeface="Fira Sans Extra Condensed"/>
                <a:ea typeface="Fira Sans Extra Condensed"/>
                <a:cs typeface="Fira Sans Extra Condensed"/>
                <a:sym typeface="Fira Sans Extra Condensed"/>
              </a:rPr>
              <a:t> </a:t>
            </a:r>
            <a:r>
              <a:rPr lang="en" dirty="0"/>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7"/>
          <p:cNvSpPr txBox="1">
            <a:spLocks noGrp="1"/>
          </p:cNvSpPr>
          <p:nvPr>
            <p:ph type="title"/>
          </p:nvPr>
        </p:nvSpPr>
        <p:spPr>
          <a:xfrm>
            <a:off x="673825" y="780105"/>
            <a:ext cx="7805100" cy="4307345"/>
          </a:xfrm>
          <a:prstGeom prst="rect">
            <a:avLst/>
          </a:prstGeom>
        </p:spPr>
        <p:txBody>
          <a:bodyPr spcFirstLastPara="1" wrap="square" lIns="91425" tIns="91425" rIns="91425" bIns="91425" anchor="ctr" anchorCtr="0">
            <a:noAutofit/>
          </a:bodyPr>
          <a:lstStyle/>
          <a:p>
            <a:pPr marL="457200" lvl="0" indent="-317500" algn="l" rtl="0">
              <a:lnSpc>
                <a:spcPct val="115000"/>
              </a:lnSpc>
              <a:spcBef>
                <a:spcPts val="1500"/>
              </a:spcBef>
              <a:spcAft>
                <a:spcPts val="0"/>
              </a:spcAft>
              <a:buClr>
                <a:srgbClr val="000000"/>
              </a:buClr>
              <a:buSzPts val="1400"/>
              <a:buFont typeface="Roboto"/>
              <a:buChar char="●"/>
            </a:pPr>
            <a:r>
              <a:rPr lang="en" sz="1600" b="1" dirty="0">
                <a:solidFill>
                  <a:srgbClr val="000000"/>
                </a:solidFill>
                <a:latin typeface="Times New Roman" panose="02020603050405020304" pitchFamily="18" charset="0"/>
                <a:ea typeface="Roboto"/>
                <a:cs typeface="Times New Roman" panose="02020603050405020304" pitchFamily="18" charset="0"/>
                <a:sym typeface="Roboto"/>
              </a:rPr>
              <a:t>Assessment:</a:t>
            </a:r>
            <a:r>
              <a:rPr lang="en" sz="1600" dirty="0">
                <a:solidFill>
                  <a:srgbClr val="000000"/>
                </a:solidFill>
                <a:latin typeface="Times New Roman" panose="02020603050405020304" pitchFamily="18" charset="0"/>
                <a:ea typeface="Roboto"/>
                <a:cs typeface="Times New Roman" panose="02020603050405020304" pitchFamily="18" charset="0"/>
                <a:sym typeface="Roboto"/>
              </a:rPr>
              <a:t> Evaluate individuals for digital addiction or mental health issues related to excessive screen time.</a:t>
            </a:r>
            <a:endParaRPr sz="1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sz="1600" b="1" dirty="0">
                <a:solidFill>
                  <a:srgbClr val="000000"/>
                </a:solidFill>
                <a:latin typeface="Times New Roman" panose="02020603050405020304" pitchFamily="18" charset="0"/>
                <a:ea typeface="Roboto"/>
                <a:cs typeface="Times New Roman" panose="02020603050405020304" pitchFamily="18" charset="0"/>
                <a:sym typeface="Roboto"/>
              </a:rPr>
              <a:t>Counseling and Therapy:</a:t>
            </a:r>
            <a:r>
              <a:rPr lang="en" sz="1600" dirty="0">
                <a:solidFill>
                  <a:srgbClr val="000000"/>
                </a:solidFill>
                <a:latin typeface="Times New Roman" panose="02020603050405020304" pitchFamily="18" charset="0"/>
                <a:ea typeface="Roboto"/>
                <a:cs typeface="Times New Roman" panose="02020603050405020304" pitchFamily="18" charset="0"/>
                <a:sym typeface="Roboto"/>
              </a:rPr>
              <a:t> Provide counseling and therapeutic services to address digital addiction and related mental health challenges.</a:t>
            </a:r>
            <a:endParaRPr sz="1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sz="1600" b="1" dirty="0">
                <a:solidFill>
                  <a:srgbClr val="000000"/>
                </a:solidFill>
                <a:latin typeface="Times New Roman" panose="02020603050405020304" pitchFamily="18" charset="0"/>
                <a:ea typeface="Roboto"/>
                <a:cs typeface="Times New Roman" panose="02020603050405020304" pitchFamily="18" charset="0"/>
                <a:sym typeface="Roboto"/>
              </a:rPr>
              <a:t>Digital Detox Support: </a:t>
            </a:r>
            <a:r>
              <a:rPr lang="en" sz="1600" dirty="0">
                <a:solidFill>
                  <a:srgbClr val="000000"/>
                </a:solidFill>
                <a:latin typeface="Times New Roman" panose="02020603050405020304" pitchFamily="18" charset="0"/>
                <a:ea typeface="Roboto"/>
                <a:cs typeface="Times New Roman" panose="02020603050405020304" pitchFamily="18" charset="0"/>
                <a:sym typeface="Roboto"/>
              </a:rPr>
              <a:t>Assist individuals in implementing digital detox plans when necessary.</a:t>
            </a:r>
            <a:endParaRPr sz="1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sz="1600" b="1" dirty="0">
                <a:solidFill>
                  <a:srgbClr val="000000"/>
                </a:solidFill>
                <a:latin typeface="Times New Roman" panose="02020603050405020304" pitchFamily="18" charset="0"/>
                <a:ea typeface="Roboto"/>
                <a:cs typeface="Times New Roman" panose="02020603050405020304" pitchFamily="18" charset="0"/>
                <a:sym typeface="Roboto"/>
              </a:rPr>
              <a:t>Awareness Campaign: </a:t>
            </a:r>
            <a:r>
              <a:rPr lang="en" sz="1600" dirty="0">
                <a:solidFill>
                  <a:srgbClr val="000000"/>
                </a:solidFill>
                <a:latin typeface="Times New Roman" panose="02020603050405020304" pitchFamily="18" charset="0"/>
                <a:ea typeface="Roboto"/>
                <a:cs typeface="Times New Roman" panose="02020603050405020304" pitchFamily="18" charset="0"/>
                <a:sym typeface="Roboto"/>
              </a:rPr>
              <a:t>Educate clients about the potential negative effects of excessive screen time on mental health.</a:t>
            </a:r>
            <a:endParaRPr sz="1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sz="1600" b="1" dirty="0">
                <a:solidFill>
                  <a:srgbClr val="000000"/>
                </a:solidFill>
                <a:latin typeface="Times New Roman" panose="02020603050405020304" pitchFamily="18" charset="0"/>
                <a:ea typeface="Roboto"/>
                <a:cs typeface="Times New Roman" panose="02020603050405020304" pitchFamily="18" charset="0"/>
                <a:sym typeface="Roboto"/>
              </a:rPr>
              <a:t>Support Groups: </a:t>
            </a:r>
            <a:r>
              <a:rPr lang="en" sz="1600" dirty="0">
                <a:solidFill>
                  <a:srgbClr val="000000"/>
                </a:solidFill>
                <a:latin typeface="Times New Roman" panose="02020603050405020304" pitchFamily="18" charset="0"/>
                <a:ea typeface="Roboto"/>
                <a:cs typeface="Times New Roman" panose="02020603050405020304" pitchFamily="18" charset="0"/>
                <a:sym typeface="Roboto"/>
              </a:rPr>
              <a:t>Facilitate support groups for individuals facing digital wellness challenges.</a:t>
            </a:r>
            <a:endParaRPr sz="1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sz="1600" b="1" dirty="0">
                <a:solidFill>
                  <a:srgbClr val="000000"/>
                </a:solidFill>
                <a:latin typeface="Times New Roman" panose="02020603050405020304" pitchFamily="18" charset="0"/>
                <a:ea typeface="Roboto"/>
                <a:cs typeface="Times New Roman" panose="02020603050405020304" pitchFamily="18" charset="0"/>
                <a:sym typeface="Roboto"/>
              </a:rPr>
              <a:t>Collaboration: </a:t>
            </a:r>
            <a:r>
              <a:rPr lang="en" sz="1600" dirty="0">
                <a:solidFill>
                  <a:srgbClr val="000000"/>
                </a:solidFill>
                <a:latin typeface="Times New Roman" panose="02020603050405020304" pitchFamily="18" charset="0"/>
                <a:ea typeface="Roboto"/>
                <a:cs typeface="Times New Roman" panose="02020603050405020304" pitchFamily="18" charset="0"/>
                <a:sym typeface="Roboto"/>
              </a:rPr>
              <a:t>Collaborate with educators, parents, and community organizations to address digital wellness holistically.</a:t>
            </a:r>
            <a:endParaRPr sz="1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317500" algn="l" rtl="0">
              <a:lnSpc>
                <a:spcPct val="115000"/>
              </a:lnSpc>
              <a:spcBef>
                <a:spcPts val="0"/>
              </a:spcBef>
              <a:spcAft>
                <a:spcPts val="0"/>
              </a:spcAft>
              <a:buClr>
                <a:srgbClr val="000000"/>
              </a:buClr>
              <a:buSzPts val="1400"/>
              <a:buFont typeface="Roboto"/>
              <a:buChar char="●"/>
            </a:pPr>
            <a:r>
              <a:rPr lang="en" sz="1600" b="1" dirty="0">
                <a:solidFill>
                  <a:srgbClr val="000000"/>
                </a:solidFill>
                <a:latin typeface="Times New Roman" panose="02020603050405020304" pitchFamily="18" charset="0"/>
                <a:ea typeface="Roboto"/>
                <a:cs typeface="Times New Roman" panose="02020603050405020304" pitchFamily="18" charset="0"/>
                <a:sym typeface="Roboto"/>
              </a:rPr>
              <a:t>Customized Treatment:</a:t>
            </a:r>
            <a:r>
              <a:rPr lang="en" sz="1600" dirty="0">
                <a:solidFill>
                  <a:srgbClr val="000000"/>
                </a:solidFill>
                <a:latin typeface="Times New Roman" panose="02020603050405020304" pitchFamily="18" charset="0"/>
                <a:ea typeface="Roboto"/>
                <a:cs typeface="Times New Roman" panose="02020603050405020304" pitchFamily="18" charset="0"/>
                <a:sym typeface="Roboto"/>
              </a:rPr>
              <a:t> Tailor treatment plans to address individual needs and circumstances related to digital wellness.</a:t>
            </a:r>
            <a:endParaRPr sz="1600" dirty="0">
              <a:solidFill>
                <a:srgbClr val="000000"/>
              </a:solidFill>
              <a:latin typeface="Times New Roman" panose="02020603050405020304" pitchFamily="18" charset="0"/>
              <a:ea typeface="Roboto"/>
              <a:cs typeface="Times New Roman" panose="02020603050405020304" pitchFamily="18" charset="0"/>
              <a:sym typeface="Roboto"/>
            </a:endParaRPr>
          </a:p>
          <a:p>
            <a:pPr marL="457200" lvl="0" indent="0" algn="l" rtl="0">
              <a:lnSpc>
                <a:spcPct val="115000"/>
              </a:lnSpc>
              <a:spcBef>
                <a:spcPts val="0"/>
              </a:spcBef>
              <a:spcAft>
                <a:spcPts val="0"/>
              </a:spcAft>
              <a:buNone/>
            </a:pPr>
            <a:endParaRPr sz="1400" dirty="0">
              <a:solidFill>
                <a:srgbClr val="374151"/>
              </a:solidFill>
              <a:highlight>
                <a:srgbClr val="F7F7F8"/>
              </a:highlight>
              <a:latin typeface="Roboto"/>
              <a:ea typeface="Roboto"/>
              <a:cs typeface="Roboto"/>
              <a:sym typeface="Roboto"/>
            </a:endParaRPr>
          </a:p>
          <a:p>
            <a:pPr marL="0" lvl="0" indent="0" algn="l" rtl="0">
              <a:lnSpc>
                <a:spcPct val="115000"/>
              </a:lnSpc>
              <a:spcBef>
                <a:spcPts val="0"/>
              </a:spcBef>
              <a:spcAft>
                <a:spcPts val="0"/>
              </a:spcAft>
              <a:buNone/>
            </a:pPr>
            <a:endParaRPr sz="1200" dirty="0">
              <a:solidFill>
                <a:srgbClr val="374151"/>
              </a:solidFill>
              <a:highlight>
                <a:srgbClr val="F7F7F8"/>
              </a:highlight>
              <a:latin typeface="Roboto"/>
              <a:ea typeface="Roboto"/>
              <a:cs typeface="Roboto"/>
              <a:sym typeface="Roboto"/>
            </a:endParaRPr>
          </a:p>
          <a:p>
            <a:pPr marL="0" lvl="0" indent="0" algn="l" rtl="0">
              <a:spcBef>
                <a:spcPts val="0"/>
              </a:spcBef>
              <a:spcAft>
                <a:spcPts val="0"/>
              </a:spcAft>
              <a:buNone/>
            </a:pPr>
            <a:endParaRPr sz="1200" dirty="0">
              <a:solidFill>
                <a:srgbClr val="374151"/>
              </a:solidFill>
              <a:highlight>
                <a:srgbClr val="F7F7F8"/>
              </a:highlight>
              <a:latin typeface="Roboto"/>
              <a:ea typeface="Roboto"/>
              <a:cs typeface="Roboto"/>
              <a:sym typeface="Roboto"/>
            </a:endParaRPr>
          </a:p>
        </p:txBody>
      </p:sp>
      <p:sp>
        <p:nvSpPr>
          <p:cNvPr id="429" name="Google Shape;429;p37"/>
          <p:cNvSpPr txBox="1">
            <a:spLocks noGrp="1"/>
          </p:cNvSpPr>
          <p:nvPr>
            <p:ph type="title"/>
          </p:nvPr>
        </p:nvSpPr>
        <p:spPr>
          <a:xfrm>
            <a:off x="720000" y="0"/>
            <a:ext cx="7704000" cy="6864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dirty="0">
                <a:latin typeface="Fira Sans Extra Condensed"/>
                <a:ea typeface="Fira Sans Extra Condensed"/>
                <a:cs typeface="Fira Sans Extra Condensed"/>
                <a:sym typeface="Fira Sans Extra Condensed"/>
              </a:rPr>
              <a:t>Role of Mental Health Professionals</a:t>
            </a:r>
            <a:endParaRPr sz="3000" b="1" u="sng" dirty="0">
              <a:latin typeface="Fira Sans Extra Condensed"/>
              <a:ea typeface="Fira Sans Extra Condensed"/>
              <a:cs typeface="Fira Sans Extra Condensed"/>
              <a:sym typeface="Fira Sans Extra Condensed"/>
            </a:endParaRPr>
          </a:p>
        </p:txBody>
      </p:sp>
      <p:grpSp>
        <p:nvGrpSpPr>
          <p:cNvPr id="430" name="Google Shape;430;p37"/>
          <p:cNvGrpSpPr/>
          <p:nvPr/>
        </p:nvGrpSpPr>
        <p:grpSpPr>
          <a:xfrm>
            <a:off x="333536" y="47802"/>
            <a:ext cx="939755" cy="1229562"/>
            <a:chOff x="3938312" y="1696489"/>
            <a:chExt cx="1647825" cy="2819449"/>
          </a:xfrm>
        </p:grpSpPr>
        <p:sp>
          <p:nvSpPr>
            <p:cNvPr id="431" name="Google Shape;431;p37"/>
            <p:cNvSpPr/>
            <p:nvPr/>
          </p:nvSpPr>
          <p:spPr>
            <a:xfrm rot="10800000">
              <a:off x="3992440" y="1729534"/>
              <a:ext cx="1539535" cy="2753468"/>
            </a:xfrm>
            <a:custGeom>
              <a:avLst/>
              <a:gdLst/>
              <a:ahLst/>
              <a:cxnLst/>
              <a:rect l="l" t="t" r="r" b="b"/>
              <a:pathLst>
                <a:path w="98546" h="3891827" extrusionOk="0">
                  <a:moveTo>
                    <a:pt x="12696" y="1"/>
                  </a:moveTo>
                  <a:lnTo>
                    <a:pt x="12367" y="104"/>
                  </a:lnTo>
                  <a:lnTo>
                    <a:pt x="12043" y="414"/>
                  </a:lnTo>
                  <a:lnTo>
                    <a:pt x="11719" y="930"/>
                  </a:lnTo>
                  <a:lnTo>
                    <a:pt x="11400" y="1550"/>
                  </a:lnTo>
                  <a:lnTo>
                    <a:pt x="11080" y="2376"/>
                  </a:lnTo>
                  <a:lnTo>
                    <a:pt x="10765" y="3409"/>
                  </a:lnTo>
                  <a:lnTo>
                    <a:pt x="10450" y="4648"/>
                  </a:lnTo>
                  <a:lnTo>
                    <a:pt x="10139" y="5991"/>
                  </a:lnTo>
                  <a:lnTo>
                    <a:pt x="9828" y="7540"/>
                  </a:lnTo>
                  <a:lnTo>
                    <a:pt x="9522" y="9296"/>
                  </a:lnTo>
                  <a:lnTo>
                    <a:pt x="9220" y="11258"/>
                  </a:lnTo>
                  <a:lnTo>
                    <a:pt x="8923" y="13324"/>
                  </a:lnTo>
                  <a:lnTo>
                    <a:pt x="8625" y="15596"/>
                  </a:lnTo>
                  <a:lnTo>
                    <a:pt x="8332" y="17971"/>
                  </a:lnTo>
                  <a:lnTo>
                    <a:pt x="8039" y="20553"/>
                  </a:lnTo>
                  <a:lnTo>
                    <a:pt x="7755" y="23238"/>
                  </a:lnTo>
                  <a:lnTo>
                    <a:pt x="7471" y="26130"/>
                  </a:lnTo>
                  <a:lnTo>
                    <a:pt x="7191" y="29125"/>
                  </a:lnTo>
                  <a:lnTo>
                    <a:pt x="6916" y="32327"/>
                  </a:lnTo>
                  <a:lnTo>
                    <a:pt x="6645" y="35632"/>
                  </a:lnTo>
                  <a:lnTo>
                    <a:pt x="6375" y="39143"/>
                  </a:lnTo>
                  <a:lnTo>
                    <a:pt x="6113" y="42758"/>
                  </a:lnTo>
                  <a:lnTo>
                    <a:pt x="5851" y="46579"/>
                  </a:lnTo>
                  <a:lnTo>
                    <a:pt x="5598" y="50504"/>
                  </a:lnTo>
                  <a:lnTo>
                    <a:pt x="5345" y="54532"/>
                  </a:lnTo>
                  <a:lnTo>
                    <a:pt x="5101" y="58766"/>
                  </a:lnTo>
                  <a:lnTo>
                    <a:pt x="4857" y="63000"/>
                  </a:lnTo>
                  <a:lnTo>
                    <a:pt x="4621" y="67441"/>
                  </a:lnTo>
                  <a:lnTo>
                    <a:pt x="4386" y="72089"/>
                  </a:lnTo>
                  <a:lnTo>
                    <a:pt x="4160" y="76736"/>
                  </a:lnTo>
                  <a:lnTo>
                    <a:pt x="3938" y="81590"/>
                  </a:lnTo>
                  <a:lnTo>
                    <a:pt x="3716" y="86548"/>
                  </a:lnTo>
                  <a:lnTo>
                    <a:pt x="3507" y="91608"/>
                  </a:lnTo>
                  <a:lnTo>
                    <a:pt x="3299" y="96772"/>
                  </a:lnTo>
                  <a:lnTo>
                    <a:pt x="3094" y="102143"/>
                  </a:lnTo>
                  <a:lnTo>
                    <a:pt x="2899" y="107513"/>
                  </a:lnTo>
                  <a:lnTo>
                    <a:pt x="2708" y="113090"/>
                  </a:lnTo>
                  <a:lnTo>
                    <a:pt x="2522" y="118667"/>
                  </a:lnTo>
                  <a:lnTo>
                    <a:pt x="2340" y="124451"/>
                  </a:lnTo>
                  <a:lnTo>
                    <a:pt x="2167" y="130234"/>
                  </a:lnTo>
                  <a:lnTo>
                    <a:pt x="1998" y="136225"/>
                  </a:lnTo>
                  <a:lnTo>
                    <a:pt x="1838" y="142318"/>
                  </a:lnTo>
                  <a:lnTo>
                    <a:pt x="1683" y="148411"/>
                  </a:lnTo>
                  <a:lnTo>
                    <a:pt x="1532" y="154608"/>
                  </a:lnTo>
                  <a:lnTo>
                    <a:pt x="1390" y="161011"/>
                  </a:lnTo>
                  <a:lnTo>
                    <a:pt x="1252" y="167415"/>
                  </a:lnTo>
                  <a:lnTo>
                    <a:pt x="1119" y="173921"/>
                  </a:lnTo>
                  <a:lnTo>
                    <a:pt x="995" y="180428"/>
                  </a:lnTo>
                  <a:lnTo>
                    <a:pt x="879" y="187141"/>
                  </a:lnTo>
                  <a:lnTo>
                    <a:pt x="768" y="193854"/>
                  </a:lnTo>
                  <a:lnTo>
                    <a:pt x="666" y="200670"/>
                  </a:lnTo>
                  <a:lnTo>
                    <a:pt x="569" y="207590"/>
                  </a:lnTo>
                  <a:lnTo>
                    <a:pt x="480" y="214613"/>
                  </a:lnTo>
                  <a:lnTo>
                    <a:pt x="400" y="221635"/>
                  </a:lnTo>
                  <a:lnTo>
                    <a:pt x="324" y="228762"/>
                  </a:lnTo>
                  <a:lnTo>
                    <a:pt x="258" y="235888"/>
                  </a:lnTo>
                  <a:lnTo>
                    <a:pt x="196" y="243117"/>
                  </a:lnTo>
                  <a:lnTo>
                    <a:pt x="147" y="250450"/>
                  </a:lnTo>
                  <a:lnTo>
                    <a:pt x="102" y="257783"/>
                  </a:lnTo>
                  <a:lnTo>
                    <a:pt x="63" y="265219"/>
                  </a:lnTo>
                  <a:lnTo>
                    <a:pt x="36" y="272758"/>
                  </a:lnTo>
                  <a:lnTo>
                    <a:pt x="14" y="280297"/>
                  </a:lnTo>
                  <a:lnTo>
                    <a:pt x="5" y="287837"/>
                  </a:lnTo>
                  <a:lnTo>
                    <a:pt x="0" y="295479"/>
                  </a:lnTo>
                  <a:lnTo>
                    <a:pt x="0" y="3596349"/>
                  </a:lnTo>
                  <a:lnTo>
                    <a:pt x="5" y="3603991"/>
                  </a:lnTo>
                  <a:lnTo>
                    <a:pt x="14" y="3611634"/>
                  </a:lnTo>
                  <a:lnTo>
                    <a:pt x="36" y="3619173"/>
                  </a:lnTo>
                  <a:lnTo>
                    <a:pt x="63" y="3626609"/>
                  </a:lnTo>
                  <a:lnTo>
                    <a:pt x="102" y="3634045"/>
                  </a:lnTo>
                  <a:lnTo>
                    <a:pt x="147" y="3641378"/>
                  </a:lnTo>
                  <a:lnTo>
                    <a:pt x="196" y="3648711"/>
                  </a:lnTo>
                  <a:lnTo>
                    <a:pt x="258" y="3655940"/>
                  </a:lnTo>
                  <a:lnTo>
                    <a:pt x="324" y="3663066"/>
                  </a:lnTo>
                  <a:lnTo>
                    <a:pt x="400" y="3670192"/>
                  </a:lnTo>
                  <a:lnTo>
                    <a:pt x="480" y="3677319"/>
                  </a:lnTo>
                  <a:lnTo>
                    <a:pt x="569" y="3684238"/>
                  </a:lnTo>
                  <a:lnTo>
                    <a:pt x="666" y="3691158"/>
                  </a:lnTo>
                  <a:lnTo>
                    <a:pt x="768" y="3697974"/>
                  </a:lnTo>
                  <a:lnTo>
                    <a:pt x="879" y="3704687"/>
                  </a:lnTo>
                  <a:lnTo>
                    <a:pt x="995" y="3711400"/>
                  </a:lnTo>
                  <a:lnTo>
                    <a:pt x="1119" y="3718010"/>
                  </a:lnTo>
                  <a:lnTo>
                    <a:pt x="1252" y="3724517"/>
                  </a:lnTo>
                  <a:lnTo>
                    <a:pt x="1390" y="3730920"/>
                  </a:lnTo>
                  <a:lnTo>
                    <a:pt x="1532" y="3737220"/>
                  </a:lnTo>
                  <a:lnTo>
                    <a:pt x="1683" y="3743416"/>
                  </a:lnTo>
                  <a:lnTo>
                    <a:pt x="1838" y="3749613"/>
                  </a:lnTo>
                  <a:lnTo>
                    <a:pt x="1998" y="3755603"/>
                  </a:lnTo>
                  <a:lnTo>
                    <a:pt x="2167" y="3761593"/>
                  </a:lnTo>
                  <a:lnTo>
                    <a:pt x="2340" y="3767377"/>
                  </a:lnTo>
                  <a:lnTo>
                    <a:pt x="2522" y="3773161"/>
                  </a:lnTo>
                  <a:lnTo>
                    <a:pt x="2708" y="3778841"/>
                  </a:lnTo>
                  <a:lnTo>
                    <a:pt x="2899" y="3784315"/>
                  </a:lnTo>
                  <a:lnTo>
                    <a:pt x="3094" y="3789685"/>
                  </a:lnTo>
                  <a:lnTo>
                    <a:pt x="3299" y="3795055"/>
                  </a:lnTo>
                  <a:lnTo>
                    <a:pt x="3507" y="3800219"/>
                  </a:lnTo>
                  <a:lnTo>
                    <a:pt x="3716" y="3805280"/>
                  </a:lnTo>
                  <a:lnTo>
                    <a:pt x="3938" y="3810237"/>
                  </a:lnTo>
                  <a:lnTo>
                    <a:pt x="4160" y="3815091"/>
                  </a:lnTo>
                  <a:lnTo>
                    <a:pt x="4386" y="3819739"/>
                  </a:lnTo>
                  <a:lnTo>
                    <a:pt x="4621" y="3824386"/>
                  </a:lnTo>
                  <a:lnTo>
                    <a:pt x="4857" y="3828827"/>
                  </a:lnTo>
                  <a:lnTo>
                    <a:pt x="5101" y="3833165"/>
                  </a:lnTo>
                  <a:lnTo>
                    <a:pt x="5345" y="3837296"/>
                  </a:lnTo>
                  <a:lnTo>
                    <a:pt x="5598" y="3841324"/>
                  </a:lnTo>
                  <a:lnTo>
                    <a:pt x="5851" y="3845249"/>
                  </a:lnTo>
                  <a:lnTo>
                    <a:pt x="6113" y="3849070"/>
                  </a:lnTo>
                  <a:lnTo>
                    <a:pt x="6375" y="3852685"/>
                  </a:lnTo>
                  <a:lnTo>
                    <a:pt x="6645" y="3856196"/>
                  </a:lnTo>
                  <a:lnTo>
                    <a:pt x="6916" y="3859501"/>
                  </a:lnTo>
                  <a:lnTo>
                    <a:pt x="7191" y="3862703"/>
                  </a:lnTo>
                  <a:lnTo>
                    <a:pt x="7471" y="3865698"/>
                  </a:lnTo>
                  <a:lnTo>
                    <a:pt x="7755" y="3868589"/>
                  </a:lnTo>
                  <a:lnTo>
                    <a:pt x="8039" y="3871378"/>
                  </a:lnTo>
                  <a:lnTo>
                    <a:pt x="8332" y="3873857"/>
                  </a:lnTo>
                  <a:lnTo>
                    <a:pt x="8625" y="3876335"/>
                  </a:lnTo>
                  <a:lnTo>
                    <a:pt x="8923" y="3878504"/>
                  </a:lnTo>
                  <a:lnTo>
                    <a:pt x="9220" y="3880570"/>
                  </a:lnTo>
                  <a:lnTo>
                    <a:pt x="9522" y="3882532"/>
                  </a:lnTo>
                  <a:lnTo>
                    <a:pt x="9828" y="3884288"/>
                  </a:lnTo>
                  <a:lnTo>
                    <a:pt x="10139" y="3885837"/>
                  </a:lnTo>
                  <a:lnTo>
                    <a:pt x="10450" y="3887179"/>
                  </a:lnTo>
                  <a:lnTo>
                    <a:pt x="10765" y="3888419"/>
                  </a:lnTo>
                  <a:lnTo>
                    <a:pt x="11080" y="3889452"/>
                  </a:lnTo>
                  <a:lnTo>
                    <a:pt x="11400" y="3890278"/>
                  </a:lnTo>
                  <a:lnTo>
                    <a:pt x="11719" y="3891001"/>
                  </a:lnTo>
                  <a:lnTo>
                    <a:pt x="12043" y="3891414"/>
                  </a:lnTo>
                  <a:lnTo>
                    <a:pt x="12367" y="3891724"/>
                  </a:lnTo>
                  <a:lnTo>
                    <a:pt x="12696" y="3891827"/>
                  </a:lnTo>
                  <a:lnTo>
                    <a:pt x="85850" y="3891827"/>
                  </a:lnTo>
                  <a:lnTo>
                    <a:pt x="86178" y="3891724"/>
                  </a:lnTo>
                  <a:lnTo>
                    <a:pt x="86502" y="3891414"/>
                  </a:lnTo>
                  <a:lnTo>
                    <a:pt x="86826" y="3891001"/>
                  </a:lnTo>
                  <a:lnTo>
                    <a:pt x="87146" y="3890278"/>
                  </a:lnTo>
                  <a:lnTo>
                    <a:pt x="87466" y="3889452"/>
                  </a:lnTo>
                  <a:lnTo>
                    <a:pt x="87781" y="3888419"/>
                  </a:lnTo>
                  <a:lnTo>
                    <a:pt x="88096" y="3887179"/>
                  </a:lnTo>
                  <a:lnTo>
                    <a:pt x="88407" y="3885837"/>
                  </a:lnTo>
                  <a:lnTo>
                    <a:pt x="88717" y="3884288"/>
                  </a:lnTo>
                  <a:lnTo>
                    <a:pt x="89024" y="3882532"/>
                  </a:lnTo>
                  <a:lnTo>
                    <a:pt x="89325" y="3880570"/>
                  </a:lnTo>
                  <a:lnTo>
                    <a:pt x="89623" y="3878504"/>
                  </a:lnTo>
                  <a:lnTo>
                    <a:pt x="89920" y="3876335"/>
                  </a:lnTo>
                  <a:lnTo>
                    <a:pt x="90213" y="3873857"/>
                  </a:lnTo>
                  <a:lnTo>
                    <a:pt x="90506" y="3871378"/>
                  </a:lnTo>
                  <a:lnTo>
                    <a:pt x="90790" y="3868589"/>
                  </a:lnTo>
                  <a:lnTo>
                    <a:pt x="91074" y="3865698"/>
                  </a:lnTo>
                  <a:lnTo>
                    <a:pt x="91354" y="3862703"/>
                  </a:lnTo>
                  <a:lnTo>
                    <a:pt x="91629" y="3859501"/>
                  </a:lnTo>
                  <a:lnTo>
                    <a:pt x="91900" y="3856196"/>
                  </a:lnTo>
                  <a:lnTo>
                    <a:pt x="92171" y="3852685"/>
                  </a:lnTo>
                  <a:lnTo>
                    <a:pt x="92433" y="3849070"/>
                  </a:lnTo>
                  <a:lnTo>
                    <a:pt x="92695" y="3845249"/>
                  </a:lnTo>
                  <a:lnTo>
                    <a:pt x="92948" y="3841324"/>
                  </a:lnTo>
                  <a:lnTo>
                    <a:pt x="93201" y="3837296"/>
                  </a:lnTo>
                  <a:lnTo>
                    <a:pt x="93445" y="3833165"/>
                  </a:lnTo>
                  <a:lnTo>
                    <a:pt x="93689" y="3828827"/>
                  </a:lnTo>
                  <a:lnTo>
                    <a:pt x="93924" y="3824386"/>
                  </a:lnTo>
                  <a:lnTo>
                    <a:pt x="94160" y="3819739"/>
                  </a:lnTo>
                  <a:lnTo>
                    <a:pt x="94386" y="3815091"/>
                  </a:lnTo>
                  <a:lnTo>
                    <a:pt x="94608" y="3810237"/>
                  </a:lnTo>
                  <a:lnTo>
                    <a:pt x="94830" y="3805280"/>
                  </a:lnTo>
                  <a:lnTo>
                    <a:pt x="95038" y="3800219"/>
                  </a:lnTo>
                  <a:lnTo>
                    <a:pt x="95247" y="3795055"/>
                  </a:lnTo>
                  <a:lnTo>
                    <a:pt x="95451" y="3789685"/>
                  </a:lnTo>
                  <a:lnTo>
                    <a:pt x="95647" y="3784315"/>
                  </a:lnTo>
                  <a:lnTo>
                    <a:pt x="95837" y="3778841"/>
                  </a:lnTo>
                  <a:lnTo>
                    <a:pt x="96024" y="3773161"/>
                  </a:lnTo>
                  <a:lnTo>
                    <a:pt x="96206" y="3767377"/>
                  </a:lnTo>
                  <a:lnTo>
                    <a:pt x="96379" y="3761593"/>
                  </a:lnTo>
                  <a:lnTo>
                    <a:pt x="96548" y="3755603"/>
                  </a:lnTo>
                  <a:lnTo>
                    <a:pt x="96707" y="3749613"/>
                  </a:lnTo>
                  <a:lnTo>
                    <a:pt x="96863" y="3743416"/>
                  </a:lnTo>
                  <a:lnTo>
                    <a:pt x="97014" y="3737220"/>
                  </a:lnTo>
                  <a:lnTo>
                    <a:pt x="97156" y="3730920"/>
                  </a:lnTo>
                  <a:lnTo>
                    <a:pt x="97293" y="3724517"/>
                  </a:lnTo>
                  <a:lnTo>
                    <a:pt x="97427" y="3718010"/>
                  </a:lnTo>
                  <a:lnTo>
                    <a:pt x="97551" y="3711400"/>
                  </a:lnTo>
                  <a:lnTo>
                    <a:pt x="97666" y="3704687"/>
                  </a:lnTo>
                  <a:lnTo>
                    <a:pt x="97777" y="3697974"/>
                  </a:lnTo>
                  <a:lnTo>
                    <a:pt x="97879" y="3691158"/>
                  </a:lnTo>
                  <a:lnTo>
                    <a:pt x="97977" y="3684238"/>
                  </a:lnTo>
                  <a:lnTo>
                    <a:pt x="98066" y="3677319"/>
                  </a:lnTo>
                  <a:lnTo>
                    <a:pt x="98146" y="3670192"/>
                  </a:lnTo>
                  <a:lnTo>
                    <a:pt x="98221" y="3663066"/>
                  </a:lnTo>
                  <a:lnTo>
                    <a:pt x="98288" y="3655940"/>
                  </a:lnTo>
                  <a:lnTo>
                    <a:pt x="98350" y="3648711"/>
                  </a:lnTo>
                  <a:lnTo>
                    <a:pt x="98399" y="3641378"/>
                  </a:lnTo>
                  <a:lnTo>
                    <a:pt x="98443" y="3634045"/>
                  </a:lnTo>
                  <a:lnTo>
                    <a:pt x="98483" y="3626609"/>
                  </a:lnTo>
                  <a:lnTo>
                    <a:pt x="98510" y="3619173"/>
                  </a:lnTo>
                  <a:lnTo>
                    <a:pt x="98532" y="3611634"/>
                  </a:lnTo>
                  <a:lnTo>
                    <a:pt x="98541" y="3603991"/>
                  </a:lnTo>
                  <a:lnTo>
                    <a:pt x="98545" y="3596349"/>
                  </a:lnTo>
                  <a:lnTo>
                    <a:pt x="98545" y="295479"/>
                  </a:lnTo>
                  <a:lnTo>
                    <a:pt x="98541" y="287837"/>
                  </a:lnTo>
                  <a:lnTo>
                    <a:pt x="98532" y="280297"/>
                  </a:lnTo>
                  <a:lnTo>
                    <a:pt x="98510" y="272758"/>
                  </a:lnTo>
                  <a:lnTo>
                    <a:pt x="98483" y="265219"/>
                  </a:lnTo>
                  <a:lnTo>
                    <a:pt x="98443" y="257783"/>
                  </a:lnTo>
                  <a:lnTo>
                    <a:pt x="98399" y="250450"/>
                  </a:lnTo>
                  <a:lnTo>
                    <a:pt x="98350" y="243117"/>
                  </a:lnTo>
                  <a:lnTo>
                    <a:pt x="98288" y="235888"/>
                  </a:lnTo>
                  <a:lnTo>
                    <a:pt x="98221" y="228762"/>
                  </a:lnTo>
                  <a:lnTo>
                    <a:pt x="98146" y="221635"/>
                  </a:lnTo>
                  <a:lnTo>
                    <a:pt x="98066" y="214613"/>
                  </a:lnTo>
                  <a:lnTo>
                    <a:pt x="97977" y="207590"/>
                  </a:lnTo>
                  <a:lnTo>
                    <a:pt x="97879" y="200670"/>
                  </a:lnTo>
                  <a:lnTo>
                    <a:pt x="97777" y="193854"/>
                  </a:lnTo>
                  <a:lnTo>
                    <a:pt x="97666" y="187141"/>
                  </a:lnTo>
                  <a:lnTo>
                    <a:pt x="97551" y="180428"/>
                  </a:lnTo>
                  <a:lnTo>
                    <a:pt x="97427" y="173921"/>
                  </a:lnTo>
                  <a:lnTo>
                    <a:pt x="97293" y="167415"/>
                  </a:lnTo>
                  <a:lnTo>
                    <a:pt x="97156" y="161011"/>
                  </a:lnTo>
                  <a:lnTo>
                    <a:pt x="97014" y="154608"/>
                  </a:lnTo>
                  <a:lnTo>
                    <a:pt x="96863" y="148411"/>
                  </a:lnTo>
                  <a:lnTo>
                    <a:pt x="96707" y="142318"/>
                  </a:lnTo>
                  <a:lnTo>
                    <a:pt x="96548" y="136225"/>
                  </a:lnTo>
                  <a:lnTo>
                    <a:pt x="96379" y="130234"/>
                  </a:lnTo>
                  <a:lnTo>
                    <a:pt x="96206" y="124451"/>
                  </a:lnTo>
                  <a:lnTo>
                    <a:pt x="96024" y="118667"/>
                  </a:lnTo>
                  <a:lnTo>
                    <a:pt x="95837" y="113090"/>
                  </a:lnTo>
                  <a:lnTo>
                    <a:pt x="95647" y="107513"/>
                  </a:lnTo>
                  <a:lnTo>
                    <a:pt x="95451" y="102143"/>
                  </a:lnTo>
                  <a:lnTo>
                    <a:pt x="95247" y="96772"/>
                  </a:lnTo>
                  <a:lnTo>
                    <a:pt x="95038" y="91608"/>
                  </a:lnTo>
                  <a:lnTo>
                    <a:pt x="94830" y="86548"/>
                  </a:lnTo>
                  <a:lnTo>
                    <a:pt x="94608" y="81590"/>
                  </a:lnTo>
                  <a:lnTo>
                    <a:pt x="94386" y="76736"/>
                  </a:lnTo>
                  <a:lnTo>
                    <a:pt x="94160" y="72089"/>
                  </a:lnTo>
                  <a:lnTo>
                    <a:pt x="93924" y="67441"/>
                  </a:lnTo>
                  <a:lnTo>
                    <a:pt x="93689" y="63000"/>
                  </a:lnTo>
                  <a:lnTo>
                    <a:pt x="93445" y="58766"/>
                  </a:lnTo>
                  <a:lnTo>
                    <a:pt x="93201" y="54532"/>
                  </a:lnTo>
                  <a:lnTo>
                    <a:pt x="92948" y="50504"/>
                  </a:lnTo>
                  <a:lnTo>
                    <a:pt x="92695" y="46579"/>
                  </a:lnTo>
                  <a:lnTo>
                    <a:pt x="92433" y="42758"/>
                  </a:lnTo>
                  <a:lnTo>
                    <a:pt x="92171" y="39143"/>
                  </a:lnTo>
                  <a:lnTo>
                    <a:pt x="91900" y="35632"/>
                  </a:lnTo>
                  <a:lnTo>
                    <a:pt x="91629" y="32327"/>
                  </a:lnTo>
                  <a:lnTo>
                    <a:pt x="91354" y="29125"/>
                  </a:lnTo>
                  <a:lnTo>
                    <a:pt x="91074" y="26130"/>
                  </a:lnTo>
                  <a:lnTo>
                    <a:pt x="90790" y="23238"/>
                  </a:lnTo>
                  <a:lnTo>
                    <a:pt x="90506" y="20553"/>
                  </a:lnTo>
                  <a:lnTo>
                    <a:pt x="90213" y="17971"/>
                  </a:lnTo>
                  <a:lnTo>
                    <a:pt x="89920" y="15596"/>
                  </a:lnTo>
                  <a:lnTo>
                    <a:pt x="89623" y="13324"/>
                  </a:lnTo>
                  <a:lnTo>
                    <a:pt x="89325" y="11258"/>
                  </a:lnTo>
                  <a:lnTo>
                    <a:pt x="89024" y="9296"/>
                  </a:lnTo>
                  <a:lnTo>
                    <a:pt x="88717" y="7540"/>
                  </a:lnTo>
                  <a:lnTo>
                    <a:pt x="88407" y="5991"/>
                  </a:lnTo>
                  <a:lnTo>
                    <a:pt x="88096" y="4648"/>
                  </a:lnTo>
                  <a:lnTo>
                    <a:pt x="87781" y="3409"/>
                  </a:lnTo>
                  <a:lnTo>
                    <a:pt x="87466" y="2376"/>
                  </a:lnTo>
                  <a:lnTo>
                    <a:pt x="87146" y="1550"/>
                  </a:lnTo>
                  <a:lnTo>
                    <a:pt x="86826" y="930"/>
                  </a:lnTo>
                  <a:lnTo>
                    <a:pt x="86502" y="414"/>
                  </a:lnTo>
                  <a:lnTo>
                    <a:pt x="86178" y="104"/>
                  </a:lnTo>
                  <a:lnTo>
                    <a:pt x="858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rot="10800000">
              <a:off x="3961101" y="1696489"/>
              <a:ext cx="1602228" cy="2819449"/>
            </a:xfrm>
            <a:custGeom>
              <a:avLst/>
              <a:gdLst/>
              <a:ahLst/>
              <a:cxnLst/>
              <a:rect l="l" t="t" r="r" b="b"/>
              <a:pathLst>
                <a:path w="102559" h="3985087" extrusionOk="0">
                  <a:moveTo>
                    <a:pt x="87857" y="93260"/>
                  </a:moveTo>
                  <a:lnTo>
                    <a:pt x="88132" y="93364"/>
                  </a:lnTo>
                  <a:lnTo>
                    <a:pt x="88407" y="93570"/>
                  </a:lnTo>
                  <a:lnTo>
                    <a:pt x="88678" y="93983"/>
                  </a:lnTo>
                  <a:lnTo>
                    <a:pt x="88949" y="94500"/>
                  </a:lnTo>
                  <a:lnTo>
                    <a:pt x="89215" y="95223"/>
                  </a:lnTo>
                  <a:lnTo>
                    <a:pt x="89481" y="96152"/>
                  </a:lnTo>
                  <a:lnTo>
                    <a:pt x="89748" y="97185"/>
                  </a:lnTo>
                  <a:lnTo>
                    <a:pt x="90010" y="98321"/>
                  </a:lnTo>
                  <a:lnTo>
                    <a:pt x="90267" y="99664"/>
                  </a:lnTo>
                  <a:lnTo>
                    <a:pt x="90525" y="101110"/>
                  </a:lnTo>
                  <a:lnTo>
                    <a:pt x="90778" y="102659"/>
                  </a:lnTo>
                  <a:lnTo>
                    <a:pt x="91031" y="104415"/>
                  </a:lnTo>
                  <a:lnTo>
                    <a:pt x="91284" y="106377"/>
                  </a:lnTo>
                  <a:lnTo>
                    <a:pt x="91528" y="108339"/>
                  </a:lnTo>
                  <a:lnTo>
                    <a:pt x="91772" y="110508"/>
                  </a:lnTo>
                  <a:lnTo>
                    <a:pt x="92016" y="112883"/>
                  </a:lnTo>
                  <a:lnTo>
                    <a:pt x="92251" y="115259"/>
                  </a:lnTo>
                  <a:lnTo>
                    <a:pt x="92487" y="117841"/>
                  </a:lnTo>
                  <a:lnTo>
                    <a:pt x="92717" y="120526"/>
                  </a:lnTo>
                  <a:lnTo>
                    <a:pt x="92948" y="123314"/>
                  </a:lnTo>
                  <a:lnTo>
                    <a:pt x="93175" y="126309"/>
                  </a:lnTo>
                  <a:lnTo>
                    <a:pt x="93397" y="129305"/>
                  </a:lnTo>
                  <a:lnTo>
                    <a:pt x="93614" y="132506"/>
                  </a:lnTo>
                  <a:lnTo>
                    <a:pt x="93832" y="135811"/>
                  </a:lnTo>
                  <a:lnTo>
                    <a:pt x="94040" y="139219"/>
                  </a:lnTo>
                  <a:lnTo>
                    <a:pt x="94249" y="142731"/>
                  </a:lnTo>
                  <a:lnTo>
                    <a:pt x="94453" y="146345"/>
                  </a:lnTo>
                  <a:lnTo>
                    <a:pt x="94653" y="150167"/>
                  </a:lnTo>
                  <a:lnTo>
                    <a:pt x="94848" y="153988"/>
                  </a:lnTo>
                  <a:lnTo>
                    <a:pt x="95043" y="157913"/>
                  </a:lnTo>
                  <a:lnTo>
                    <a:pt x="95230" y="162044"/>
                  </a:lnTo>
                  <a:lnTo>
                    <a:pt x="95412" y="166175"/>
                  </a:lnTo>
                  <a:lnTo>
                    <a:pt x="95594" y="170512"/>
                  </a:lnTo>
                  <a:lnTo>
                    <a:pt x="95767" y="174850"/>
                  </a:lnTo>
                  <a:lnTo>
                    <a:pt x="95940" y="179291"/>
                  </a:lnTo>
                  <a:lnTo>
                    <a:pt x="96104" y="183835"/>
                  </a:lnTo>
                  <a:lnTo>
                    <a:pt x="96264" y="188483"/>
                  </a:lnTo>
                  <a:lnTo>
                    <a:pt x="96420" y="193234"/>
                  </a:lnTo>
                  <a:lnTo>
                    <a:pt x="96575" y="198088"/>
                  </a:lnTo>
                  <a:lnTo>
                    <a:pt x="96721" y="203045"/>
                  </a:lnTo>
                  <a:lnTo>
                    <a:pt x="96863" y="208002"/>
                  </a:lnTo>
                  <a:lnTo>
                    <a:pt x="96997" y="213166"/>
                  </a:lnTo>
                  <a:lnTo>
                    <a:pt x="97130" y="218330"/>
                  </a:lnTo>
                  <a:lnTo>
                    <a:pt x="97258" y="223597"/>
                  </a:lnTo>
                  <a:lnTo>
                    <a:pt x="97378" y="228865"/>
                  </a:lnTo>
                  <a:lnTo>
                    <a:pt x="97494" y="234235"/>
                  </a:lnTo>
                  <a:lnTo>
                    <a:pt x="97605" y="239709"/>
                  </a:lnTo>
                  <a:lnTo>
                    <a:pt x="97707" y="245286"/>
                  </a:lnTo>
                  <a:lnTo>
                    <a:pt x="97804" y="250863"/>
                  </a:lnTo>
                  <a:lnTo>
                    <a:pt x="97898" y="256543"/>
                  </a:lnTo>
                  <a:lnTo>
                    <a:pt x="97986" y="262327"/>
                  </a:lnTo>
                  <a:lnTo>
                    <a:pt x="98066" y="268110"/>
                  </a:lnTo>
                  <a:lnTo>
                    <a:pt x="98142" y="273997"/>
                  </a:lnTo>
                  <a:lnTo>
                    <a:pt x="98213" y="279884"/>
                  </a:lnTo>
                  <a:lnTo>
                    <a:pt x="98275" y="285874"/>
                  </a:lnTo>
                  <a:lnTo>
                    <a:pt x="98333" y="291967"/>
                  </a:lnTo>
                  <a:lnTo>
                    <a:pt x="98382" y="298061"/>
                  </a:lnTo>
                  <a:lnTo>
                    <a:pt x="98426" y="304154"/>
                  </a:lnTo>
                  <a:lnTo>
                    <a:pt x="98461" y="310351"/>
                  </a:lnTo>
                  <a:lnTo>
                    <a:pt x="98493" y="316651"/>
                  </a:lnTo>
                  <a:lnTo>
                    <a:pt x="98519" y="322951"/>
                  </a:lnTo>
                  <a:lnTo>
                    <a:pt x="98537" y="329251"/>
                  </a:lnTo>
                  <a:lnTo>
                    <a:pt x="98546" y="335654"/>
                  </a:lnTo>
                  <a:lnTo>
                    <a:pt x="98550" y="342057"/>
                  </a:lnTo>
                  <a:lnTo>
                    <a:pt x="98550" y="3642927"/>
                  </a:lnTo>
                  <a:lnTo>
                    <a:pt x="98546" y="3649433"/>
                  </a:lnTo>
                  <a:lnTo>
                    <a:pt x="98537" y="3655733"/>
                  </a:lnTo>
                  <a:lnTo>
                    <a:pt x="98519" y="3662136"/>
                  </a:lnTo>
                  <a:lnTo>
                    <a:pt x="98493" y="3668333"/>
                  </a:lnTo>
                  <a:lnTo>
                    <a:pt x="98461" y="3674633"/>
                  </a:lnTo>
                  <a:lnTo>
                    <a:pt x="98426" y="3680830"/>
                  </a:lnTo>
                  <a:lnTo>
                    <a:pt x="98382" y="3686923"/>
                  </a:lnTo>
                  <a:lnTo>
                    <a:pt x="98333" y="3693016"/>
                  </a:lnTo>
                  <a:lnTo>
                    <a:pt x="98275" y="3699110"/>
                  </a:lnTo>
                  <a:lnTo>
                    <a:pt x="98213" y="3705100"/>
                  </a:lnTo>
                  <a:lnTo>
                    <a:pt x="98142" y="3710987"/>
                  </a:lnTo>
                  <a:lnTo>
                    <a:pt x="98066" y="3716874"/>
                  </a:lnTo>
                  <a:lnTo>
                    <a:pt x="97986" y="3722657"/>
                  </a:lnTo>
                  <a:lnTo>
                    <a:pt x="97898" y="3728441"/>
                  </a:lnTo>
                  <a:lnTo>
                    <a:pt x="97804" y="3734121"/>
                  </a:lnTo>
                  <a:lnTo>
                    <a:pt x="97707" y="3739698"/>
                  </a:lnTo>
                  <a:lnTo>
                    <a:pt x="97605" y="3745275"/>
                  </a:lnTo>
                  <a:lnTo>
                    <a:pt x="97494" y="3750749"/>
                  </a:lnTo>
                  <a:lnTo>
                    <a:pt x="97378" y="3756119"/>
                  </a:lnTo>
                  <a:lnTo>
                    <a:pt x="97258" y="3761490"/>
                  </a:lnTo>
                  <a:lnTo>
                    <a:pt x="97130" y="3766757"/>
                  </a:lnTo>
                  <a:lnTo>
                    <a:pt x="96997" y="3771921"/>
                  </a:lnTo>
                  <a:lnTo>
                    <a:pt x="96863" y="3776981"/>
                  </a:lnTo>
                  <a:lnTo>
                    <a:pt x="96721" y="3781939"/>
                  </a:lnTo>
                  <a:lnTo>
                    <a:pt x="96575" y="3786896"/>
                  </a:lnTo>
                  <a:lnTo>
                    <a:pt x="96420" y="3791750"/>
                  </a:lnTo>
                  <a:lnTo>
                    <a:pt x="96264" y="3796501"/>
                  </a:lnTo>
                  <a:lnTo>
                    <a:pt x="96104" y="3801148"/>
                  </a:lnTo>
                  <a:lnTo>
                    <a:pt x="95940" y="3805693"/>
                  </a:lnTo>
                  <a:lnTo>
                    <a:pt x="95767" y="3810134"/>
                  </a:lnTo>
                  <a:lnTo>
                    <a:pt x="95594" y="3814575"/>
                  </a:lnTo>
                  <a:lnTo>
                    <a:pt x="95412" y="3818809"/>
                  </a:lnTo>
                  <a:lnTo>
                    <a:pt x="95230" y="3822940"/>
                  </a:lnTo>
                  <a:lnTo>
                    <a:pt x="95043" y="3827071"/>
                  </a:lnTo>
                  <a:lnTo>
                    <a:pt x="94848" y="3830996"/>
                  </a:lnTo>
                  <a:lnTo>
                    <a:pt x="94653" y="3834920"/>
                  </a:lnTo>
                  <a:lnTo>
                    <a:pt x="94453" y="3838638"/>
                  </a:lnTo>
                  <a:lnTo>
                    <a:pt x="94249" y="3842253"/>
                  </a:lnTo>
                  <a:lnTo>
                    <a:pt x="94040" y="3845765"/>
                  </a:lnTo>
                  <a:lnTo>
                    <a:pt x="93832" y="3849173"/>
                  </a:lnTo>
                  <a:lnTo>
                    <a:pt x="93614" y="3852478"/>
                  </a:lnTo>
                  <a:lnTo>
                    <a:pt x="93397" y="3855679"/>
                  </a:lnTo>
                  <a:lnTo>
                    <a:pt x="93175" y="3858778"/>
                  </a:lnTo>
                  <a:lnTo>
                    <a:pt x="92948" y="3861669"/>
                  </a:lnTo>
                  <a:lnTo>
                    <a:pt x="92717" y="3864458"/>
                  </a:lnTo>
                  <a:lnTo>
                    <a:pt x="92487" y="3867143"/>
                  </a:lnTo>
                  <a:lnTo>
                    <a:pt x="92251" y="3869725"/>
                  </a:lnTo>
                  <a:lnTo>
                    <a:pt x="92016" y="3872204"/>
                  </a:lnTo>
                  <a:lnTo>
                    <a:pt x="91772" y="3874476"/>
                  </a:lnTo>
                  <a:lnTo>
                    <a:pt x="91528" y="3876645"/>
                  </a:lnTo>
                  <a:lnTo>
                    <a:pt x="91284" y="3878607"/>
                  </a:lnTo>
                  <a:lnTo>
                    <a:pt x="91031" y="3880569"/>
                  </a:lnTo>
                  <a:lnTo>
                    <a:pt x="90778" y="3882325"/>
                  </a:lnTo>
                  <a:lnTo>
                    <a:pt x="90525" y="3883874"/>
                  </a:lnTo>
                  <a:lnTo>
                    <a:pt x="90267" y="3885320"/>
                  </a:lnTo>
                  <a:lnTo>
                    <a:pt x="90010" y="3886663"/>
                  </a:lnTo>
                  <a:lnTo>
                    <a:pt x="89748" y="3887902"/>
                  </a:lnTo>
                  <a:lnTo>
                    <a:pt x="89481" y="3888832"/>
                  </a:lnTo>
                  <a:lnTo>
                    <a:pt x="89215" y="3889761"/>
                  </a:lnTo>
                  <a:lnTo>
                    <a:pt x="88949" y="3890484"/>
                  </a:lnTo>
                  <a:lnTo>
                    <a:pt x="88678" y="3891000"/>
                  </a:lnTo>
                  <a:lnTo>
                    <a:pt x="88407" y="3891413"/>
                  </a:lnTo>
                  <a:lnTo>
                    <a:pt x="88132" y="3891620"/>
                  </a:lnTo>
                  <a:lnTo>
                    <a:pt x="87857" y="3891723"/>
                  </a:lnTo>
                  <a:lnTo>
                    <a:pt x="14703" y="3891723"/>
                  </a:lnTo>
                  <a:lnTo>
                    <a:pt x="14428" y="3891620"/>
                  </a:lnTo>
                  <a:lnTo>
                    <a:pt x="14152" y="3891413"/>
                  </a:lnTo>
                  <a:lnTo>
                    <a:pt x="13882" y="3891000"/>
                  </a:lnTo>
                  <a:lnTo>
                    <a:pt x="13611" y="3890484"/>
                  </a:lnTo>
                  <a:lnTo>
                    <a:pt x="13344" y="3889761"/>
                  </a:lnTo>
                  <a:lnTo>
                    <a:pt x="13078" y="3888832"/>
                  </a:lnTo>
                  <a:lnTo>
                    <a:pt x="12812" y="3887902"/>
                  </a:lnTo>
                  <a:lnTo>
                    <a:pt x="12550" y="3886663"/>
                  </a:lnTo>
                  <a:lnTo>
                    <a:pt x="12292" y="3885320"/>
                  </a:lnTo>
                  <a:lnTo>
                    <a:pt x="12035" y="3883874"/>
                  </a:lnTo>
                  <a:lnTo>
                    <a:pt x="11782" y="3882325"/>
                  </a:lnTo>
                  <a:lnTo>
                    <a:pt x="11529" y="3880569"/>
                  </a:lnTo>
                  <a:lnTo>
                    <a:pt x="11276" y="3878607"/>
                  </a:lnTo>
                  <a:lnTo>
                    <a:pt x="11032" y="3876645"/>
                  </a:lnTo>
                  <a:lnTo>
                    <a:pt x="10788" y="3874476"/>
                  </a:lnTo>
                  <a:lnTo>
                    <a:pt x="10543" y="3872204"/>
                  </a:lnTo>
                  <a:lnTo>
                    <a:pt x="10308" y="3869725"/>
                  </a:lnTo>
                  <a:lnTo>
                    <a:pt x="10073" y="3867143"/>
                  </a:lnTo>
                  <a:lnTo>
                    <a:pt x="9842" y="3864458"/>
                  </a:lnTo>
                  <a:lnTo>
                    <a:pt x="9611" y="3861669"/>
                  </a:lnTo>
                  <a:lnTo>
                    <a:pt x="9385" y="3858778"/>
                  </a:lnTo>
                  <a:lnTo>
                    <a:pt x="9163" y="3855679"/>
                  </a:lnTo>
                  <a:lnTo>
                    <a:pt x="8945" y="3852478"/>
                  </a:lnTo>
                  <a:lnTo>
                    <a:pt x="8728" y="3849173"/>
                  </a:lnTo>
                  <a:lnTo>
                    <a:pt x="8519" y="3845765"/>
                  </a:lnTo>
                  <a:lnTo>
                    <a:pt x="8311" y="3842253"/>
                  </a:lnTo>
                  <a:lnTo>
                    <a:pt x="8106" y="3838638"/>
                  </a:lnTo>
                  <a:lnTo>
                    <a:pt x="7907" y="3834920"/>
                  </a:lnTo>
                  <a:lnTo>
                    <a:pt x="7711" y="3830996"/>
                  </a:lnTo>
                  <a:lnTo>
                    <a:pt x="7516" y="3827071"/>
                  </a:lnTo>
                  <a:lnTo>
                    <a:pt x="7330" y="3822940"/>
                  </a:lnTo>
                  <a:lnTo>
                    <a:pt x="7148" y="3818809"/>
                  </a:lnTo>
                  <a:lnTo>
                    <a:pt x="6966" y="3814575"/>
                  </a:lnTo>
                  <a:lnTo>
                    <a:pt x="6793" y="3810134"/>
                  </a:lnTo>
                  <a:lnTo>
                    <a:pt x="6619" y="3805693"/>
                  </a:lnTo>
                  <a:lnTo>
                    <a:pt x="6455" y="3801148"/>
                  </a:lnTo>
                  <a:lnTo>
                    <a:pt x="6295" y="3796501"/>
                  </a:lnTo>
                  <a:lnTo>
                    <a:pt x="6140" y="3791750"/>
                  </a:lnTo>
                  <a:lnTo>
                    <a:pt x="5985" y="3786896"/>
                  </a:lnTo>
                  <a:lnTo>
                    <a:pt x="5838" y="3781939"/>
                  </a:lnTo>
                  <a:lnTo>
                    <a:pt x="5696" y="3776981"/>
                  </a:lnTo>
                  <a:lnTo>
                    <a:pt x="5563" y="3771921"/>
                  </a:lnTo>
                  <a:lnTo>
                    <a:pt x="5430" y="3766757"/>
                  </a:lnTo>
                  <a:lnTo>
                    <a:pt x="5301" y="3761490"/>
                  </a:lnTo>
                  <a:lnTo>
                    <a:pt x="5181" y="3756119"/>
                  </a:lnTo>
                  <a:lnTo>
                    <a:pt x="5066" y="3750749"/>
                  </a:lnTo>
                  <a:lnTo>
                    <a:pt x="4955" y="3745275"/>
                  </a:lnTo>
                  <a:lnTo>
                    <a:pt x="4853" y="3739698"/>
                  </a:lnTo>
                  <a:lnTo>
                    <a:pt x="4755" y="3734121"/>
                  </a:lnTo>
                  <a:lnTo>
                    <a:pt x="4662" y="3728441"/>
                  </a:lnTo>
                  <a:lnTo>
                    <a:pt x="4573" y="3722657"/>
                  </a:lnTo>
                  <a:lnTo>
                    <a:pt x="4493" y="3716874"/>
                  </a:lnTo>
                  <a:lnTo>
                    <a:pt x="4418" y="3710987"/>
                  </a:lnTo>
                  <a:lnTo>
                    <a:pt x="4347" y="3705100"/>
                  </a:lnTo>
                  <a:lnTo>
                    <a:pt x="4285" y="3699110"/>
                  </a:lnTo>
                  <a:lnTo>
                    <a:pt x="4227" y="3693016"/>
                  </a:lnTo>
                  <a:lnTo>
                    <a:pt x="4178" y="3686923"/>
                  </a:lnTo>
                  <a:lnTo>
                    <a:pt x="4134" y="3680830"/>
                  </a:lnTo>
                  <a:lnTo>
                    <a:pt x="4098" y="3674633"/>
                  </a:lnTo>
                  <a:lnTo>
                    <a:pt x="4067" y="3668333"/>
                  </a:lnTo>
                  <a:lnTo>
                    <a:pt x="4040" y="3662136"/>
                  </a:lnTo>
                  <a:lnTo>
                    <a:pt x="4023" y="3655733"/>
                  </a:lnTo>
                  <a:lnTo>
                    <a:pt x="4014" y="3649433"/>
                  </a:lnTo>
                  <a:lnTo>
                    <a:pt x="4009" y="3642927"/>
                  </a:lnTo>
                  <a:lnTo>
                    <a:pt x="4009" y="342057"/>
                  </a:lnTo>
                  <a:lnTo>
                    <a:pt x="4014" y="335654"/>
                  </a:lnTo>
                  <a:lnTo>
                    <a:pt x="4023" y="329251"/>
                  </a:lnTo>
                  <a:lnTo>
                    <a:pt x="4040" y="322951"/>
                  </a:lnTo>
                  <a:lnTo>
                    <a:pt x="4067" y="316651"/>
                  </a:lnTo>
                  <a:lnTo>
                    <a:pt x="4098" y="310351"/>
                  </a:lnTo>
                  <a:lnTo>
                    <a:pt x="4134" y="304154"/>
                  </a:lnTo>
                  <a:lnTo>
                    <a:pt x="4178" y="298061"/>
                  </a:lnTo>
                  <a:lnTo>
                    <a:pt x="4227" y="291967"/>
                  </a:lnTo>
                  <a:lnTo>
                    <a:pt x="4285" y="285874"/>
                  </a:lnTo>
                  <a:lnTo>
                    <a:pt x="4347" y="279884"/>
                  </a:lnTo>
                  <a:lnTo>
                    <a:pt x="4418" y="273997"/>
                  </a:lnTo>
                  <a:lnTo>
                    <a:pt x="4493" y="268110"/>
                  </a:lnTo>
                  <a:lnTo>
                    <a:pt x="4573" y="262327"/>
                  </a:lnTo>
                  <a:lnTo>
                    <a:pt x="4662" y="256543"/>
                  </a:lnTo>
                  <a:lnTo>
                    <a:pt x="4755" y="250863"/>
                  </a:lnTo>
                  <a:lnTo>
                    <a:pt x="4853" y="245286"/>
                  </a:lnTo>
                  <a:lnTo>
                    <a:pt x="4955" y="239709"/>
                  </a:lnTo>
                  <a:lnTo>
                    <a:pt x="5066" y="234235"/>
                  </a:lnTo>
                  <a:lnTo>
                    <a:pt x="5181" y="228865"/>
                  </a:lnTo>
                  <a:lnTo>
                    <a:pt x="5301" y="223597"/>
                  </a:lnTo>
                  <a:lnTo>
                    <a:pt x="5430" y="218330"/>
                  </a:lnTo>
                  <a:lnTo>
                    <a:pt x="5563" y="213166"/>
                  </a:lnTo>
                  <a:lnTo>
                    <a:pt x="5696" y="208002"/>
                  </a:lnTo>
                  <a:lnTo>
                    <a:pt x="5838" y="203045"/>
                  </a:lnTo>
                  <a:lnTo>
                    <a:pt x="5985" y="198088"/>
                  </a:lnTo>
                  <a:lnTo>
                    <a:pt x="6140" y="193234"/>
                  </a:lnTo>
                  <a:lnTo>
                    <a:pt x="6295" y="188483"/>
                  </a:lnTo>
                  <a:lnTo>
                    <a:pt x="6455" y="183835"/>
                  </a:lnTo>
                  <a:lnTo>
                    <a:pt x="6619" y="179291"/>
                  </a:lnTo>
                  <a:lnTo>
                    <a:pt x="6793" y="174850"/>
                  </a:lnTo>
                  <a:lnTo>
                    <a:pt x="6966" y="170512"/>
                  </a:lnTo>
                  <a:lnTo>
                    <a:pt x="7148" y="166175"/>
                  </a:lnTo>
                  <a:lnTo>
                    <a:pt x="7330" y="162044"/>
                  </a:lnTo>
                  <a:lnTo>
                    <a:pt x="7516" y="157913"/>
                  </a:lnTo>
                  <a:lnTo>
                    <a:pt x="7711" y="153988"/>
                  </a:lnTo>
                  <a:lnTo>
                    <a:pt x="7907" y="150167"/>
                  </a:lnTo>
                  <a:lnTo>
                    <a:pt x="8106" y="146345"/>
                  </a:lnTo>
                  <a:lnTo>
                    <a:pt x="8311" y="142731"/>
                  </a:lnTo>
                  <a:lnTo>
                    <a:pt x="8519" y="139219"/>
                  </a:lnTo>
                  <a:lnTo>
                    <a:pt x="8728" y="135811"/>
                  </a:lnTo>
                  <a:lnTo>
                    <a:pt x="8945" y="132506"/>
                  </a:lnTo>
                  <a:lnTo>
                    <a:pt x="9163" y="129305"/>
                  </a:lnTo>
                  <a:lnTo>
                    <a:pt x="9385" y="126309"/>
                  </a:lnTo>
                  <a:lnTo>
                    <a:pt x="9611" y="123314"/>
                  </a:lnTo>
                  <a:lnTo>
                    <a:pt x="9842" y="120526"/>
                  </a:lnTo>
                  <a:lnTo>
                    <a:pt x="10073" y="117841"/>
                  </a:lnTo>
                  <a:lnTo>
                    <a:pt x="10308" y="115259"/>
                  </a:lnTo>
                  <a:lnTo>
                    <a:pt x="10543" y="112883"/>
                  </a:lnTo>
                  <a:lnTo>
                    <a:pt x="10788" y="110508"/>
                  </a:lnTo>
                  <a:lnTo>
                    <a:pt x="11032" y="108339"/>
                  </a:lnTo>
                  <a:lnTo>
                    <a:pt x="11276" y="106377"/>
                  </a:lnTo>
                  <a:lnTo>
                    <a:pt x="11529" y="104415"/>
                  </a:lnTo>
                  <a:lnTo>
                    <a:pt x="11782" y="102659"/>
                  </a:lnTo>
                  <a:lnTo>
                    <a:pt x="12035" y="101110"/>
                  </a:lnTo>
                  <a:lnTo>
                    <a:pt x="12292" y="99664"/>
                  </a:lnTo>
                  <a:lnTo>
                    <a:pt x="12550" y="98321"/>
                  </a:lnTo>
                  <a:lnTo>
                    <a:pt x="12812" y="97185"/>
                  </a:lnTo>
                  <a:lnTo>
                    <a:pt x="13078" y="96152"/>
                  </a:lnTo>
                  <a:lnTo>
                    <a:pt x="13344" y="95223"/>
                  </a:lnTo>
                  <a:lnTo>
                    <a:pt x="13611" y="94500"/>
                  </a:lnTo>
                  <a:lnTo>
                    <a:pt x="13882" y="93983"/>
                  </a:lnTo>
                  <a:lnTo>
                    <a:pt x="14152" y="93570"/>
                  </a:lnTo>
                  <a:lnTo>
                    <a:pt x="14428" y="93364"/>
                  </a:lnTo>
                  <a:lnTo>
                    <a:pt x="14703" y="93260"/>
                  </a:lnTo>
                  <a:close/>
                  <a:moveTo>
                    <a:pt x="14703" y="0"/>
                  </a:moveTo>
                  <a:lnTo>
                    <a:pt x="14325" y="104"/>
                  </a:lnTo>
                  <a:lnTo>
                    <a:pt x="13948" y="414"/>
                  </a:lnTo>
                  <a:lnTo>
                    <a:pt x="13575" y="930"/>
                  </a:lnTo>
                  <a:lnTo>
                    <a:pt x="13202" y="1756"/>
                  </a:lnTo>
                  <a:lnTo>
                    <a:pt x="12834" y="2686"/>
                  </a:lnTo>
                  <a:lnTo>
                    <a:pt x="12470" y="3925"/>
                  </a:lnTo>
                  <a:lnTo>
                    <a:pt x="12106" y="5268"/>
                  </a:lnTo>
                  <a:lnTo>
                    <a:pt x="11746" y="6920"/>
                  </a:lnTo>
                  <a:lnTo>
                    <a:pt x="11387" y="8676"/>
                  </a:lnTo>
                  <a:lnTo>
                    <a:pt x="11032" y="10741"/>
                  </a:lnTo>
                  <a:lnTo>
                    <a:pt x="10686" y="12910"/>
                  </a:lnTo>
                  <a:lnTo>
                    <a:pt x="10335" y="15389"/>
                  </a:lnTo>
                  <a:lnTo>
                    <a:pt x="9993" y="17971"/>
                  </a:lnTo>
                  <a:lnTo>
                    <a:pt x="9656" y="20759"/>
                  </a:lnTo>
                  <a:lnTo>
                    <a:pt x="9318" y="23754"/>
                  </a:lnTo>
                  <a:lnTo>
                    <a:pt x="8985" y="26853"/>
                  </a:lnTo>
                  <a:lnTo>
                    <a:pt x="8657" y="30261"/>
                  </a:lnTo>
                  <a:lnTo>
                    <a:pt x="8337" y="33772"/>
                  </a:lnTo>
                  <a:lnTo>
                    <a:pt x="8018" y="37387"/>
                  </a:lnTo>
                  <a:lnTo>
                    <a:pt x="7703" y="41312"/>
                  </a:lnTo>
                  <a:lnTo>
                    <a:pt x="7392" y="45339"/>
                  </a:lnTo>
                  <a:lnTo>
                    <a:pt x="7086" y="49574"/>
                  </a:lnTo>
                  <a:lnTo>
                    <a:pt x="6784" y="53912"/>
                  </a:lnTo>
                  <a:lnTo>
                    <a:pt x="6491" y="58456"/>
                  </a:lnTo>
                  <a:lnTo>
                    <a:pt x="6198" y="63103"/>
                  </a:lnTo>
                  <a:lnTo>
                    <a:pt x="5914" y="67957"/>
                  </a:lnTo>
                  <a:lnTo>
                    <a:pt x="5634" y="73018"/>
                  </a:lnTo>
                  <a:lnTo>
                    <a:pt x="5359" y="78182"/>
                  </a:lnTo>
                  <a:lnTo>
                    <a:pt x="5088" y="83449"/>
                  </a:lnTo>
                  <a:lnTo>
                    <a:pt x="4822" y="88923"/>
                  </a:lnTo>
                  <a:lnTo>
                    <a:pt x="4564" y="94500"/>
                  </a:lnTo>
                  <a:lnTo>
                    <a:pt x="4311" y="100283"/>
                  </a:lnTo>
                  <a:lnTo>
                    <a:pt x="4067" y="106170"/>
                  </a:lnTo>
                  <a:lnTo>
                    <a:pt x="3823" y="112160"/>
                  </a:lnTo>
                  <a:lnTo>
                    <a:pt x="3592" y="118254"/>
                  </a:lnTo>
                  <a:lnTo>
                    <a:pt x="3361" y="124554"/>
                  </a:lnTo>
                  <a:lnTo>
                    <a:pt x="3139" y="130957"/>
                  </a:lnTo>
                  <a:lnTo>
                    <a:pt x="2926" y="137463"/>
                  </a:lnTo>
                  <a:lnTo>
                    <a:pt x="2718" y="144177"/>
                  </a:lnTo>
                  <a:lnTo>
                    <a:pt x="2513" y="150890"/>
                  </a:lnTo>
                  <a:lnTo>
                    <a:pt x="2323" y="157809"/>
                  </a:lnTo>
                  <a:lnTo>
                    <a:pt x="2132" y="164832"/>
                  </a:lnTo>
                  <a:lnTo>
                    <a:pt x="1950" y="171855"/>
                  </a:lnTo>
                  <a:lnTo>
                    <a:pt x="1777" y="179085"/>
                  </a:lnTo>
                  <a:lnTo>
                    <a:pt x="1612" y="186417"/>
                  </a:lnTo>
                  <a:lnTo>
                    <a:pt x="1453" y="193853"/>
                  </a:lnTo>
                  <a:lnTo>
                    <a:pt x="1302" y="201393"/>
                  </a:lnTo>
                  <a:lnTo>
                    <a:pt x="1160" y="209035"/>
                  </a:lnTo>
                  <a:lnTo>
                    <a:pt x="1022" y="216678"/>
                  </a:lnTo>
                  <a:lnTo>
                    <a:pt x="893" y="224527"/>
                  </a:lnTo>
                  <a:lnTo>
                    <a:pt x="773" y="232479"/>
                  </a:lnTo>
                  <a:lnTo>
                    <a:pt x="662" y="240432"/>
                  </a:lnTo>
                  <a:lnTo>
                    <a:pt x="560" y="248487"/>
                  </a:lnTo>
                  <a:lnTo>
                    <a:pt x="463" y="256646"/>
                  </a:lnTo>
                  <a:lnTo>
                    <a:pt x="378" y="264909"/>
                  </a:lnTo>
                  <a:lnTo>
                    <a:pt x="298" y="273171"/>
                  </a:lnTo>
                  <a:lnTo>
                    <a:pt x="232" y="281536"/>
                  </a:lnTo>
                  <a:lnTo>
                    <a:pt x="170" y="290005"/>
                  </a:lnTo>
                  <a:lnTo>
                    <a:pt x="121" y="298474"/>
                  </a:lnTo>
                  <a:lnTo>
                    <a:pt x="76" y="307149"/>
                  </a:lnTo>
                  <a:lnTo>
                    <a:pt x="45" y="315721"/>
                  </a:lnTo>
                  <a:lnTo>
                    <a:pt x="19" y="324500"/>
                  </a:lnTo>
                  <a:lnTo>
                    <a:pt x="5" y="333175"/>
                  </a:lnTo>
                  <a:lnTo>
                    <a:pt x="1" y="342057"/>
                  </a:lnTo>
                  <a:lnTo>
                    <a:pt x="1" y="3642927"/>
                  </a:lnTo>
                  <a:lnTo>
                    <a:pt x="5" y="3651808"/>
                  </a:lnTo>
                  <a:lnTo>
                    <a:pt x="19" y="3660587"/>
                  </a:lnTo>
                  <a:lnTo>
                    <a:pt x="45" y="3669262"/>
                  </a:lnTo>
                  <a:lnTo>
                    <a:pt x="76" y="3677938"/>
                  </a:lnTo>
                  <a:lnTo>
                    <a:pt x="121" y="3686510"/>
                  </a:lnTo>
                  <a:lnTo>
                    <a:pt x="170" y="3694979"/>
                  </a:lnTo>
                  <a:lnTo>
                    <a:pt x="232" y="3703447"/>
                  </a:lnTo>
                  <a:lnTo>
                    <a:pt x="298" y="3711813"/>
                  </a:lnTo>
                  <a:lnTo>
                    <a:pt x="378" y="3720179"/>
                  </a:lnTo>
                  <a:lnTo>
                    <a:pt x="463" y="3728337"/>
                  </a:lnTo>
                  <a:lnTo>
                    <a:pt x="560" y="3736496"/>
                  </a:lnTo>
                  <a:lnTo>
                    <a:pt x="662" y="3744552"/>
                  </a:lnTo>
                  <a:lnTo>
                    <a:pt x="773" y="3752608"/>
                  </a:lnTo>
                  <a:lnTo>
                    <a:pt x="893" y="3760457"/>
                  </a:lnTo>
                  <a:lnTo>
                    <a:pt x="1022" y="3768306"/>
                  </a:lnTo>
                  <a:lnTo>
                    <a:pt x="1160" y="3775949"/>
                  </a:lnTo>
                  <a:lnTo>
                    <a:pt x="1302" y="3783591"/>
                  </a:lnTo>
                  <a:lnTo>
                    <a:pt x="1453" y="3791131"/>
                  </a:lnTo>
                  <a:lnTo>
                    <a:pt x="1612" y="3798567"/>
                  </a:lnTo>
                  <a:lnTo>
                    <a:pt x="1777" y="3805899"/>
                  </a:lnTo>
                  <a:lnTo>
                    <a:pt x="1950" y="3813129"/>
                  </a:lnTo>
                  <a:lnTo>
                    <a:pt x="2132" y="3820255"/>
                  </a:lnTo>
                  <a:lnTo>
                    <a:pt x="2323" y="3827175"/>
                  </a:lnTo>
                  <a:lnTo>
                    <a:pt x="2513" y="3834094"/>
                  </a:lnTo>
                  <a:lnTo>
                    <a:pt x="2718" y="3840911"/>
                  </a:lnTo>
                  <a:lnTo>
                    <a:pt x="2926" y="3847520"/>
                  </a:lnTo>
                  <a:lnTo>
                    <a:pt x="3139" y="3854027"/>
                  </a:lnTo>
                  <a:lnTo>
                    <a:pt x="3361" y="3860430"/>
                  </a:lnTo>
                  <a:lnTo>
                    <a:pt x="3592" y="3866730"/>
                  </a:lnTo>
                  <a:lnTo>
                    <a:pt x="3823" y="3872823"/>
                  </a:lnTo>
                  <a:lnTo>
                    <a:pt x="4067" y="3878917"/>
                  </a:lnTo>
                  <a:lnTo>
                    <a:pt x="4311" y="3884700"/>
                  </a:lnTo>
                  <a:lnTo>
                    <a:pt x="4564" y="3890484"/>
                  </a:lnTo>
                  <a:lnTo>
                    <a:pt x="4822" y="3896061"/>
                  </a:lnTo>
                  <a:lnTo>
                    <a:pt x="5088" y="3901535"/>
                  </a:lnTo>
                  <a:lnTo>
                    <a:pt x="5359" y="3906802"/>
                  </a:lnTo>
                  <a:lnTo>
                    <a:pt x="5634" y="3911966"/>
                  </a:lnTo>
                  <a:lnTo>
                    <a:pt x="5914" y="3917026"/>
                  </a:lnTo>
                  <a:lnTo>
                    <a:pt x="6198" y="3921880"/>
                  </a:lnTo>
                  <a:lnTo>
                    <a:pt x="6491" y="3926528"/>
                  </a:lnTo>
                  <a:lnTo>
                    <a:pt x="6784" y="3931072"/>
                  </a:lnTo>
                  <a:lnTo>
                    <a:pt x="7086" y="3935410"/>
                  </a:lnTo>
                  <a:lnTo>
                    <a:pt x="7392" y="3939644"/>
                  </a:lnTo>
                  <a:lnTo>
                    <a:pt x="7703" y="3943672"/>
                  </a:lnTo>
                  <a:lnTo>
                    <a:pt x="8018" y="3947597"/>
                  </a:lnTo>
                  <a:lnTo>
                    <a:pt x="8337" y="3951315"/>
                  </a:lnTo>
                  <a:lnTo>
                    <a:pt x="8657" y="3954826"/>
                  </a:lnTo>
                  <a:lnTo>
                    <a:pt x="8985" y="3958131"/>
                  </a:lnTo>
                  <a:lnTo>
                    <a:pt x="9318" y="3961333"/>
                  </a:lnTo>
                  <a:lnTo>
                    <a:pt x="9656" y="3964224"/>
                  </a:lnTo>
                  <a:lnTo>
                    <a:pt x="9993" y="3967013"/>
                  </a:lnTo>
                  <a:lnTo>
                    <a:pt x="10335" y="3969698"/>
                  </a:lnTo>
                  <a:lnTo>
                    <a:pt x="10686" y="3972074"/>
                  </a:lnTo>
                  <a:lnTo>
                    <a:pt x="11032" y="3974242"/>
                  </a:lnTo>
                  <a:lnTo>
                    <a:pt x="11387" y="3976308"/>
                  </a:lnTo>
                  <a:lnTo>
                    <a:pt x="11746" y="3978064"/>
                  </a:lnTo>
                  <a:lnTo>
                    <a:pt x="12106" y="3979716"/>
                  </a:lnTo>
                  <a:lnTo>
                    <a:pt x="12470" y="3981059"/>
                  </a:lnTo>
                  <a:lnTo>
                    <a:pt x="12834" y="3982298"/>
                  </a:lnTo>
                  <a:lnTo>
                    <a:pt x="13202" y="3983331"/>
                  </a:lnTo>
                  <a:lnTo>
                    <a:pt x="13575" y="3984054"/>
                  </a:lnTo>
                  <a:lnTo>
                    <a:pt x="13948" y="3984570"/>
                  </a:lnTo>
                  <a:lnTo>
                    <a:pt x="14325" y="3984983"/>
                  </a:lnTo>
                  <a:lnTo>
                    <a:pt x="14703" y="3985087"/>
                  </a:lnTo>
                  <a:lnTo>
                    <a:pt x="87857" y="3985087"/>
                  </a:lnTo>
                  <a:lnTo>
                    <a:pt x="88234" y="3984983"/>
                  </a:lnTo>
                  <a:lnTo>
                    <a:pt x="88611" y="3984570"/>
                  </a:lnTo>
                  <a:lnTo>
                    <a:pt x="88984" y="3984054"/>
                  </a:lnTo>
                  <a:lnTo>
                    <a:pt x="89357" y="3983331"/>
                  </a:lnTo>
                  <a:lnTo>
                    <a:pt x="89726" y="3982298"/>
                  </a:lnTo>
                  <a:lnTo>
                    <a:pt x="90090" y="3981059"/>
                  </a:lnTo>
                  <a:lnTo>
                    <a:pt x="90454" y="3979716"/>
                  </a:lnTo>
                  <a:lnTo>
                    <a:pt x="90813" y="3978064"/>
                  </a:lnTo>
                  <a:lnTo>
                    <a:pt x="91173" y="3976308"/>
                  </a:lnTo>
                  <a:lnTo>
                    <a:pt x="91528" y="3974242"/>
                  </a:lnTo>
                  <a:lnTo>
                    <a:pt x="91874" y="3972074"/>
                  </a:lnTo>
                  <a:lnTo>
                    <a:pt x="92225" y="3969698"/>
                  </a:lnTo>
                  <a:lnTo>
                    <a:pt x="92567" y="3967013"/>
                  </a:lnTo>
                  <a:lnTo>
                    <a:pt x="92904" y="3964224"/>
                  </a:lnTo>
                  <a:lnTo>
                    <a:pt x="93241" y="3961333"/>
                  </a:lnTo>
                  <a:lnTo>
                    <a:pt x="93574" y="3958131"/>
                  </a:lnTo>
                  <a:lnTo>
                    <a:pt x="93903" y="3954826"/>
                  </a:lnTo>
                  <a:lnTo>
                    <a:pt x="94222" y="3951315"/>
                  </a:lnTo>
                  <a:lnTo>
                    <a:pt x="94542" y="3947597"/>
                  </a:lnTo>
                  <a:lnTo>
                    <a:pt x="94857" y="3943672"/>
                  </a:lnTo>
                  <a:lnTo>
                    <a:pt x="95168" y="3939644"/>
                  </a:lnTo>
                  <a:lnTo>
                    <a:pt x="95474" y="3935410"/>
                  </a:lnTo>
                  <a:lnTo>
                    <a:pt x="95776" y="3931072"/>
                  </a:lnTo>
                  <a:lnTo>
                    <a:pt x="96069" y="3926528"/>
                  </a:lnTo>
                  <a:lnTo>
                    <a:pt x="96362" y="3921880"/>
                  </a:lnTo>
                  <a:lnTo>
                    <a:pt x="96646" y="3917026"/>
                  </a:lnTo>
                  <a:lnTo>
                    <a:pt x="96926" y="3911966"/>
                  </a:lnTo>
                  <a:lnTo>
                    <a:pt x="97201" y="3906802"/>
                  </a:lnTo>
                  <a:lnTo>
                    <a:pt x="97472" y="3901535"/>
                  </a:lnTo>
                  <a:lnTo>
                    <a:pt x="97738" y="3896061"/>
                  </a:lnTo>
                  <a:lnTo>
                    <a:pt x="97995" y="3890484"/>
                  </a:lnTo>
                  <a:lnTo>
                    <a:pt x="98248" y="3884700"/>
                  </a:lnTo>
                  <a:lnTo>
                    <a:pt x="98493" y="3878917"/>
                  </a:lnTo>
                  <a:lnTo>
                    <a:pt x="98737" y="3872823"/>
                  </a:lnTo>
                  <a:lnTo>
                    <a:pt x="98967" y="3866730"/>
                  </a:lnTo>
                  <a:lnTo>
                    <a:pt x="99198" y="3860430"/>
                  </a:lnTo>
                  <a:lnTo>
                    <a:pt x="99420" y="3854027"/>
                  </a:lnTo>
                  <a:lnTo>
                    <a:pt x="99633" y="3847520"/>
                  </a:lnTo>
                  <a:lnTo>
                    <a:pt x="99842" y="3840911"/>
                  </a:lnTo>
                  <a:lnTo>
                    <a:pt x="100046" y="3834094"/>
                  </a:lnTo>
                  <a:lnTo>
                    <a:pt x="100237" y="3827175"/>
                  </a:lnTo>
                  <a:lnTo>
                    <a:pt x="100428" y="3820255"/>
                  </a:lnTo>
                  <a:lnTo>
                    <a:pt x="100610" y="3813129"/>
                  </a:lnTo>
                  <a:lnTo>
                    <a:pt x="100783" y="3805899"/>
                  </a:lnTo>
                  <a:lnTo>
                    <a:pt x="100947" y="3798567"/>
                  </a:lnTo>
                  <a:lnTo>
                    <a:pt x="101107" y="3791131"/>
                  </a:lnTo>
                  <a:lnTo>
                    <a:pt x="101258" y="3783591"/>
                  </a:lnTo>
                  <a:lnTo>
                    <a:pt x="101400" y="3775949"/>
                  </a:lnTo>
                  <a:lnTo>
                    <a:pt x="101538" y="3768306"/>
                  </a:lnTo>
                  <a:lnTo>
                    <a:pt x="101666" y="3760457"/>
                  </a:lnTo>
                  <a:lnTo>
                    <a:pt x="101786" y="3752608"/>
                  </a:lnTo>
                  <a:lnTo>
                    <a:pt x="101897" y="3744552"/>
                  </a:lnTo>
                  <a:lnTo>
                    <a:pt x="101999" y="3736496"/>
                  </a:lnTo>
                  <a:lnTo>
                    <a:pt x="102097" y="3728337"/>
                  </a:lnTo>
                  <a:lnTo>
                    <a:pt x="102181" y="3720179"/>
                  </a:lnTo>
                  <a:lnTo>
                    <a:pt x="102261" y="3711813"/>
                  </a:lnTo>
                  <a:lnTo>
                    <a:pt x="102328" y="3703447"/>
                  </a:lnTo>
                  <a:lnTo>
                    <a:pt x="102390" y="3694979"/>
                  </a:lnTo>
                  <a:lnTo>
                    <a:pt x="102439" y="3686510"/>
                  </a:lnTo>
                  <a:lnTo>
                    <a:pt x="102483" y="3677938"/>
                  </a:lnTo>
                  <a:lnTo>
                    <a:pt x="102514" y="3669262"/>
                  </a:lnTo>
                  <a:lnTo>
                    <a:pt x="102541" y="3660587"/>
                  </a:lnTo>
                  <a:lnTo>
                    <a:pt x="102554" y="3651808"/>
                  </a:lnTo>
                  <a:lnTo>
                    <a:pt x="102559" y="3642927"/>
                  </a:lnTo>
                  <a:lnTo>
                    <a:pt x="102559" y="342057"/>
                  </a:lnTo>
                  <a:lnTo>
                    <a:pt x="102554" y="333175"/>
                  </a:lnTo>
                  <a:lnTo>
                    <a:pt x="102541" y="324500"/>
                  </a:lnTo>
                  <a:lnTo>
                    <a:pt x="102514" y="315721"/>
                  </a:lnTo>
                  <a:lnTo>
                    <a:pt x="102483" y="307149"/>
                  </a:lnTo>
                  <a:lnTo>
                    <a:pt x="102439" y="298474"/>
                  </a:lnTo>
                  <a:lnTo>
                    <a:pt x="102390" y="290005"/>
                  </a:lnTo>
                  <a:lnTo>
                    <a:pt x="102328" y="281536"/>
                  </a:lnTo>
                  <a:lnTo>
                    <a:pt x="102261" y="273171"/>
                  </a:lnTo>
                  <a:lnTo>
                    <a:pt x="102181" y="264909"/>
                  </a:lnTo>
                  <a:lnTo>
                    <a:pt x="102097" y="256646"/>
                  </a:lnTo>
                  <a:lnTo>
                    <a:pt x="101999" y="248487"/>
                  </a:lnTo>
                  <a:lnTo>
                    <a:pt x="101897" y="240432"/>
                  </a:lnTo>
                  <a:lnTo>
                    <a:pt x="101786" y="232479"/>
                  </a:lnTo>
                  <a:lnTo>
                    <a:pt x="101666" y="224527"/>
                  </a:lnTo>
                  <a:lnTo>
                    <a:pt x="101538" y="216678"/>
                  </a:lnTo>
                  <a:lnTo>
                    <a:pt x="101400" y="209035"/>
                  </a:lnTo>
                  <a:lnTo>
                    <a:pt x="101258" y="201393"/>
                  </a:lnTo>
                  <a:lnTo>
                    <a:pt x="101107" y="193853"/>
                  </a:lnTo>
                  <a:lnTo>
                    <a:pt x="100947" y="186417"/>
                  </a:lnTo>
                  <a:lnTo>
                    <a:pt x="100783" y="179085"/>
                  </a:lnTo>
                  <a:lnTo>
                    <a:pt x="100610" y="171855"/>
                  </a:lnTo>
                  <a:lnTo>
                    <a:pt x="100428" y="164832"/>
                  </a:lnTo>
                  <a:lnTo>
                    <a:pt x="100237" y="157809"/>
                  </a:lnTo>
                  <a:lnTo>
                    <a:pt x="100046" y="150890"/>
                  </a:lnTo>
                  <a:lnTo>
                    <a:pt x="99842" y="144177"/>
                  </a:lnTo>
                  <a:lnTo>
                    <a:pt x="99633" y="137463"/>
                  </a:lnTo>
                  <a:lnTo>
                    <a:pt x="99420" y="130957"/>
                  </a:lnTo>
                  <a:lnTo>
                    <a:pt x="99198" y="124554"/>
                  </a:lnTo>
                  <a:lnTo>
                    <a:pt x="98967" y="118254"/>
                  </a:lnTo>
                  <a:lnTo>
                    <a:pt x="98737" y="112160"/>
                  </a:lnTo>
                  <a:lnTo>
                    <a:pt x="98493" y="106170"/>
                  </a:lnTo>
                  <a:lnTo>
                    <a:pt x="98248" y="100283"/>
                  </a:lnTo>
                  <a:lnTo>
                    <a:pt x="97995" y="94500"/>
                  </a:lnTo>
                  <a:lnTo>
                    <a:pt x="97738" y="88923"/>
                  </a:lnTo>
                  <a:lnTo>
                    <a:pt x="97472" y="83449"/>
                  </a:lnTo>
                  <a:lnTo>
                    <a:pt x="97201" y="78182"/>
                  </a:lnTo>
                  <a:lnTo>
                    <a:pt x="96926" y="73018"/>
                  </a:lnTo>
                  <a:lnTo>
                    <a:pt x="96646" y="67957"/>
                  </a:lnTo>
                  <a:lnTo>
                    <a:pt x="96362" y="63103"/>
                  </a:lnTo>
                  <a:lnTo>
                    <a:pt x="96069" y="58456"/>
                  </a:lnTo>
                  <a:lnTo>
                    <a:pt x="95776" y="53912"/>
                  </a:lnTo>
                  <a:lnTo>
                    <a:pt x="95474" y="49574"/>
                  </a:lnTo>
                  <a:lnTo>
                    <a:pt x="95168" y="45339"/>
                  </a:lnTo>
                  <a:lnTo>
                    <a:pt x="94857" y="41312"/>
                  </a:lnTo>
                  <a:lnTo>
                    <a:pt x="94542" y="37387"/>
                  </a:lnTo>
                  <a:lnTo>
                    <a:pt x="94222" y="33772"/>
                  </a:lnTo>
                  <a:lnTo>
                    <a:pt x="93903" y="30261"/>
                  </a:lnTo>
                  <a:lnTo>
                    <a:pt x="93574" y="26853"/>
                  </a:lnTo>
                  <a:lnTo>
                    <a:pt x="93241" y="23754"/>
                  </a:lnTo>
                  <a:lnTo>
                    <a:pt x="92904" y="20759"/>
                  </a:lnTo>
                  <a:lnTo>
                    <a:pt x="92567" y="17971"/>
                  </a:lnTo>
                  <a:lnTo>
                    <a:pt x="92225" y="15389"/>
                  </a:lnTo>
                  <a:lnTo>
                    <a:pt x="91874" y="12910"/>
                  </a:lnTo>
                  <a:lnTo>
                    <a:pt x="91528" y="10741"/>
                  </a:lnTo>
                  <a:lnTo>
                    <a:pt x="91173" y="8676"/>
                  </a:lnTo>
                  <a:lnTo>
                    <a:pt x="90813" y="6920"/>
                  </a:lnTo>
                  <a:lnTo>
                    <a:pt x="90454" y="5268"/>
                  </a:lnTo>
                  <a:lnTo>
                    <a:pt x="90090" y="3925"/>
                  </a:lnTo>
                  <a:lnTo>
                    <a:pt x="89726" y="2686"/>
                  </a:lnTo>
                  <a:lnTo>
                    <a:pt x="89357" y="1756"/>
                  </a:lnTo>
                  <a:lnTo>
                    <a:pt x="88984" y="930"/>
                  </a:lnTo>
                  <a:lnTo>
                    <a:pt x="88611" y="414"/>
                  </a:lnTo>
                  <a:lnTo>
                    <a:pt x="88234" y="104"/>
                  </a:lnTo>
                  <a:lnTo>
                    <a:pt x="87857" y="0"/>
                  </a:lnTo>
                  <a:close/>
                </a:path>
              </a:pathLst>
            </a:custGeom>
            <a:gradFill>
              <a:gsLst>
                <a:gs pos="0">
                  <a:schemeClr val="dk1"/>
                </a:gs>
                <a:gs pos="100000">
                  <a:schemeClr val="accent1"/>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rot="10800000">
              <a:off x="3938312" y="2251425"/>
              <a:ext cx="62693" cy="311495"/>
            </a:xfrm>
            <a:custGeom>
              <a:avLst/>
              <a:gdLst/>
              <a:ahLst/>
              <a:cxnLst/>
              <a:rect l="l" t="t" r="r" b="b"/>
              <a:pathLst>
                <a:path w="4013" h="440275" extrusionOk="0">
                  <a:moveTo>
                    <a:pt x="2007" y="1"/>
                  </a:moveTo>
                  <a:lnTo>
                    <a:pt x="1905" y="104"/>
                  </a:lnTo>
                  <a:lnTo>
                    <a:pt x="1802" y="311"/>
                  </a:lnTo>
                  <a:lnTo>
                    <a:pt x="1700" y="620"/>
                  </a:lnTo>
                  <a:lnTo>
                    <a:pt x="1603" y="1034"/>
                  </a:lnTo>
                  <a:lnTo>
                    <a:pt x="1505" y="1550"/>
                  </a:lnTo>
                  <a:lnTo>
                    <a:pt x="1412" y="2170"/>
                  </a:lnTo>
                  <a:lnTo>
                    <a:pt x="1319" y="2893"/>
                  </a:lnTo>
                  <a:lnTo>
                    <a:pt x="1225" y="3719"/>
                  </a:lnTo>
                  <a:lnTo>
                    <a:pt x="1137" y="4648"/>
                  </a:lnTo>
                  <a:lnTo>
                    <a:pt x="1052" y="5681"/>
                  </a:lnTo>
                  <a:lnTo>
                    <a:pt x="968" y="6817"/>
                  </a:lnTo>
                  <a:lnTo>
                    <a:pt x="884" y="8057"/>
                  </a:lnTo>
                  <a:lnTo>
                    <a:pt x="808" y="9296"/>
                  </a:lnTo>
                  <a:lnTo>
                    <a:pt x="733" y="10742"/>
                  </a:lnTo>
                  <a:lnTo>
                    <a:pt x="657" y="12188"/>
                  </a:lnTo>
                  <a:lnTo>
                    <a:pt x="591" y="13737"/>
                  </a:lnTo>
                  <a:lnTo>
                    <a:pt x="524" y="15286"/>
                  </a:lnTo>
                  <a:lnTo>
                    <a:pt x="457" y="17042"/>
                  </a:lnTo>
                  <a:lnTo>
                    <a:pt x="400" y="18797"/>
                  </a:lnTo>
                  <a:lnTo>
                    <a:pt x="342" y="20656"/>
                  </a:lnTo>
                  <a:lnTo>
                    <a:pt x="293" y="22515"/>
                  </a:lnTo>
                  <a:lnTo>
                    <a:pt x="244" y="24478"/>
                  </a:lnTo>
                  <a:lnTo>
                    <a:pt x="200" y="26440"/>
                  </a:lnTo>
                  <a:lnTo>
                    <a:pt x="160" y="28506"/>
                  </a:lnTo>
                  <a:lnTo>
                    <a:pt x="124" y="30674"/>
                  </a:lnTo>
                  <a:lnTo>
                    <a:pt x="93" y="32843"/>
                  </a:lnTo>
                  <a:lnTo>
                    <a:pt x="67" y="35012"/>
                  </a:lnTo>
                  <a:lnTo>
                    <a:pt x="40" y="37284"/>
                  </a:lnTo>
                  <a:lnTo>
                    <a:pt x="27" y="39556"/>
                  </a:lnTo>
                  <a:lnTo>
                    <a:pt x="14" y="41932"/>
                  </a:lnTo>
                  <a:lnTo>
                    <a:pt x="5" y="44307"/>
                  </a:lnTo>
                  <a:lnTo>
                    <a:pt x="0" y="46682"/>
                  </a:lnTo>
                  <a:lnTo>
                    <a:pt x="0" y="393594"/>
                  </a:lnTo>
                  <a:lnTo>
                    <a:pt x="5" y="396072"/>
                  </a:lnTo>
                  <a:lnTo>
                    <a:pt x="14" y="398448"/>
                  </a:lnTo>
                  <a:lnTo>
                    <a:pt x="27" y="400720"/>
                  </a:lnTo>
                  <a:lnTo>
                    <a:pt x="40" y="402992"/>
                  </a:lnTo>
                  <a:lnTo>
                    <a:pt x="67" y="405264"/>
                  </a:lnTo>
                  <a:lnTo>
                    <a:pt x="93" y="407536"/>
                  </a:lnTo>
                  <a:lnTo>
                    <a:pt x="124" y="409705"/>
                  </a:lnTo>
                  <a:lnTo>
                    <a:pt x="160" y="411770"/>
                  </a:lnTo>
                  <a:lnTo>
                    <a:pt x="200" y="413836"/>
                  </a:lnTo>
                  <a:lnTo>
                    <a:pt x="244" y="415902"/>
                  </a:lnTo>
                  <a:lnTo>
                    <a:pt x="293" y="417864"/>
                  </a:lnTo>
                  <a:lnTo>
                    <a:pt x="342" y="419723"/>
                  </a:lnTo>
                  <a:lnTo>
                    <a:pt x="400" y="421582"/>
                  </a:lnTo>
                  <a:lnTo>
                    <a:pt x="457" y="423338"/>
                  </a:lnTo>
                  <a:lnTo>
                    <a:pt x="524" y="424990"/>
                  </a:lnTo>
                  <a:lnTo>
                    <a:pt x="591" y="426642"/>
                  </a:lnTo>
                  <a:lnTo>
                    <a:pt x="657" y="428192"/>
                  </a:lnTo>
                  <a:lnTo>
                    <a:pt x="733" y="429638"/>
                  </a:lnTo>
                  <a:lnTo>
                    <a:pt x="808" y="430980"/>
                  </a:lnTo>
                  <a:lnTo>
                    <a:pt x="884" y="432323"/>
                  </a:lnTo>
                  <a:lnTo>
                    <a:pt x="968" y="433562"/>
                  </a:lnTo>
                  <a:lnTo>
                    <a:pt x="1052" y="434698"/>
                  </a:lnTo>
                  <a:lnTo>
                    <a:pt x="1137" y="435731"/>
                  </a:lnTo>
                  <a:lnTo>
                    <a:pt x="1225" y="436660"/>
                  </a:lnTo>
                  <a:lnTo>
                    <a:pt x="1319" y="437487"/>
                  </a:lnTo>
                  <a:lnTo>
                    <a:pt x="1412" y="438210"/>
                  </a:lnTo>
                  <a:lnTo>
                    <a:pt x="1505" y="438829"/>
                  </a:lnTo>
                  <a:lnTo>
                    <a:pt x="1603" y="439346"/>
                  </a:lnTo>
                  <a:lnTo>
                    <a:pt x="1700" y="439759"/>
                  </a:lnTo>
                  <a:lnTo>
                    <a:pt x="1802" y="440069"/>
                  </a:lnTo>
                  <a:lnTo>
                    <a:pt x="1905" y="440172"/>
                  </a:lnTo>
                  <a:lnTo>
                    <a:pt x="2007" y="440275"/>
                  </a:lnTo>
                  <a:lnTo>
                    <a:pt x="2109" y="440172"/>
                  </a:lnTo>
                  <a:lnTo>
                    <a:pt x="2211" y="440069"/>
                  </a:lnTo>
                  <a:lnTo>
                    <a:pt x="2313" y="439759"/>
                  </a:lnTo>
                  <a:lnTo>
                    <a:pt x="2411" y="439346"/>
                  </a:lnTo>
                  <a:lnTo>
                    <a:pt x="2508" y="438829"/>
                  </a:lnTo>
                  <a:lnTo>
                    <a:pt x="2601" y="438210"/>
                  </a:lnTo>
                  <a:lnTo>
                    <a:pt x="2695" y="437487"/>
                  </a:lnTo>
                  <a:lnTo>
                    <a:pt x="2788" y="436660"/>
                  </a:lnTo>
                  <a:lnTo>
                    <a:pt x="2877" y="435731"/>
                  </a:lnTo>
                  <a:lnTo>
                    <a:pt x="2961" y="434698"/>
                  </a:lnTo>
                  <a:lnTo>
                    <a:pt x="3045" y="433562"/>
                  </a:lnTo>
                  <a:lnTo>
                    <a:pt x="3130" y="432323"/>
                  </a:lnTo>
                  <a:lnTo>
                    <a:pt x="3205" y="430980"/>
                  </a:lnTo>
                  <a:lnTo>
                    <a:pt x="3281" y="429638"/>
                  </a:lnTo>
                  <a:lnTo>
                    <a:pt x="3356" y="428192"/>
                  </a:lnTo>
                  <a:lnTo>
                    <a:pt x="3423" y="426642"/>
                  </a:lnTo>
                  <a:lnTo>
                    <a:pt x="3489" y="424990"/>
                  </a:lnTo>
                  <a:lnTo>
                    <a:pt x="3556" y="423338"/>
                  </a:lnTo>
                  <a:lnTo>
                    <a:pt x="3614" y="421582"/>
                  </a:lnTo>
                  <a:lnTo>
                    <a:pt x="3671" y="419723"/>
                  </a:lnTo>
                  <a:lnTo>
                    <a:pt x="3720" y="417864"/>
                  </a:lnTo>
                  <a:lnTo>
                    <a:pt x="3769" y="415902"/>
                  </a:lnTo>
                  <a:lnTo>
                    <a:pt x="3813" y="413836"/>
                  </a:lnTo>
                  <a:lnTo>
                    <a:pt x="3853" y="411770"/>
                  </a:lnTo>
                  <a:lnTo>
                    <a:pt x="3889" y="409705"/>
                  </a:lnTo>
                  <a:lnTo>
                    <a:pt x="3920" y="407536"/>
                  </a:lnTo>
                  <a:lnTo>
                    <a:pt x="3946" y="405264"/>
                  </a:lnTo>
                  <a:lnTo>
                    <a:pt x="3969" y="402992"/>
                  </a:lnTo>
                  <a:lnTo>
                    <a:pt x="3986" y="400720"/>
                  </a:lnTo>
                  <a:lnTo>
                    <a:pt x="4000" y="398448"/>
                  </a:lnTo>
                  <a:lnTo>
                    <a:pt x="4009" y="396072"/>
                  </a:lnTo>
                  <a:lnTo>
                    <a:pt x="4013" y="393594"/>
                  </a:lnTo>
                  <a:lnTo>
                    <a:pt x="4013" y="46682"/>
                  </a:lnTo>
                  <a:lnTo>
                    <a:pt x="4009" y="44307"/>
                  </a:lnTo>
                  <a:lnTo>
                    <a:pt x="4000" y="41932"/>
                  </a:lnTo>
                  <a:lnTo>
                    <a:pt x="3986" y="39556"/>
                  </a:lnTo>
                  <a:lnTo>
                    <a:pt x="3969" y="37284"/>
                  </a:lnTo>
                  <a:lnTo>
                    <a:pt x="3946" y="35012"/>
                  </a:lnTo>
                  <a:lnTo>
                    <a:pt x="3920" y="32843"/>
                  </a:lnTo>
                  <a:lnTo>
                    <a:pt x="3889" y="30674"/>
                  </a:lnTo>
                  <a:lnTo>
                    <a:pt x="3853" y="28506"/>
                  </a:lnTo>
                  <a:lnTo>
                    <a:pt x="3813" y="26440"/>
                  </a:lnTo>
                  <a:lnTo>
                    <a:pt x="3769" y="24478"/>
                  </a:lnTo>
                  <a:lnTo>
                    <a:pt x="3720" y="22515"/>
                  </a:lnTo>
                  <a:lnTo>
                    <a:pt x="3671" y="20656"/>
                  </a:lnTo>
                  <a:lnTo>
                    <a:pt x="3614" y="18797"/>
                  </a:lnTo>
                  <a:lnTo>
                    <a:pt x="3556" y="17042"/>
                  </a:lnTo>
                  <a:lnTo>
                    <a:pt x="3489" y="15286"/>
                  </a:lnTo>
                  <a:lnTo>
                    <a:pt x="3423" y="13737"/>
                  </a:lnTo>
                  <a:lnTo>
                    <a:pt x="3356" y="12188"/>
                  </a:lnTo>
                  <a:lnTo>
                    <a:pt x="3281" y="10742"/>
                  </a:lnTo>
                  <a:lnTo>
                    <a:pt x="3205" y="9296"/>
                  </a:lnTo>
                  <a:lnTo>
                    <a:pt x="3130" y="8057"/>
                  </a:lnTo>
                  <a:lnTo>
                    <a:pt x="3045" y="6817"/>
                  </a:lnTo>
                  <a:lnTo>
                    <a:pt x="2961" y="5681"/>
                  </a:lnTo>
                  <a:lnTo>
                    <a:pt x="2877" y="4648"/>
                  </a:lnTo>
                  <a:lnTo>
                    <a:pt x="2788" y="3719"/>
                  </a:lnTo>
                  <a:lnTo>
                    <a:pt x="2695" y="2893"/>
                  </a:lnTo>
                  <a:lnTo>
                    <a:pt x="2601" y="2170"/>
                  </a:lnTo>
                  <a:lnTo>
                    <a:pt x="2508" y="1550"/>
                  </a:lnTo>
                  <a:lnTo>
                    <a:pt x="2411" y="1034"/>
                  </a:lnTo>
                  <a:lnTo>
                    <a:pt x="2313" y="620"/>
                  </a:lnTo>
                  <a:lnTo>
                    <a:pt x="2211" y="311"/>
                  </a:lnTo>
                  <a:lnTo>
                    <a:pt x="2109" y="104"/>
                  </a:lnTo>
                  <a:lnTo>
                    <a:pt x="2007" y="1"/>
                  </a:lnTo>
                  <a:close/>
                </a:path>
              </a:pathLst>
            </a:custGeom>
            <a:gradFill>
              <a:gsLst>
                <a:gs pos="0">
                  <a:schemeClr val="accent1"/>
                </a:gs>
                <a:gs pos="72000">
                  <a:srgbClr val="2E86CE"/>
                </a:gs>
                <a:gs pos="94000">
                  <a:srgbClr val="1A689C"/>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rot="10800000">
              <a:off x="5523428" y="2326060"/>
              <a:ext cx="62709" cy="311495"/>
            </a:xfrm>
            <a:custGeom>
              <a:avLst/>
              <a:gdLst/>
              <a:ahLst/>
              <a:cxnLst/>
              <a:rect l="l" t="t" r="r" b="b"/>
              <a:pathLst>
                <a:path w="4014" h="440275" extrusionOk="0">
                  <a:moveTo>
                    <a:pt x="2007" y="1"/>
                  </a:moveTo>
                  <a:lnTo>
                    <a:pt x="1905" y="104"/>
                  </a:lnTo>
                  <a:lnTo>
                    <a:pt x="1803" y="207"/>
                  </a:lnTo>
                  <a:lnTo>
                    <a:pt x="1701" y="517"/>
                  </a:lnTo>
                  <a:lnTo>
                    <a:pt x="1603" y="930"/>
                  </a:lnTo>
                  <a:lnTo>
                    <a:pt x="1505" y="1447"/>
                  </a:lnTo>
                  <a:lnTo>
                    <a:pt x="1412" y="2066"/>
                  </a:lnTo>
                  <a:lnTo>
                    <a:pt x="1319" y="2789"/>
                  </a:lnTo>
                  <a:lnTo>
                    <a:pt x="1226" y="3719"/>
                  </a:lnTo>
                  <a:lnTo>
                    <a:pt x="1137" y="4648"/>
                  </a:lnTo>
                  <a:lnTo>
                    <a:pt x="1053" y="5681"/>
                  </a:lnTo>
                  <a:lnTo>
                    <a:pt x="968" y="6714"/>
                  </a:lnTo>
                  <a:lnTo>
                    <a:pt x="884" y="7953"/>
                  </a:lnTo>
                  <a:lnTo>
                    <a:pt x="808" y="9296"/>
                  </a:lnTo>
                  <a:lnTo>
                    <a:pt x="733" y="10638"/>
                  </a:lnTo>
                  <a:lnTo>
                    <a:pt x="658" y="12084"/>
                  </a:lnTo>
                  <a:lnTo>
                    <a:pt x="591" y="13633"/>
                  </a:lnTo>
                  <a:lnTo>
                    <a:pt x="524" y="15286"/>
                  </a:lnTo>
                  <a:lnTo>
                    <a:pt x="458" y="16938"/>
                  </a:lnTo>
                  <a:lnTo>
                    <a:pt x="400" y="18694"/>
                  </a:lnTo>
                  <a:lnTo>
                    <a:pt x="342" y="20553"/>
                  </a:lnTo>
                  <a:lnTo>
                    <a:pt x="294" y="22412"/>
                  </a:lnTo>
                  <a:lnTo>
                    <a:pt x="245" y="24374"/>
                  </a:lnTo>
                  <a:lnTo>
                    <a:pt x="200" y="26440"/>
                  </a:lnTo>
                  <a:lnTo>
                    <a:pt x="160" y="28505"/>
                  </a:lnTo>
                  <a:lnTo>
                    <a:pt x="125" y="30571"/>
                  </a:lnTo>
                  <a:lnTo>
                    <a:pt x="94" y="32740"/>
                  </a:lnTo>
                  <a:lnTo>
                    <a:pt x="67" y="35012"/>
                  </a:lnTo>
                  <a:lnTo>
                    <a:pt x="45" y="37284"/>
                  </a:lnTo>
                  <a:lnTo>
                    <a:pt x="27" y="39556"/>
                  </a:lnTo>
                  <a:lnTo>
                    <a:pt x="14" y="41828"/>
                  </a:lnTo>
                  <a:lnTo>
                    <a:pt x="5" y="44204"/>
                  </a:lnTo>
                  <a:lnTo>
                    <a:pt x="1" y="46682"/>
                  </a:lnTo>
                  <a:lnTo>
                    <a:pt x="1" y="393593"/>
                  </a:lnTo>
                  <a:lnTo>
                    <a:pt x="5" y="395969"/>
                  </a:lnTo>
                  <a:lnTo>
                    <a:pt x="14" y="398344"/>
                  </a:lnTo>
                  <a:lnTo>
                    <a:pt x="27" y="400720"/>
                  </a:lnTo>
                  <a:lnTo>
                    <a:pt x="45" y="402992"/>
                  </a:lnTo>
                  <a:lnTo>
                    <a:pt x="67" y="405264"/>
                  </a:lnTo>
                  <a:lnTo>
                    <a:pt x="94" y="407433"/>
                  </a:lnTo>
                  <a:lnTo>
                    <a:pt x="125" y="409601"/>
                  </a:lnTo>
                  <a:lnTo>
                    <a:pt x="160" y="411770"/>
                  </a:lnTo>
                  <a:lnTo>
                    <a:pt x="200" y="413836"/>
                  </a:lnTo>
                  <a:lnTo>
                    <a:pt x="245" y="415798"/>
                  </a:lnTo>
                  <a:lnTo>
                    <a:pt x="294" y="417760"/>
                  </a:lnTo>
                  <a:lnTo>
                    <a:pt x="342" y="419723"/>
                  </a:lnTo>
                  <a:lnTo>
                    <a:pt x="400" y="421478"/>
                  </a:lnTo>
                  <a:lnTo>
                    <a:pt x="458" y="423234"/>
                  </a:lnTo>
                  <a:lnTo>
                    <a:pt x="524" y="424990"/>
                  </a:lnTo>
                  <a:lnTo>
                    <a:pt x="591" y="426539"/>
                  </a:lnTo>
                  <a:lnTo>
                    <a:pt x="658" y="428088"/>
                  </a:lnTo>
                  <a:lnTo>
                    <a:pt x="733" y="429637"/>
                  </a:lnTo>
                  <a:lnTo>
                    <a:pt x="808" y="430980"/>
                  </a:lnTo>
                  <a:lnTo>
                    <a:pt x="884" y="432323"/>
                  </a:lnTo>
                  <a:lnTo>
                    <a:pt x="968" y="433459"/>
                  </a:lnTo>
                  <a:lnTo>
                    <a:pt x="1053" y="434595"/>
                  </a:lnTo>
                  <a:lnTo>
                    <a:pt x="1137" y="435628"/>
                  </a:lnTo>
                  <a:lnTo>
                    <a:pt x="1226" y="436557"/>
                  </a:lnTo>
                  <a:lnTo>
                    <a:pt x="1319" y="437383"/>
                  </a:lnTo>
                  <a:lnTo>
                    <a:pt x="1412" y="438106"/>
                  </a:lnTo>
                  <a:lnTo>
                    <a:pt x="1505" y="438726"/>
                  </a:lnTo>
                  <a:lnTo>
                    <a:pt x="1603" y="439242"/>
                  </a:lnTo>
                  <a:lnTo>
                    <a:pt x="1701" y="439655"/>
                  </a:lnTo>
                  <a:lnTo>
                    <a:pt x="1803" y="439965"/>
                  </a:lnTo>
                  <a:lnTo>
                    <a:pt x="1905" y="440172"/>
                  </a:lnTo>
                  <a:lnTo>
                    <a:pt x="2007" y="440275"/>
                  </a:lnTo>
                  <a:lnTo>
                    <a:pt x="2109" y="440172"/>
                  </a:lnTo>
                  <a:lnTo>
                    <a:pt x="2211" y="439965"/>
                  </a:lnTo>
                  <a:lnTo>
                    <a:pt x="2313" y="439655"/>
                  </a:lnTo>
                  <a:lnTo>
                    <a:pt x="2411" y="439242"/>
                  </a:lnTo>
                  <a:lnTo>
                    <a:pt x="2509" y="438726"/>
                  </a:lnTo>
                  <a:lnTo>
                    <a:pt x="2602" y="438106"/>
                  </a:lnTo>
                  <a:lnTo>
                    <a:pt x="2695" y="437383"/>
                  </a:lnTo>
                  <a:lnTo>
                    <a:pt x="2788" y="436557"/>
                  </a:lnTo>
                  <a:lnTo>
                    <a:pt x="2877" y="435628"/>
                  </a:lnTo>
                  <a:lnTo>
                    <a:pt x="2961" y="434595"/>
                  </a:lnTo>
                  <a:lnTo>
                    <a:pt x="3046" y="433459"/>
                  </a:lnTo>
                  <a:lnTo>
                    <a:pt x="3130" y="432323"/>
                  </a:lnTo>
                  <a:lnTo>
                    <a:pt x="3205" y="430980"/>
                  </a:lnTo>
                  <a:lnTo>
                    <a:pt x="3281" y="429637"/>
                  </a:lnTo>
                  <a:lnTo>
                    <a:pt x="3356" y="428088"/>
                  </a:lnTo>
                  <a:lnTo>
                    <a:pt x="3423" y="426539"/>
                  </a:lnTo>
                  <a:lnTo>
                    <a:pt x="3490" y="424990"/>
                  </a:lnTo>
                  <a:lnTo>
                    <a:pt x="3556" y="423234"/>
                  </a:lnTo>
                  <a:lnTo>
                    <a:pt x="3614" y="421478"/>
                  </a:lnTo>
                  <a:lnTo>
                    <a:pt x="3672" y="419723"/>
                  </a:lnTo>
                  <a:lnTo>
                    <a:pt x="3720" y="417760"/>
                  </a:lnTo>
                  <a:lnTo>
                    <a:pt x="3769" y="415798"/>
                  </a:lnTo>
                  <a:lnTo>
                    <a:pt x="3814" y="413836"/>
                  </a:lnTo>
                  <a:lnTo>
                    <a:pt x="3854" y="411770"/>
                  </a:lnTo>
                  <a:lnTo>
                    <a:pt x="3889" y="409601"/>
                  </a:lnTo>
                  <a:lnTo>
                    <a:pt x="3920" y="407433"/>
                  </a:lnTo>
                  <a:lnTo>
                    <a:pt x="3947" y="405264"/>
                  </a:lnTo>
                  <a:lnTo>
                    <a:pt x="3973" y="402992"/>
                  </a:lnTo>
                  <a:lnTo>
                    <a:pt x="3987" y="400720"/>
                  </a:lnTo>
                  <a:lnTo>
                    <a:pt x="4000" y="398344"/>
                  </a:lnTo>
                  <a:lnTo>
                    <a:pt x="4009" y="395969"/>
                  </a:lnTo>
                  <a:lnTo>
                    <a:pt x="4013" y="393593"/>
                  </a:lnTo>
                  <a:lnTo>
                    <a:pt x="4013" y="46682"/>
                  </a:lnTo>
                  <a:lnTo>
                    <a:pt x="4009" y="44204"/>
                  </a:lnTo>
                  <a:lnTo>
                    <a:pt x="4000" y="41828"/>
                  </a:lnTo>
                  <a:lnTo>
                    <a:pt x="3987" y="39556"/>
                  </a:lnTo>
                  <a:lnTo>
                    <a:pt x="3973" y="37284"/>
                  </a:lnTo>
                  <a:lnTo>
                    <a:pt x="3947" y="35012"/>
                  </a:lnTo>
                  <a:lnTo>
                    <a:pt x="3920" y="32740"/>
                  </a:lnTo>
                  <a:lnTo>
                    <a:pt x="3889" y="30571"/>
                  </a:lnTo>
                  <a:lnTo>
                    <a:pt x="3854" y="28505"/>
                  </a:lnTo>
                  <a:lnTo>
                    <a:pt x="3814" y="26440"/>
                  </a:lnTo>
                  <a:lnTo>
                    <a:pt x="3769" y="24374"/>
                  </a:lnTo>
                  <a:lnTo>
                    <a:pt x="3720" y="22412"/>
                  </a:lnTo>
                  <a:lnTo>
                    <a:pt x="3672" y="20553"/>
                  </a:lnTo>
                  <a:lnTo>
                    <a:pt x="3614" y="18694"/>
                  </a:lnTo>
                  <a:lnTo>
                    <a:pt x="3556" y="16938"/>
                  </a:lnTo>
                  <a:lnTo>
                    <a:pt x="3490" y="15286"/>
                  </a:lnTo>
                  <a:lnTo>
                    <a:pt x="3423" y="13633"/>
                  </a:lnTo>
                  <a:lnTo>
                    <a:pt x="3356" y="12084"/>
                  </a:lnTo>
                  <a:lnTo>
                    <a:pt x="3281" y="10638"/>
                  </a:lnTo>
                  <a:lnTo>
                    <a:pt x="3205" y="9296"/>
                  </a:lnTo>
                  <a:lnTo>
                    <a:pt x="3130" y="7953"/>
                  </a:lnTo>
                  <a:lnTo>
                    <a:pt x="3046" y="6714"/>
                  </a:lnTo>
                  <a:lnTo>
                    <a:pt x="2961" y="5681"/>
                  </a:lnTo>
                  <a:lnTo>
                    <a:pt x="2877" y="4648"/>
                  </a:lnTo>
                  <a:lnTo>
                    <a:pt x="2788" y="3719"/>
                  </a:lnTo>
                  <a:lnTo>
                    <a:pt x="2695" y="2789"/>
                  </a:lnTo>
                  <a:lnTo>
                    <a:pt x="2602" y="2066"/>
                  </a:lnTo>
                  <a:lnTo>
                    <a:pt x="2509" y="1447"/>
                  </a:lnTo>
                  <a:lnTo>
                    <a:pt x="2411" y="930"/>
                  </a:lnTo>
                  <a:lnTo>
                    <a:pt x="2313" y="517"/>
                  </a:lnTo>
                  <a:lnTo>
                    <a:pt x="2211" y="207"/>
                  </a:lnTo>
                  <a:lnTo>
                    <a:pt x="2109" y="104"/>
                  </a:lnTo>
                  <a:lnTo>
                    <a:pt x="2007" y="1"/>
                  </a:lnTo>
                  <a:close/>
                </a:path>
              </a:pathLst>
            </a:custGeom>
            <a:gradFill>
              <a:gsLst>
                <a:gs pos="0">
                  <a:schemeClr val="accent1"/>
                </a:gs>
                <a:gs pos="72000">
                  <a:srgbClr val="2E86CE"/>
                </a:gs>
                <a:gs pos="94000">
                  <a:srgbClr val="1A689C"/>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rot="10800000">
              <a:off x="4414987" y="2181388"/>
              <a:ext cx="694467" cy="846069"/>
            </a:xfrm>
            <a:custGeom>
              <a:avLst/>
              <a:gdLst/>
              <a:ahLst/>
              <a:cxnLst/>
              <a:rect l="l" t="t" r="r" b="b"/>
              <a:pathLst>
                <a:path w="44453" h="1195857" extrusionOk="0">
                  <a:moveTo>
                    <a:pt x="22391" y="19520"/>
                  </a:moveTo>
                  <a:lnTo>
                    <a:pt x="22551" y="19830"/>
                  </a:lnTo>
                  <a:lnTo>
                    <a:pt x="22715" y="20243"/>
                  </a:lnTo>
                  <a:lnTo>
                    <a:pt x="22875" y="20862"/>
                  </a:lnTo>
                  <a:lnTo>
                    <a:pt x="23030" y="21585"/>
                  </a:lnTo>
                  <a:lnTo>
                    <a:pt x="23190" y="22515"/>
                  </a:lnTo>
                  <a:lnTo>
                    <a:pt x="23341" y="23548"/>
                  </a:lnTo>
                  <a:lnTo>
                    <a:pt x="23496" y="24787"/>
                  </a:lnTo>
                  <a:lnTo>
                    <a:pt x="23643" y="26233"/>
                  </a:lnTo>
                  <a:lnTo>
                    <a:pt x="23789" y="27782"/>
                  </a:lnTo>
                  <a:lnTo>
                    <a:pt x="23936" y="29435"/>
                  </a:lnTo>
                  <a:lnTo>
                    <a:pt x="24073" y="31294"/>
                  </a:lnTo>
                  <a:lnTo>
                    <a:pt x="24211" y="33359"/>
                  </a:lnTo>
                  <a:lnTo>
                    <a:pt x="24344" y="35528"/>
                  </a:lnTo>
                  <a:lnTo>
                    <a:pt x="24477" y="37800"/>
                  </a:lnTo>
                  <a:lnTo>
                    <a:pt x="24602" y="40175"/>
                  </a:lnTo>
                  <a:lnTo>
                    <a:pt x="24952" y="47405"/>
                  </a:lnTo>
                  <a:lnTo>
                    <a:pt x="25303" y="54738"/>
                  </a:lnTo>
                  <a:lnTo>
                    <a:pt x="25645" y="62070"/>
                  </a:lnTo>
                  <a:lnTo>
                    <a:pt x="25987" y="69403"/>
                  </a:lnTo>
                  <a:lnTo>
                    <a:pt x="26324" y="76736"/>
                  </a:lnTo>
                  <a:lnTo>
                    <a:pt x="26652" y="84172"/>
                  </a:lnTo>
                  <a:lnTo>
                    <a:pt x="26981" y="91608"/>
                  </a:lnTo>
                  <a:lnTo>
                    <a:pt x="27305" y="99147"/>
                  </a:lnTo>
                  <a:lnTo>
                    <a:pt x="27620" y="106583"/>
                  </a:lnTo>
                  <a:lnTo>
                    <a:pt x="27935" y="114123"/>
                  </a:lnTo>
                  <a:lnTo>
                    <a:pt x="28246" y="121765"/>
                  </a:lnTo>
                  <a:lnTo>
                    <a:pt x="28552" y="129304"/>
                  </a:lnTo>
                  <a:lnTo>
                    <a:pt x="28854" y="136947"/>
                  </a:lnTo>
                  <a:lnTo>
                    <a:pt x="29156" y="144590"/>
                  </a:lnTo>
                  <a:lnTo>
                    <a:pt x="29449" y="152335"/>
                  </a:lnTo>
                  <a:lnTo>
                    <a:pt x="29738" y="159978"/>
                  </a:lnTo>
                  <a:lnTo>
                    <a:pt x="30026" y="167724"/>
                  </a:lnTo>
                  <a:lnTo>
                    <a:pt x="30310" y="175470"/>
                  </a:lnTo>
                  <a:lnTo>
                    <a:pt x="30585" y="183319"/>
                  </a:lnTo>
                  <a:lnTo>
                    <a:pt x="30861" y="191065"/>
                  </a:lnTo>
                  <a:lnTo>
                    <a:pt x="31131" y="198914"/>
                  </a:lnTo>
                  <a:lnTo>
                    <a:pt x="31398" y="206660"/>
                  </a:lnTo>
                  <a:lnTo>
                    <a:pt x="31664" y="214509"/>
                  </a:lnTo>
                  <a:lnTo>
                    <a:pt x="31921" y="222358"/>
                  </a:lnTo>
                  <a:lnTo>
                    <a:pt x="32179" y="230310"/>
                  </a:lnTo>
                  <a:lnTo>
                    <a:pt x="32432" y="238159"/>
                  </a:lnTo>
                  <a:lnTo>
                    <a:pt x="32681" y="246112"/>
                  </a:lnTo>
                  <a:lnTo>
                    <a:pt x="32925" y="253961"/>
                  </a:lnTo>
                  <a:lnTo>
                    <a:pt x="33164" y="261913"/>
                  </a:lnTo>
                  <a:lnTo>
                    <a:pt x="33404" y="269866"/>
                  </a:lnTo>
                  <a:lnTo>
                    <a:pt x="33635" y="277818"/>
                  </a:lnTo>
                  <a:lnTo>
                    <a:pt x="33866" y="285771"/>
                  </a:lnTo>
                  <a:lnTo>
                    <a:pt x="34092" y="293723"/>
                  </a:lnTo>
                  <a:lnTo>
                    <a:pt x="34319" y="301675"/>
                  </a:lnTo>
                  <a:lnTo>
                    <a:pt x="34536" y="309628"/>
                  </a:lnTo>
                  <a:lnTo>
                    <a:pt x="34754" y="317580"/>
                  </a:lnTo>
                  <a:lnTo>
                    <a:pt x="34967" y="325533"/>
                  </a:lnTo>
                  <a:lnTo>
                    <a:pt x="35175" y="333588"/>
                  </a:lnTo>
                  <a:lnTo>
                    <a:pt x="35384" y="341541"/>
                  </a:lnTo>
                  <a:lnTo>
                    <a:pt x="35584" y="349493"/>
                  </a:lnTo>
                  <a:lnTo>
                    <a:pt x="35783" y="357446"/>
                  </a:lnTo>
                  <a:lnTo>
                    <a:pt x="35983" y="365501"/>
                  </a:lnTo>
                  <a:lnTo>
                    <a:pt x="36174" y="373454"/>
                  </a:lnTo>
                  <a:lnTo>
                    <a:pt x="36365" y="381406"/>
                  </a:lnTo>
                  <a:lnTo>
                    <a:pt x="36738" y="397311"/>
                  </a:lnTo>
                  <a:lnTo>
                    <a:pt x="37093" y="413216"/>
                  </a:lnTo>
                  <a:lnTo>
                    <a:pt x="37439" y="429017"/>
                  </a:lnTo>
                  <a:lnTo>
                    <a:pt x="37772" y="444819"/>
                  </a:lnTo>
                  <a:lnTo>
                    <a:pt x="38096" y="460517"/>
                  </a:lnTo>
                  <a:lnTo>
                    <a:pt x="38402" y="476215"/>
                  </a:lnTo>
                  <a:lnTo>
                    <a:pt x="38704" y="491810"/>
                  </a:lnTo>
                  <a:lnTo>
                    <a:pt x="38988" y="507302"/>
                  </a:lnTo>
                  <a:lnTo>
                    <a:pt x="39264" y="522794"/>
                  </a:lnTo>
                  <a:lnTo>
                    <a:pt x="39530" y="538079"/>
                  </a:lnTo>
                  <a:lnTo>
                    <a:pt x="39787" y="553261"/>
                  </a:lnTo>
                  <a:lnTo>
                    <a:pt x="40031" y="568443"/>
                  </a:lnTo>
                  <a:lnTo>
                    <a:pt x="40262" y="583418"/>
                  </a:lnTo>
                  <a:lnTo>
                    <a:pt x="40489" y="598290"/>
                  </a:lnTo>
                  <a:lnTo>
                    <a:pt x="40702" y="612955"/>
                  </a:lnTo>
                  <a:lnTo>
                    <a:pt x="40906" y="627621"/>
                  </a:lnTo>
                  <a:lnTo>
                    <a:pt x="41101" y="641977"/>
                  </a:lnTo>
                  <a:lnTo>
                    <a:pt x="41288" y="656229"/>
                  </a:lnTo>
                  <a:lnTo>
                    <a:pt x="41465" y="670378"/>
                  </a:lnTo>
                  <a:lnTo>
                    <a:pt x="41634" y="684321"/>
                  </a:lnTo>
                  <a:lnTo>
                    <a:pt x="41798" y="697953"/>
                  </a:lnTo>
                  <a:lnTo>
                    <a:pt x="41949" y="711483"/>
                  </a:lnTo>
                  <a:lnTo>
                    <a:pt x="42091" y="724805"/>
                  </a:lnTo>
                  <a:lnTo>
                    <a:pt x="42229" y="737922"/>
                  </a:lnTo>
                  <a:lnTo>
                    <a:pt x="42357" y="750832"/>
                  </a:lnTo>
                  <a:lnTo>
                    <a:pt x="42482" y="763535"/>
                  </a:lnTo>
                  <a:lnTo>
                    <a:pt x="42593" y="775928"/>
                  </a:lnTo>
                  <a:lnTo>
                    <a:pt x="42704" y="788115"/>
                  </a:lnTo>
                  <a:lnTo>
                    <a:pt x="42801" y="800095"/>
                  </a:lnTo>
                  <a:lnTo>
                    <a:pt x="42895" y="811766"/>
                  </a:lnTo>
                  <a:lnTo>
                    <a:pt x="42983" y="823126"/>
                  </a:lnTo>
                  <a:lnTo>
                    <a:pt x="43068" y="834280"/>
                  </a:lnTo>
                  <a:lnTo>
                    <a:pt x="43143" y="845124"/>
                  </a:lnTo>
                  <a:lnTo>
                    <a:pt x="43214" y="855659"/>
                  </a:lnTo>
                  <a:lnTo>
                    <a:pt x="43276" y="865883"/>
                  </a:lnTo>
                  <a:lnTo>
                    <a:pt x="43338" y="875798"/>
                  </a:lnTo>
                  <a:lnTo>
                    <a:pt x="43392" y="885403"/>
                  </a:lnTo>
                  <a:lnTo>
                    <a:pt x="43441" y="894698"/>
                  </a:lnTo>
                  <a:lnTo>
                    <a:pt x="43489" y="903683"/>
                  </a:lnTo>
                  <a:lnTo>
                    <a:pt x="43529" y="912255"/>
                  </a:lnTo>
                  <a:lnTo>
                    <a:pt x="43600" y="928367"/>
                  </a:lnTo>
                  <a:lnTo>
                    <a:pt x="43609" y="932601"/>
                  </a:lnTo>
                  <a:lnTo>
                    <a:pt x="43614" y="936732"/>
                  </a:lnTo>
                  <a:lnTo>
                    <a:pt x="43609" y="940760"/>
                  </a:lnTo>
                  <a:lnTo>
                    <a:pt x="43596" y="944788"/>
                  </a:lnTo>
                  <a:lnTo>
                    <a:pt x="43574" y="948816"/>
                  </a:lnTo>
                  <a:lnTo>
                    <a:pt x="43547" y="952740"/>
                  </a:lnTo>
                  <a:lnTo>
                    <a:pt x="43507" y="956562"/>
                  </a:lnTo>
                  <a:lnTo>
                    <a:pt x="43463" y="960383"/>
                  </a:lnTo>
                  <a:lnTo>
                    <a:pt x="43409" y="964101"/>
                  </a:lnTo>
                  <a:lnTo>
                    <a:pt x="43347" y="967819"/>
                  </a:lnTo>
                  <a:lnTo>
                    <a:pt x="43281" y="971330"/>
                  </a:lnTo>
                  <a:lnTo>
                    <a:pt x="43205" y="974842"/>
                  </a:lnTo>
                  <a:lnTo>
                    <a:pt x="43125" y="978250"/>
                  </a:lnTo>
                  <a:lnTo>
                    <a:pt x="43037" y="981555"/>
                  </a:lnTo>
                  <a:lnTo>
                    <a:pt x="42943" y="984756"/>
                  </a:lnTo>
                  <a:lnTo>
                    <a:pt x="42841" y="987855"/>
                  </a:lnTo>
                  <a:lnTo>
                    <a:pt x="42735" y="990747"/>
                  </a:lnTo>
                  <a:lnTo>
                    <a:pt x="42624" y="993638"/>
                  </a:lnTo>
                  <a:lnTo>
                    <a:pt x="42504" y="996427"/>
                  </a:lnTo>
                  <a:lnTo>
                    <a:pt x="42380" y="999009"/>
                  </a:lnTo>
                  <a:lnTo>
                    <a:pt x="42251" y="1001487"/>
                  </a:lnTo>
                  <a:lnTo>
                    <a:pt x="42113" y="1003760"/>
                  </a:lnTo>
                  <a:lnTo>
                    <a:pt x="41976" y="1006032"/>
                  </a:lnTo>
                  <a:lnTo>
                    <a:pt x="41829" y="1007994"/>
                  </a:lnTo>
                  <a:lnTo>
                    <a:pt x="41683" y="1009956"/>
                  </a:lnTo>
                  <a:lnTo>
                    <a:pt x="41527" y="1011609"/>
                  </a:lnTo>
                  <a:lnTo>
                    <a:pt x="41368" y="1013158"/>
                  </a:lnTo>
                  <a:lnTo>
                    <a:pt x="41208" y="1014604"/>
                  </a:lnTo>
                  <a:lnTo>
                    <a:pt x="41039" y="1015843"/>
                  </a:lnTo>
                  <a:lnTo>
                    <a:pt x="40870" y="1016876"/>
                  </a:lnTo>
                  <a:lnTo>
                    <a:pt x="40697" y="1017702"/>
                  </a:lnTo>
                  <a:lnTo>
                    <a:pt x="40520" y="1018322"/>
                  </a:lnTo>
                  <a:lnTo>
                    <a:pt x="40236" y="1019251"/>
                  </a:lnTo>
                  <a:lnTo>
                    <a:pt x="39952" y="1020284"/>
                  </a:lnTo>
                  <a:lnTo>
                    <a:pt x="39663" y="1021420"/>
                  </a:lnTo>
                  <a:lnTo>
                    <a:pt x="39370" y="1022659"/>
                  </a:lnTo>
                  <a:lnTo>
                    <a:pt x="39082" y="1024002"/>
                  </a:lnTo>
                  <a:lnTo>
                    <a:pt x="38789" y="1025448"/>
                  </a:lnTo>
                  <a:lnTo>
                    <a:pt x="38491" y="1026894"/>
                  </a:lnTo>
                  <a:lnTo>
                    <a:pt x="38198" y="1028546"/>
                  </a:lnTo>
                  <a:lnTo>
                    <a:pt x="37901" y="1030199"/>
                  </a:lnTo>
                  <a:lnTo>
                    <a:pt x="37603" y="1031954"/>
                  </a:lnTo>
                  <a:lnTo>
                    <a:pt x="37306" y="1033710"/>
                  </a:lnTo>
                  <a:lnTo>
                    <a:pt x="37004" y="1035672"/>
                  </a:lnTo>
                  <a:lnTo>
                    <a:pt x="36707" y="1037635"/>
                  </a:lnTo>
                  <a:lnTo>
                    <a:pt x="36405" y="1039700"/>
                  </a:lnTo>
                  <a:lnTo>
                    <a:pt x="35806" y="1043935"/>
                  </a:lnTo>
                  <a:lnTo>
                    <a:pt x="35202" y="1048479"/>
                  </a:lnTo>
                  <a:lnTo>
                    <a:pt x="34603" y="1053230"/>
                  </a:lnTo>
                  <a:lnTo>
                    <a:pt x="34003" y="1058187"/>
                  </a:lnTo>
                  <a:lnTo>
                    <a:pt x="33409" y="1063248"/>
                  </a:lnTo>
                  <a:lnTo>
                    <a:pt x="32818" y="1068515"/>
                  </a:lnTo>
                  <a:lnTo>
                    <a:pt x="32237" y="1073885"/>
                  </a:lnTo>
                  <a:lnTo>
                    <a:pt x="31655" y="1079359"/>
                  </a:lnTo>
                  <a:lnTo>
                    <a:pt x="31087" y="1084936"/>
                  </a:lnTo>
                  <a:lnTo>
                    <a:pt x="30528" y="1090616"/>
                  </a:lnTo>
                  <a:lnTo>
                    <a:pt x="29973" y="1096297"/>
                  </a:lnTo>
                  <a:lnTo>
                    <a:pt x="29436" y="1101874"/>
                  </a:lnTo>
                  <a:lnTo>
                    <a:pt x="28907" y="1107554"/>
                  </a:lnTo>
                  <a:lnTo>
                    <a:pt x="28392" y="1113234"/>
                  </a:lnTo>
                  <a:lnTo>
                    <a:pt x="27895" y="1118811"/>
                  </a:lnTo>
                  <a:lnTo>
                    <a:pt x="27411" y="1124285"/>
                  </a:lnTo>
                  <a:lnTo>
                    <a:pt x="26945" y="1129655"/>
                  </a:lnTo>
                  <a:lnTo>
                    <a:pt x="26497" y="1134923"/>
                  </a:lnTo>
                  <a:lnTo>
                    <a:pt x="26066" y="1139983"/>
                  </a:lnTo>
                  <a:lnTo>
                    <a:pt x="25267" y="1149691"/>
                  </a:lnTo>
                  <a:lnTo>
                    <a:pt x="24557" y="1158470"/>
                  </a:lnTo>
                  <a:lnTo>
                    <a:pt x="23949" y="1166216"/>
                  </a:lnTo>
                  <a:lnTo>
                    <a:pt x="23851" y="1167455"/>
                  </a:lnTo>
                  <a:lnTo>
                    <a:pt x="23749" y="1168591"/>
                  </a:lnTo>
                  <a:lnTo>
                    <a:pt x="23647" y="1169727"/>
                  </a:lnTo>
                  <a:lnTo>
                    <a:pt x="23541" y="1170760"/>
                  </a:lnTo>
                  <a:lnTo>
                    <a:pt x="23439" y="1171690"/>
                  </a:lnTo>
                  <a:lnTo>
                    <a:pt x="23332" y="1172516"/>
                  </a:lnTo>
                  <a:lnTo>
                    <a:pt x="23226" y="1173239"/>
                  </a:lnTo>
                  <a:lnTo>
                    <a:pt x="23115" y="1173962"/>
                  </a:lnTo>
                  <a:lnTo>
                    <a:pt x="23008" y="1174581"/>
                  </a:lnTo>
                  <a:lnTo>
                    <a:pt x="22897" y="1175098"/>
                  </a:lnTo>
                  <a:lnTo>
                    <a:pt x="22786" y="1175614"/>
                  </a:lnTo>
                  <a:lnTo>
                    <a:pt x="22675" y="1175924"/>
                  </a:lnTo>
                  <a:lnTo>
                    <a:pt x="22564" y="1176234"/>
                  </a:lnTo>
                  <a:lnTo>
                    <a:pt x="22453" y="1176440"/>
                  </a:lnTo>
                  <a:lnTo>
                    <a:pt x="22338" y="1176544"/>
                  </a:lnTo>
                  <a:lnTo>
                    <a:pt x="22227" y="1176647"/>
                  </a:lnTo>
                  <a:lnTo>
                    <a:pt x="22116" y="1176544"/>
                  </a:lnTo>
                  <a:lnTo>
                    <a:pt x="22000" y="1176440"/>
                  </a:lnTo>
                  <a:lnTo>
                    <a:pt x="21889" y="1176234"/>
                  </a:lnTo>
                  <a:lnTo>
                    <a:pt x="21778" y="1175924"/>
                  </a:lnTo>
                  <a:lnTo>
                    <a:pt x="21667" y="1175614"/>
                  </a:lnTo>
                  <a:lnTo>
                    <a:pt x="21557" y="1175098"/>
                  </a:lnTo>
                  <a:lnTo>
                    <a:pt x="21446" y="1174581"/>
                  </a:lnTo>
                  <a:lnTo>
                    <a:pt x="21339" y="1173962"/>
                  </a:lnTo>
                  <a:lnTo>
                    <a:pt x="21228" y="1173239"/>
                  </a:lnTo>
                  <a:lnTo>
                    <a:pt x="21121" y="1172516"/>
                  </a:lnTo>
                  <a:lnTo>
                    <a:pt x="21015" y="1171690"/>
                  </a:lnTo>
                  <a:lnTo>
                    <a:pt x="20913" y="1170760"/>
                  </a:lnTo>
                  <a:lnTo>
                    <a:pt x="20806" y="1169727"/>
                  </a:lnTo>
                  <a:lnTo>
                    <a:pt x="20704" y="1168591"/>
                  </a:lnTo>
                  <a:lnTo>
                    <a:pt x="20602" y="1167455"/>
                  </a:lnTo>
                  <a:lnTo>
                    <a:pt x="20504" y="1166216"/>
                  </a:lnTo>
                  <a:lnTo>
                    <a:pt x="19892" y="1158470"/>
                  </a:lnTo>
                  <a:lnTo>
                    <a:pt x="19186" y="1149691"/>
                  </a:lnTo>
                  <a:lnTo>
                    <a:pt x="18387" y="1139983"/>
                  </a:lnTo>
                  <a:lnTo>
                    <a:pt x="17957" y="1134923"/>
                  </a:lnTo>
                  <a:lnTo>
                    <a:pt x="17508" y="1129655"/>
                  </a:lnTo>
                  <a:lnTo>
                    <a:pt x="17042" y="1124285"/>
                  </a:lnTo>
                  <a:lnTo>
                    <a:pt x="16558" y="1118708"/>
                  </a:lnTo>
                  <a:lnTo>
                    <a:pt x="16057" y="1113234"/>
                  </a:lnTo>
                  <a:lnTo>
                    <a:pt x="15546" y="1107554"/>
                  </a:lnTo>
                  <a:lnTo>
                    <a:pt x="15018" y="1101874"/>
                  </a:lnTo>
                  <a:lnTo>
                    <a:pt x="14476" y="1096297"/>
                  </a:lnTo>
                  <a:lnTo>
                    <a:pt x="13926" y="1090616"/>
                  </a:lnTo>
                  <a:lnTo>
                    <a:pt x="13367" y="1084936"/>
                  </a:lnTo>
                  <a:lnTo>
                    <a:pt x="12794" y="1079359"/>
                  </a:lnTo>
                  <a:lnTo>
                    <a:pt x="12217" y="1073885"/>
                  </a:lnTo>
                  <a:lnTo>
                    <a:pt x="11635" y="1068515"/>
                  </a:lnTo>
                  <a:lnTo>
                    <a:pt x="11045" y="1063248"/>
                  </a:lnTo>
                  <a:lnTo>
                    <a:pt x="10450" y="1058187"/>
                  </a:lnTo>
                  <a:lnTo>
                    <a:pt x="9851" y="1053230"/>
                  </a:lnTo>
                  <a:lnTo>
                    <a:pt x="9252" y="1048479"/>
                  </a:lnTo>
                  <a:lnTo>
                    <a:pt x="8648" y="1043935"/>
                  </a:lnTo>
                  <a:lnTo>
                    <a:pt x="8049" y="1039700"/>
                  </a:lnTo>
                  <a:lnTo>
                    <a:pt x="7747" y="1037635"/>
                  </a:lnTo>
                  <a:lnTo>
                    <a:pt x="7450" y="1035672"/>
                  </a:lnTo>
                  <a:lnTo>
                    <a:pt x="7148" y="1033710"/>
                  </a:lnTo>
                  <a:lnTo>
                    <a:pt x="6850" y="1031954"/>
                  </a:lnTo>
                  <a:lnTo>
                    <a:pt x="6553" y="1030199"/>
                  </a:lnTo>
                  <a:lnTo>
                    <a:pt x="6255" y="1028443"/>
                  </a:lnTo>
                  <a:lnTo>
                    <a:pt x="5962" y="1026894"/>
                  </a:lnTo>
                  <a:lnTo>
                    <a:pt x="5665" y="1025448"/>
                  </a:lnTo>
                  <a:lnTo>
                    <a:pt x="5372" y="1024002"/>
                  </a:lnTo>
                  <a:lnTo>
                    <a:pt x="5084" y="1022659"/>
                  </a:lnTo>
                  <a:lnTo>
                    <a:pt x="4791" y="1021420"/>
                  </a:lnTo>
                  <a:lnTo>
                    <a:pt x="4502" y="1020284"/>
                  </a:lnTo>
                  <a:lnTo>
                    <a:pt x="4218" y="1019251"/>
                  </a:lnTo>
                  <a:lnTo>
                    <a:pt x="3934" y="1018322"/>
                  </a:lnTo>
                  <a:lnTo>
                    <a:pt x="3756" y="1017702"/>
                  </a:lnTo>
                  <a:lnTo>
                    <a:pt x="3583" y="1016876"/>
                  </a:lnTo>
                  <a:lnTo>
                    <a:pt x="3414" y="1015843"/>
                  </a:lnTo>
                  <a:lnTo>
                    <a:pt x="3246" y="1014604"/>
                  </a:lnTo>
                  <a:lnTo>
                    <a:pt x="3086" y="1013158"/>
                  </a:lnTo>
                  <a:lnTo>
                    <a:pt x="2926" y="1011609"/>
                  </a:lnTo>
                  <a:lnTo>
                    <a:pt x="2771" y="1009956"/>
                  </a:lnTo>
                  <a:lnTo>
                    <a:pt x="2624" y="1007994"/>
                  </a:lnTo>
                  <a:lnTo>
                    <a:pt x="2478" y="1006032"/>
                  </a:lnTo>
                  <a:lnTo>
                    <a:pt x="2340" y="1003760"/>
                  </a:lnTo>
                  <a:lnTo>
                    <a:pt x="2203" y="1001487"/>
                  </a:lnTo>
                  <a:lnTo>
                    <a:pt x="2074" y="999009"/>
                  </a:lnTo>
                  <a:lnTo>
                    <a:pt x="1950" y="996427"/>
                  </a:lnTo>
                  <a:lnTo>
                    <a:pt x="1830" y="993638"/>
                  </a:lnTo>
                  <a:lnTo>
                    <a:pt x="1719" y="990747"/>
                  </a:lnTo>
                  <a:lnTo>
                    <a:pt x="1612" y="987855"/>
                  </a:lnTo>
                  <a:lnTo>
                    <a:pt x="1510" y="984756"/>
                  </a:lnTo>
                  <a:lnTo>
                    <a:pt x="1417" y="981555"/>
                  </a:lnTo>
                  <a:lnTo>
                    <a:pt x="1328" y="978250"/>
                  </a:lnTo>
                  <a:lnTo>
                    <a:pt x="1248" y="974842"/>
                  </a:lnTo>
                  <a:lnTo>
                    <a:pt x="1173" y="971330"/>
                  </a:lnTo>
                  <a:lnTo>
                    <a:pt x="1106" y="967819"/>
                  </a:lnTo>
                  <a:lnTo>
                    <a:pt x="1044" y="964101"/>
                  </a:lnTo>
                  <a:lnTo>
                    <a:pt x="991" y="960383"/>
                  </a:lnTo>
                  <a:lnTo>
                    <a:pt x="946" y="956562"/>
                  </a:lnTo>
                  <a:lnTo>
                    <a:pt x="906" y="952740"/>
                  </a:lnTo>
                  <a:lnTo>
                    <a:pt x="880" y="948816"/>
                  </a:lnTo>
                  <a:lnTo>
                    <a:pt x="858" y="944788"/>
                  </a:lnTo>
                  <a:lnTo>
                    <a:pt x="844" y="940760"/>
                  </a:lnTo>
                  <a:lnTo>
                    <a:pt x="840" y="936732"/>
                  </a:lnTo>
                  <a:lnTo>
                    <a:pt x="844" y="932601"/>
                  </a:lnTo>
                  <a:lnTo>
                    <a:pt x="853" y="928367"/>
                  </a:lnTo>
                  <a:lnTo>
                    <a:pt x="924" y="912255"/>
                  </a:lnTo>
                  <a:lnTo>
                    <a:pt x="964" y="903683"/>
                  </a:lnTo>
                  <a:lnTo>
                    <a:pt x="1013" y="894698"/>
                  </a:lnTo>
                  <a:lnTo>
                    <a:pt x="1062" y="885403"/>
                  </a:lnTo>
                  <a:lnTo>
                    <a:pt x="1115" y="875798"/>
                  </a:lnTo>
                  <a:lnTo>
                    <a:pt x="1177" y="865883"/>
                  </a:lnTo>
                  <a:lnTo>
                    <a:pt x="1239" y="855659"/>
                  </a:lnTo>
                  <a:lnTo>
                    <a:pt x="1310" y="845124"/>
                  </a:lnTo>
                  <a:lnTo>
                    <a:pt x="1386" y="834280"/>
                  </a:lnTo>
                  <a:lnTo>
                    <a:pt x="1470" y="823126"/>
                  </a:lnTo>
                  <a:lnTo>
                    <a:pt x="1559" y="811766"/>
                  </a:lnTo>
                  <a:lnTo>
                    <a:pt x="1652" y="800095"/>
                  </a:lnTo>
                  <a:lnTo>
                    <a:pt x="1750" y="788115"/>
                  </a:lnTo>
                  <a:lnTo>
                    <a:pt x="1861" y="775928"/>
                  </a:lnTo>
                  <a:lnTo>
                    <a:pt x="1972" y="763535"/>
                  </a:lnTo>
                  <a:lnTo>
                    <a:pt x="2096" y="750832"/>
                  </a:lnTo>
                  <a:lnTo>
                    <a:pt x="2225" y="737922"/>
                  </a:lnTo>
                  <a:lnTo>
                    <a:pt x="2362" y="724805"/>
                  </a:lnTo>
                  <a:lnTo>
                    <a:pt x="2505" y="711483"/>
                  </a:lnTo>
                  <a:lnTo>
                    <a:pt x="2655" y="697953"/>
                  </a:lnTo>
                  <a:lnTo>
                    <a:pt x="2820" y="684321"/>
                  </a:lnTo>
                  <a:lnTo>
                    <a:pt x="2988" y="670378"/>
                  </a:lnTo>
                  <a:lnTo>
                    <a:pt x="3166" y="656229"/>
                  </a:lnTo>
                  <a:lnTo>
                    <a:pt x="3352" y="641977"/>
                  </a:lnTo>
                  <a:lnTo>
                    <a:pt x="3548" y="627621"/>
                  </a:lnTo>
                  <a:lnTo>
                    <a:pt x="3752" y="612955"/>
                  </a:lnTo>
                  <a:lnTo>
                    <a:pt x="3965" y="598290"/>
                  </a:lnTo>
                  <a:lnTo>
                    <a:pt x="4191" y="583418"/>
                  </a:lnTo>
                  <a:lnTo>
                    <a:pt x="4422" y="568443"/>
                  </a:lnTo>
                  <a:lnTo>
                    <a:pt x="4666" y="553261"/>
                  </a:lnTo>
                  <a:lnTo>
                    <a:pt x="4924" y="538079"/>
                  </a:lnTo>
                  <a:lnTo>
                    <a:pt x="5190" y="522794"/>
                  </a:lnTo>
                  <a:lnTo>
                    <a:pt x="5465" y="507302"/>
                  </a:lnTo>
                  <a:lnTo>
                    <a:pt x="5749" y="491810"/>
                  </a:lnTo>
                  <a:lnTo>
                    <a:pt x="6051" y="476215"/>
                  </a:lnTo>
                  <a:lnTo>
                    <a:pt x="6358" y="460517"/>
                  </a:lnTo>
                  <a:lnTo>
                    <a:pt x="6682" y="444819"/>
                  </a:lnTo>
                  <a:lnTo>
                    <a:pt x="7014" y="429017"/>
                  </a:lnTo>
                  <a:lnTo>
                    <a:pt x="7361" y="413216"/>
                  </a:lnTo>
                  <a:lnTo>
                    <a:pt x="7716" y="397311"/>
                  </a:lnTo>
                  <a:lnTo>
                    <a:pt x="8089" y="381406"/>
                  </a:lnTo>
                  <a:lnTo>
                    <a:pt x="8280" y="373454"/>
                  </a:lnTo>
                  <a:lnTo>
                    <a:pt x="8470" y="365501"/>
                  </a:lnTo>
                  <a:lnTo>
                    <a:pt x="8670" y="357446"/>
                  </a:lnTo>
                  <a:lnTo>
                    <a:pt x="8870" y="349493"/>
                  </a:lnTo>
                  <a:lnTo>
                    <a:pt x="9070" y="341541"/>
                  </a:lnTo>
                  <a:lnTo>
                    <a:pt x="9278" y="333588"/>
                  </a:lnTo>
                  <a:lnTo>
                    <a:pt x="9487" y="325533"/>
                  </a:lnTo>
                  <a:lnTo>
                    <a:pt x="9700" y="317580"/>
                  </a:lnTo>
                  <a:lnTo>
                    <a:pt x="9918" y="309628"/>
                  </a:lnTo>
                  <a:lnTo>
                    <a:pt x="10135" y="301675"/>
                  </a:lnTo>
                  <a:lnTo>
                    <a:pt x="10361" y="293723"/>
                  </a:lnTo>
                  <a:lnTo>
                    <a:pt x="10588" y="285771"/>
                  </a:lnTo>
                  <a:lnTo>
                    <a:pt x="10819" y="277818"/>
                  </a:lnTo>
                  <a:lnTo>
                    <a:pt x="11049" y="269866"/>
                  </a:lnTo>
                  <a:lnTo>
                    <a:pt x="11289" y="261913"/>
                  </a:lnTo>
                  <a:lnTo>
                    <a:pt x="11529" y="253961"/>
                  </a:lnTo>
                  <a:lnTo>
                    <a:pt x="11773" y="246112"/>
                  </a:lnTo>
                  <a:lnTo>
                    <a:pt x="12022" y="238159"/>
                  </a:lnTo>
                  <a:lnTo>
                    <a:pt x="12275" y="230310"/>
                  </a:lnTo>
                  <a:lnTo>
                    <a:pt x="12532" y="222358"/>
                  </a:lnTo>
                  <a:lnTo>
                    <a:pt x="12790" y="214509"/>
                  </a:lnTo>
                  <a:lnTo>
                    <a:pt x="13056" y="206660"/>
                  </a:lnTo>
                  <a:lnTo>
                    <a:pt x="13322" y="198914"/>
                  </a:lnTo>
                  <a:lnTo>
                    <a:pt x="13593" y="191065"/>
                  </a:lnTo>
                  <a:lnTo>
                    <a:pt x="13868" y="183319"/>
                  </a:lnTo>
                  <a:lnTo>
                    <a:pt x="14143" y="175470"/>
                  </a:lnTo>
                  <a:lnTo>
                    <a:pt x="14428" y="167724"/>
                  </a:lnTo>
                  <a:lnTo>
                    <a:pt x="14716" y="159978"/>
                  </a:lnTo>
                  <a:lnTo>
                    <a:pt x="15005" y="152335"/>
                  </a:lnTo>
                  <a:lnTo>
                    <a:pt x="15298" y="144590"/>
                  </a:lnTo>
                  <a:lnTo>
                    <a:pt x="15599" y="136947"/>
                  </a:lnTo>
                  <a:lnTo>
                    <a:pt x="15901" y="129304"/>
                  </a:lnTo>
                  <a:lnTo>
                    <a:pt x="16208" y="121765"/>
                  </a:lnTo>
                  <a:lnTo>
                    <a:pt x="16518" y="114123"/>
                  </a:lnTo>
                  <a:lnTo>
                    <a:pt x="16833" y="106583"/>
                  </a:lnTo>
                  <a:lnTo>
                    <a:pt x="17149" y="99147"/>
                  </a:lnTo>
                  <a:lnTo>
                    <a:pt x="17473" y="91608"/>
                  </a:lnTo>
                  <a:lnTo>
                    <a:pt x="17801" y="84172"/>
                  </a:lnTo>
                  <a:lnTo>
                    <a:pt x="18130" y="76736"/>
                  </a:lnTo>
                  <a:lnTo>
                    <a:pt x="18467" y="69403"/>
                  </a:lnTo>
                  <a:lnTo>
                    <a:pt x="18809" y="62070"/>
                  </a:lnTo>
                  <a:lnTo>
                    <a:pt x="19151" y="54738"/>
                  </a:lnTo>
                  <a:lnTo>
                    <a:pt x="19501" y="47405"/>
                  </a:lnTo>
                  <a:lnTo>
                    <a:pt x="19852" y="40175"/>
                  </a:lnTo>
                  <a:lnTo>
                    <a:pt x="19976" y="37800"/>
                  </a:lnTo>
                  <a:lnTo>
                    <a:pt x="20109" y="35528"/>
                  </a:lnTo>
                  <a:lnTo>
                    <a:pt x="20243" y="33359"/>
                  </a:lnTo>
                  <a:lnTo>
                    <a:pt x="20380" y="31294"/>
                  </a:lnTo>
                  <a:lnTo>
                    <a:pt x="20518" y="29435"/>
                  </a:lnTo>
                  <a:lnTo>
                    <a:pt x="20664" y="27782"/>
                  </a:lnTo>
                  <a:lnTo>
                    <a:pt x="20811" y="26233"/>
                  </a:lnTo>
                  <a:lnTo>
                    <a:pt x="20957" y="24787"/>
                  </a:lnTo>
                  <a:lnTo>
                    <a:pt x="21113" y="23548"/>
                  </a:lnTo>
                  <a:lnTo>
                    <a:pt x="21264" y="22515"/>
                  </a:lnTo>
                  <a:lnTo>
                    <a:pt x="21423" y="21585"/>
                  </a:lnTo>
                  <a:lnTo>
                    <a:pt x="21579" y="20862"/>
                  </a:lnTo>
                  <a:lnTo>
                    <a:pt x="21739" y="20243"/>
                  </a:lnTo>
                  <a:lnTo>
                    <a:pt x="21903" y="19830"/>
                  </a:lnTo>
                  <a:lnTo>
                    <a:pt x="22063" y="19520"/>
                  </a:lnTo>
                  <a:close/>
                  <a:moveTo>
                    <a:pt x="22227" y="0"/>
                  </a:moveTo>
                  <a:lnTo>
                    <a:pt x="22027" y="104"/>
                  </a:lnTo>
                  <a:lnTo>
                    <a:pt x="21827" y="413"/>
                  </a:lnTo>
                  <a:lnTo>
                    <a:pt x="21628" y="930"/>
                  </a:lnTo>
                  <a:lnTo>
                    <a:pt x="21428" y="1756"/>
                  </a:lnTo>
                  <a:lnTo>
                    <a:pt x="21237" y="2686"/>
                  </a:lnTo>
                  <a:lnTo>
                    <a:pt x="21042" y="3822"/>
                  </a:lnTo>
                  <a:lnTo>
                    <a:pt x="20851" y="5061"/>
                  </a:lnTo>
                  <a:lnTo>
                    <a:pt x="20664" y="6610"/>
                  </a:lnTo>
                  <a:lnTo>
                    <a:pt x="20482" y="8366"/>
                  </a:lnTo>
                  <a:lnTo>
                    <a:pt x="20300" y="10225"/>
                  </a:lnTo>
                  <a:lnTo>
                    <a:pt x="20123" y="12394"/>
                  </a:lnTo>
                  <a:lnTo>
                    <a:pt x="19950" y="14666"/>
                  </a:lnTo>
                  <a:lnTo>
                    <a:pt x="19781" y="17041"/>
                  </a:lnTo>
                  <a:lnTo>
                    <a:pt x="19617" y="19726"/>
                  </a:lnTo>
                  <a:lnTo>
                    <a:pt x="19457" y="22515"/>
                  </a:lnTo>
                  <a:lnTo>
                    <a:pt x="19302" y="25613"/>
                  </a:lnTo>
                  <a:lnTo>
                    <a:pt x="18942" y="32946"/>
                  </a:lnTo>
                  <a:lnTo>
                    <a:pt x="18591" y="40279"/>
                  </a:lnTo>
                  <a:lnTo>
                    <a:pt x="18241" y="47715"/>
                  </a:lnTo>
                  <a:lnTo>
                    <a:pt x="17894" y="55151"/>
                  </a:lnTo>
                  <a:lnTo>
                    <a:pt x="17557" y="62690"/>
                  </a:lnTo>
                  <a:lnTo>
                    <a:pt x="17220" y="70229"/>
                  </a:lnTo>
                  <a:lnTo>
                    <a:pt x="16887" y="77769"/>
                  </a:lnTo>
                  <a:lnTo>
                    <a:pt x="16558" y="85308"/>
                  </a:lnTo>
                  <a:lnTo>
                    <a:pt x="16234" y="92951"/>
                  </a:lnTo>
                  <a:lnTo>
                    <a:pt x="15915" y="100593"/>
                  </a:lnTo>
                  <a:lnTo>
                    <a:pt x="15599" y="108339"/>
                  </a:lnTo>
                  <a:lnTo>
                    <a:pt x="15289" y="115982"/>
                  </a:lnTo>
                  <a:lnTo>
                    <a:pt x="14982" y="123727"/>
                  </a:lnTo>
                  <a:lnTo>
                    <a:pt x="14681" y="131576"/>
                  </a:lnTo>
                  <a:lnTo>
                    <a:pt x="14383" y="139322"/>
                  </a:lnTo>
                  <a:lnTo>
                    <a:pt x="14086" y="147171"/>
                  </a:lnTo>
                  <a:lnTo>
                    <a:pt x="13797" y="155021"/>
                  </a:lnTo>
                  <a:lnTo>
                    <a:pt x="13509" y="162870"/>
                  </a:lnTo>
                  <a:lnTo>
                    <a:pt x="13229" y="170719"/>
                  </a:lnTo>
                  <a:lnTo>
                    <a:pt x="12949" y="178671"/>
                  </a:lnTo>
                  <a:lnTo>
                    <a:pt x="12674" y="186624"/>
                  </a:lnTo>
                  <a:lnTo>
                    <a:pt x="12403" y="194473"/>
                  </a:lnTo>
                  <a:lnTo>
                    <a:pt x="12137" y="202425"/>
                  </a:lnTo>
                  <a:lnTo>
                    <a:pt x="11871" y="210481"/>
                  </a:lnTo>
                  <a:lnTo>
                    <a:pt x="11613" y="218433"/>
                  </a:lnTo>
                  <a:lnTo>
                    <a:pt x="11356" y="226489"/>
                  </a:lnTo>
                  <a:lnTo>
                    <a:pt x="11103" y="234441"/>
                  </a:lnTo>
                  <a:lnTo>
                    <a:pt x="10854" y="242497"/>
                  </a:lnTo>
                  <a:lnTo>
                    <a:pt x="10610" y="250553"/>
                  </a:lnTo>
                  <a:lnTo>
                    <a:pt x="10370" y="258608"/>
                  </a:lnTo>
                  <a:lnTo>
                    <a:pt x="10131" y="266664"/>
                  </a:lnTo>
                  <a:lnTo>
                    <a:pt x="9900" y="274720"/>
                  </a:lnTo>
                  <a:lnTo>
                    <a:pt x="9669" y="282776"/>
                  </a:lnTo>
                  <a:lnTo>
                    <a:pt x="9443" y="290831"/>
                  </a:lnTo>
                  <a:lnTo>
                    <a:pt x="9216" y="298990"/>
                  </a:lnTo>
                  <a:lnTo>
                    <a:pt x="8999" y="307046"/>
                  </a:lnTo>
                  <a:lnTo>
                    <a:pt x="8781" y="315102"/>
                  </a:lnTo>
                  <a:lnTo>
                    <a:pt x="8568" y="323261"/>
                  </a:lnTo>
                  <a:lnTo>
                    <a:pt x="8359" y="331316"/>
                  </a:lnTo>
                  <a:lnTo>
                    <a:pt x="8155" y="339372"/>
                  </a:lnTo>
                  <a:lnTo>
                    <a:pt x="7951" y="347531"/>
                  </a:lnTo>
                  <a:lnTo>
                    <a:pt x="7751" y="355587"/>
                  </a:lnTo>
                  <a:lnTo>
                    <a:pt x="7556" y="363642"/>
                  </a:lnTo>
                  <a:lnTo>
                    <a:pt x="7361" y="371698"/>
                  </a:lnTo>
                  <a:lnTo>
                    <a:pt x="7174" y="379857"/>
                  </a:lnTo>
                  <a:lnTo>
                    <a:pt x="6988" y="387913"/>
                  </a:lnTo>
                  <a:lnTo>
                    <a:pt x="6624" y="404024"/>
                  </a:lnTo>
                  <a:lnTo>
                    <a:pt x="6273" y="420032"/>
                  </a:lnTo>
                  <a:lnTo>
                    <a:pt x="5936" y="436040"/>
                  </a:lnTo>
                  <a:lnTo>
                    <a:pt x="5607" y="452048"/>
                  </a:lnTo>
                  <a:lnTo>
                    <a:pt x="5292" y="467953"/>
                  </a:lnTo>
                  <a:lnTo>
                    <a:pt x="4990" y="483755"/>
                  </a:lnTo>
                  <a:lnTo>
                    <a:pt x="4697" y="499453"/>
                  </a:lnTo>
                  <a:lnTo>
                    <a:pt x="4418" y="515151"/>
                  </a:lnTo>
                  <a:lnTo>
                    <a:pt x="4151" y="530746"/>
                  </a:lnTo>
                  <a:lnTo>
                    <a:pt x="3889" y="546135"/>
                  </a:lnTo>
                  <a:lnTo>
                    <a:pt x="3645" y="561523"/>
                  </a:lnTo>
                  <a:lnTo>
                    <a:pt x="3406" y="576705"/>
                  </a:lnTo>
                  <a:lnTo>
                    <a:pt x="3179" y="591783"/>
                  </a:lnTo>
                  <a:lnTo>
                    <a:pt x="2962" y="606655"/>
                  </a:lnTo>
                  <a:lnTo>
                    <a:pt x="2753" y="621527"/>
                  </a:lnTo>
                  <a:lnTo>
                    <a:pt x="2553" y="636090"/>
                  </a:lnTo>
                  <a:lnTo>
                    <a:pt x="2367" y="650549"/>
                  </a:lnTo>
                  <a:lnTo>
                    <a:pt x="2185" y="664904"/>
                  </a:lnTo>
                  <a:lnTo>
                    <a:pt x="2012" y="678950"/>
                  </a:lnTo>
                  <a:lnTo>
                    <a:pt x="1852" y="692893"/>
                  </a:lnTo>
                  <a:lnTo>
                    <a:pt x="1697" y="706629"/>
                  </a:lnTo>
                  <a:lnTo>
                    <a:pt x="1550" y="720158"/>
                  </a:lnTo>
                  <a:lnTo>
                    <a:pt x="1413" y="733481"/>
                  </a:lnTo>
                  <a:lnTo>
                    <a:pt x="1279" y="746494"/>
                  </a:lnTo>
                  <a:lnTo>
                    <a:pt x="1160" y="759404"/>
                  </a:lnTo>
                  <a:lnTo>
                    <a:pt x="1040" y="772004"/>
                  </a:lnTo>
                  <a:lnTo>
                    <a:pt x="933" y="784294"/>
                  </a:lnTo>
                  <a:lnTo>
                    <a:pt x="831" y="796480"/>
                  </a:lnTo>
                  <a:lnTo>
                    <a:pt x="733" y="808254"/>
                  </a:lnTo>
                  <a:lnTo>
                    <a:pt x="645" y="819821"/>
                  </a:lnTo>
                  <a:lnTo>
                    <a:pt x="560" y="831079"/>
                  </a:lnTo>
                  <a:lnTo>
                    <a:pt x="485" y="842129"/>
                  </a:lnTo>
                  <a:lnTo>
                    <a:pt x="414" y="852767"/>
                  </a:lnTo>
                  <a:lnTo>
                    <a:pt x="347" y="863198"/>
                  </a:lnTo>
                  <a:lnTo>
                    <a:pt x="285" y="873216"/>
                  </a:lnTo>
                  <a:lnTo>
                    <a:pt x="232" y="883028"/>
                  </a:lnTo>
                  <a:lnTo>
                    <a:pt x="183" y="892426"/>
                  </a:lnTo>
                  <a:lnTo>
                    <a:pt x="134" y="901514"/>
                  </a:lnTo>
                  <a:lnTo>
                    <a:pt x="94" y="910190"/>
                  </a:lnTo>
                  <a:lnTo>
                    <a:pt x="23" y="926611"/>
                  </a:lnTo>
                  <a:lnTo>
                    <a:pt x="14" y="929193"/>
                  </a:lnTo>
                  <a:lnTo>
                    <a:pt x="5" y="931672"/>
                  </a:lnTo>
                  <a:lnTo>
                    <a:pt x="1" y="934253"/>
                  </a:lnTo>
                  <a:lnTo>
                    <a:pt x="1" y="936835"/>
                  </a:lnTo>
                  <a:lnTo>
                    <a:pt x="10" y="941793"/>
                  </a:lnTo>
                  <a:lnTo>
                    <a:pt x="23" y="946853"/>
                  </a:lnTo>
                  <a:lnTo>
                    <a:pt x="50" y="951707"/>
                  </a:lnTo>
                  <a:lnTo>
                    <a:pt x="90" y="956562"/>
                  </a:lnTo>
                  <a:lnTo>
                    <a:pt x="134" y="961416"/>
                  </a:lnTo>
                  <a:lnTo>
                    <a:pt x="192" y="966063"/>
                  </a:lnTo>
                  <a:lnTo>
                    <a:pt x="258" y="970711"/>
                  </a:lnTo>
                  <a:lnTo>
                    <a:pt x="329" y="975152"/>
                  </a:lnTo>
                  <a:lnTo>
                    <a:pt x="414" y="979593"/>
                  </a:lnTo>
                  <a:lnTo>
                    <a:pt x="507" y="983930"/>
                  </a:lnTo>
                  <a:lnTo>
                    <a:pt x="605" y="988061"/>
                  </a:lnTo>
                  <a:lnTo>
                    <a:pt x="716" y="992192"/>
                  </a:lnTo>
                  <a:lnTo>
                    <a:pt x="831" y="996117"/>
                  </a:lnTo>
                  <a:lnTo>
                    <a:pt x="955" y="999938"/>
                  </a:lnTo>
                  <a:lnTo>
                    <a:pt x="1088" y="1003656"/>
                  </a:lnTo>
                  <a:lnTo>
                    <a:pt x="1226" y="1007168"/>
                  </a:lnTo>
                  <a:lnTo>
                    <a:pt x="1373" y="1010473"/>
                  </a:lnTo>
                  <a:lnTo>
                    <a:pt x="1528" y="1013778"/>
                  </a:lnTo>
                  <a:lnTo>
                    <a:pt x="1688" y="1016773"/>
                  </a:lnTo>
                  <a:lnTo>
                    <a:pt x="1852" y="1019664"/>
                  </a:lnTo>
                  <a:lnTo>
                    <a:pt x="2025" y="1022350"/>
                  </a:lnTo>
                  <a:lnTo>
                    <a:pt x="2207" y="1024932"/>
                  </a:lnTo>
                  <a:lnTo>
                    <a:pt x="2389" y="1027204"/>
                  </a:lnTo>
                  <a:lnTo>
                    <a:pt x="2580" y="1029373"/>
                  </a:lnTo>
                  <a:lnTo>
                    <a:pt x="2775" y="1031232"/>
                  </a:lnTo>
                  <a:lnTo>
                    <a:pt x="2975" y="1032987"/>
                  </a:lnTo>
                  <a:lnTo>
                    <a:pt x="3179" y="1034536"/>
                  </a:lnTo>
                  <a:lnTo>
                    <a:pt x="3392" y="1035776"/>
                  </a:lnTo>
                  <a:lnTo>
                    <a:pt x="3499" y="1036292"/>
                  </a:lnTo>
                  <a:lnTo>
                    <a:pt x="3605" y="1036809"/>
                  </a:lnTo>
                  <a:lnTo>
                    <a:pt x="3712" y="1037222"/>
                  </a:lnTo>
                  <a:lnTo>
                    <a:pt x="3823" y="1037635"/>
                  </a:lnTo>
                  <a:lnTo>
                    <a:pt x="4103" y="1038564"/>
                  </a:lnTo>
                  <a:lnTo>
                    <a:pt x="4382" y="1039494"/>
                  </a:lnTo>
                  <a:lnTo>
                    <a:pt x="4662" y="1040630"/>
                  </a:lnTo>
                  <a:lnTo>
                    <a:pt x="4946" y="1041869"/>
                  </a:lnTo>
                  <a:lnTo>
                    <a:pt x="5230" y="1043109"/>
                  </a:lnTo>
                  <a:lnTo>
                    <a:pt x="5519" y="1044554"/>
                  </a:lnTo>
                  <a:lnTo>
                    <a:pt x="5803" y="1046000"/>
                  </a:lnTo>
                  <a:lnTo>
                    <a:pt x="6096" y="1047549"/>
                  </a:lnTo>
                  <a:lnTo>
                    <a:pt x="6384" y="1049202"/>
                  </a:lnTo>
                  <a:lnTo>
                    <a:pt x="6677" y="1050958"/>
                  </a:lnTo>
                  <a:lnTo>
                    <a:pt x="6970" y="1052713"/>
                  </a:lnTo>
                  <a:lnTo>
                    <a:pt x="7263" y="1054572"/>
                  </a:lnTo>
                  <a:lnTo>
                    <a:pt x="7556" y="1056535"/>
                  </a:lnTo>
                  <a:lnTo>
                    <a:pt x="7849" y="1058600"/>
                  </a:lnTo>
                  <a:lnTo>
                    <a:pt x="8439" y="1062835"/>
                  </a:lnTo>
                  <a:lnTo>
                    <a:pt x="9030" y="1067276"/>
                  </a:lnTo>
                  <a:lnTo>
                    <a:pt x="9616" y="1071923"/>
                  </a:lnTo>
                  <a:lnTo>
                    <a:pt x="10206" y="1076777"/>
                  </a:lnTo>
                  <a:lnTo>
                    <a:pt x="10788" y="1081838"/>
                  </a:lnTo>
                  <a:lnTo>
                    <a:pt x="11369" y="1087002"/>
                  </a:lnTo>
                  <a:lnTo>
                    <a:pt x="11942" y="1092269"/>
                  </a:lnTo>
                  <a:lnTo>
                    <a:pt x="12510" y="1097639"/>
                  </a:lnTo>
                  <a:lnTo>
                    <a:pt x="13069" y="1103113"/>
                  </a:lnTo>
                  <a:lnTo>
                    <a:pt x="13624" y="1108690"/>
                  </a:lnTo>
                  <a:lnTo>
                    <a:pt x="14166" y="1114267"/>
                  </a:lnTo>
                  <a:lnTo>
                    <a:pt x="14694" y="1119844"/>
                  </a:lnTo>
                  <a:lnTo>
                    <a:pt x="15213" y="1125421"/>
                  </a:lnTo>
                  <a:lnTo>
                    <a:pt x="15719" y="1130998"/>
                  </a:lnTo>
                  <a:lnTo>
                    <a:pt x="16212" y="1136472"/>
                  </a:lnTo>
                  <a:lnTo>
                    <a:pt x="16687" y="1141842"/>
                  </a:lnTo>
                  <a:lnTo>
                    <a:pt x="17149" y="1147213"/>
                  </a:lnTo>
                  <a:lnTo>
                    <a:pt x="17588" y="1152377"/>
                  </a:lnTo>
                  <a:lnTo>
                    <a:pt x="18014" y="1157334"/>
                  </a:lnTo>
                  <a:lnTo>
                    <a:pt x="18800" y="1166939"/>
                  </a:lnTo>
                  <a:lnTo>
                    <a:pt x="19497" y="1175614"/>
                  </a:lnTo>
                  <a:lnTo>
                    <a:pt x="20101" y="1183257"/>
                  </a:lnTo>
                  <a:lnTo>
                    <a:pt x="20220" y="1184806"/>
                  </a:lnTo>
                  <a:lnTo>
                    <a:pt x="20345" y="1186149"/>
                  </a:lnTo>
                  <a:lnTo>
                    <a:pt x="20473" y="1187491"/>
                  </a:lnTo>
                  <a:lnTo>
                    <a:pt x="20602" y="1188731"/>
                  </a:lnTo>
                  <a:lnTo>
                    <a:pt x="20731" y="1189867"/>
                  </a:lnTo>
                  <a:lnTo>
                    <a:pt x="20864" y="1190899"/>
                  </a:lnTo>
                  <a:lnTo>
                    <a:pt x="20997" y="1191829"/>
                  </a:lnTo>
                  <a:lnTo>
                    <a:pt x="21130" y="1192655"/>
                  </a:lnTo>
                  <a:lnTo>
                    <a:pt x="21264" y="1193378"/>
                  </a:lnTo>
                  <a:lnTo>
                    <a:pt x="21401" y="1194101"/>
                  </a:lnTo>
                  <a:lnTo>
                    <a:pt x="21534" y="1194617"/>
                  </a:lnTo>
                  <a:lnTo>
                    <a:pt x="21672" y="1195030"/>
                  </a:lnTo>
                  <a:lnTo>
                    <a:pt x="21810" y="1195340"/>
                  </a:lnTo>
                  <a:lnTo>
                    <a:pt x="21947" y="1195650"/>
                  </a:lnTo>
                  <a:lnTo>
                    <a:pt x="22089" y="1195753"/>
                  </a:lnTo>
                  <a:lnTo>
                    <a:pt x="22227" y="1195857"/>
                  </a:lnTo>
                  <a:lnTo>
                    <a:pt x="22364" y="1195753"/>
                  </a:lnTo>
                  <a:lnTo>
                    <a:pt x="22502" y="1195650"/>
                  </a:lnTo>
                  <a:lnTo>
                    <a:pt x="22640" y="1195340"/>
                  </a:lnTo>
                  <a:lnTo>
                    <a:pt x="22777" y="1195030"/>
                  </a:lnTo>
                  <a:lnTo>
                    <a:pt x="22915" y="1194617"/>
                  </a:lnTo>
                  <a:lnTo>
                    <a:pt x="23052" y="1194101"/>
                  </a:lnTo>
                  <a:lnTo>
                    <a:pt x="23190" y="1193481"/>
                  </a:lnTo>
                  <a:lnTo>
                    <a:pt x="23323" y="1192655"/>
                  </a:lnTo>
                  <a:lnTo>
                    <a:pt x="23456" y="1191829"/>
                  </a:lnTo>
                  <a:lnTo>
                    <a:pt x="23590" y="1190899"/>
                  </a:lnTo>
                  <a:lnTo>
                    <a:pt x="23723" y="1189867"/>
                  </a:lnTo>
                  <a:lnTo>
                    <a:pt x="23851" y="1188731"/>
                  </a:lnTo>
                  <a:lnTo>
                    <a:pt x="23980" y="1187491"/>
                  </a:lnTo>
                  <a:lnTo>
                    <a:pt x="24104" y="1186252"/>
                  </a:lnTo>
                  <a:lnTo>
                    <a:pt x="24233" y="1184806"/>
                  </a:lnTo>
                  <a:lnTo>
                    <a:pt x="24353" y="1183257"/>
                  </a:lnTo>
                  <a:lnTo>
                    <a:pt x="24957" y="1175614"/>
                  </a:lnTo>
                  <a:lnTo>
                    <a:pt x="25654" y="1166939"/>
                  </a:lnTo>
                  <a:lnTo>
                    <a:pt x="26439" y="1157437"/>
                  </a:lnTo>
                  <a:lnTo>
                    <a:pt x="26861" y="1152377"/>
                  </a:lnTo>
                  <a:lnTo>
                    <a:pt x="27305" y="1147213"/>
                  </a:lnTo>
                  <a:lnTo>
                    <a:pt x="27767" y="1141842"/>
                  </a:lnTo>
                  <a:lnTo>
                    <a:pt x="28242" y="1136472"/>
                  </a:lnTo>
                  <a:lnTo>
                    <a:pt x="28734" y="1130998"/>
                  </a:lnTo>
                  <a:lnTo>
                    <a:pt x="29240" y="1125421"/>
                  </a:lnTo>
                  <a:lnTo>
                    <a:pt x="29755" y="1119844"/>
                  </a:lnTo>
                  <a:lnTo>
                    <a:pt x="30288" y="1114267"/>
                  </a:lnTo>
                  <a:lnTo>
                    <a:pt x="30829" y="1108690"/>
                  </a:lnTo>
                  <a:lnTo>
                    <a:pt x="31380" y="1103216"/>
                  </a:lnTo>
                  <a:lnTo>
                    <a:pt x="31944" y="1097639"/>
                  </a:lnTo>
                  <a:lnTo>
                    <a:pt x="32512" y="1092269"/>
                  </a:lnTo>
                  <a:lnTo>
                    <a:pt x="33084" y="1087002"/>
                  </a:lnTo>
                  <a:lnTo>
                    <a:pt x="33666" y="1081838"/>
                  </a:lnTo>
                  <a:lnTo>
                    <a:pt x="34247" y="1076777"/>
                  </a:lnTo>
                  <a:lnTo>
                    <a:pt x="34833" y="1071923"/>
                  </a:lnTo>
                  <a:lnTo>
                    <a:pt x="35424" y="1067276"/>
                  </a:lnTo>
                  <a:lnTo>
                    <a:pt x="36014" y="1062835"/>
                  </a:lnTo>
                  <a:lnTo>
                    <a:pt x="36605" y="1058600"/>
                  </a:lnTo>
                  <a:lnTo>
                    <a:pt x="36898" y="1056535"/>
                  </a:lnTo>
                  <a:lnTo>
                    <a:pt x="37191" y="1054676"/>
                  </a:lnTo>
                  <a:lnTo>
                    <a:pt x="37483" y="1052713"/>
                  </a:lnTo>
                  <a:lnTo>
                    <a:pt x="37776" y="1050958"/>
                  </a:lnTo>
                  <a:lnTo>
                    <a:pt x="38069" y="1049202"/>
                  </a:lnTo>
                  <a:lnTo>
                    <a:pt x="38358" y="1047549"/>
                  </a:lnTo>
                  <a:lnTo>
                    <a:pt x="38651" y="1046000"/>
                  </a:lnTo>
                  <a:lnTo>
                    <a:pt x="38935" y="1044554"/>
                  </a:lnTo>
                  <a:lnTo>
                    <a:pt x="39224" y="1043212"/>
                  </a:lnTo>
                  <a:lnTo>
                    <a:pt x="39508" y="1041869"/>
                  </a:lnTo>
                  <a:lnTo>
                    <a:pt x="39792" y="1040630"/>
                  </a:lnTo>
                  <a:lnTo>
                    <a:pt x="40076" y="1039597"/>
                  </a:lnTo>
                  <a:lnTo>
                    <a:pt x="40351" y="1038564"/>
                  </a:lnTo>
                  <a:lnTo>
                    <a:pt x="40631" y="1037635"/>
                  </a:lnTo>
                  <a:lnTo>
                    <a:pt x="40742" y="1037222"/>
                  </a:lnTo>
                  <a:lnTo>
                    <a:pt x="40848" y="1036809"/>
                  </a:lnTo>
                  <a:lnTo>
                    <a:pt x="40955" y="1036292"/>
                  </a:lnTo>
                  <a:lnTo>
                    <a:pt x="41066" y="1035776"/>
                  </a:lnTo>
                  <a:lnTo>
                    <a:pt x="41274" y="1034536"/>
                  </a:lnTo>
                  <a:lnTo>
                    <a:pt x="41479" y="1032987"/>
                  </a:lnTo>
                  <a:lnTo>
                    <a:pt x="41678" y="1031232"/>
                  </a:lnTo>
                  <a:lnTo>
                    <a:pt x="41874" y="1029373"/>
                  </a:lnTo>
                  <a:lnTo>
                    <a:pt x="42064" y="1027204"/>
                  </a:lnTo>
                  <a:lnTo>
                    <a:pt x="42251" y="1024932"/>
                  </a:lnTo>
                  <a:lnTo>
                    <a:pt x="42428" y="1022350"/>
                  </a:lnTo>
                  <a:lnTo>
                    <a:pt x="42602" y="1019664"/>
                  </a:lnTo>
                  <a:lnTo>
                    <a:pt x="42766" y="1016773"/>
                  </a:lnTo>
                  <a:lnTo>
                    <a:pt x="42926" y="1013778"/>
                  </a:lnTo>
                  <a:lnTo>
                    <a:pt x="43081" y="1010473"/>
                  </a:lnTo>
                  <a:lnTo>
                    <a:pt x="43227" y="1007168"/>
                  </a:lnTo>
                  <a:lnTo>
                    <a:pt x="43365" y="1003656"/>
                  </a:lnTo>
                  <a:lnTo>
                    <a:pt x="43498" y="999938"/>
                  </a:lnTo>
                  <a:lnTo>
                    <a:pt x="43623" y="996117"/>
                  </a:lnTo>
                  <a:lnTo>
                    <a:pt x="43738" y="992192"/>
                  </a:lnTo>
                  <a:lnTo>
                    <a:pt x="43849" y="988061"/>
                  </a:lnTo>
                  <a:lnTo>
                    <a:pt x="43947" y="983930"/>
                  </a:lnTo>
                  <a:lnTo>
                    <a:pt x="44040" y="979593"/>
                  </a:lnTo>
                  <a:lnTo>
                    <a:pt x="44124" y="975152"/>
                  </a:lnTo>
                  <a:lnTo>
                    <a:pt x="44195" y="970711"/>
                  </a:lnTo>
                  <a:lnTo>
                    <a:pt x="44262" y="966063"/>
                  </a:lnTo>
                  <a:lnTo>
                    <a:pt x="44319" y="961416"/>
                  </a:lnTo>
                  <a:lnTo>
                    <a:pt x="44364" y="956562"/>
                  </a:lnTo>
                  <a:lnTo>
                    <a:pt x="44404" y="951707"/>
                  </a:lnTo>
                  <a:lnTo>
                    <a:pt x="44430" y="946853"/>
                  </a:lnTo>
                  <a:lnTo>
                    <a:pt x="44444" y="941793"/>
                  </a:lnTo>
                  <a:lnTo>
                    <a:pt x="44453" y="936835"/>
                  </a:lnTo>
                  <a:lnTo>
                    <a:pt x="44453" y="934253"/>
                  </a:lnTo>
                  <a:lnTo>
                    <a:pt x="44448" y="931672"/>
                  </a:lnTo>
                  <a:lnTo>
                    <a:pt x="44439" y="929193"/>
                  </a:lnTo>
                  <a:lnTo>
                    <a:pt x="44430" y="926611"/>
                  </a:lnTo>
                  <a:lnTo>
                    <a:pt x="44359" y="910190"/>
                  </a:lnTo>
                  <a:lnTo>
                    <a:pt x="44319" y="901514"/>
                  </a:lnTo>
                  <a:lnTo>
                    <a:pt x="44271" y="892426"/>
                  </a:lnTo>
                  <a:lnTo>
                    <a:pt x="44222" y="883028"/>
                  </a:lnTo>
                  <a:lnTo>
                    <a:pt x="44169" y="873216"/>
                  </a:lnTo>
                  <a:lnTo>
                    <a:pt x="44106" y="863198"/>
                  </a:lnTo>
                  <a:lnTo>
                    <a:pt x="44040" y="852767"/>
                  </a:lnTo>
                  <a:lnTo>
                    <a:pt x="43969" y="842129"/>
                  </a:lnTo>
                  <a:lnTo>
                    <a:pt x="43893" y="831079"/>
                  </a:lnTo>
                  <a:lnTo>
                    <a:pt x="43809" y="819821"/>
                  </a:lnTo>
                  <a:lnTo>
                    <a:pt x="43720" y="808254"/>
                  </a:lnTo>
                  <a:lnTo>
                    <a:pt x="43623" y="796480"/>
                  </a:lnTo>
                  <a:lnTo>
                    <a:pt x="43520" y="784294"/>
                  </a:lnTo>
                  <a:lnTo>
                    <a:pt x="43414" y="772004"/>
                  </a:lnTo>
                  <a:lnTo>
                    <a:pt x="43294" y="759404"/>
                  </a:lnTo>
                  <a:lnTo>
                    <a:pt x="43174" y="746494"/>
                  </a:lnTo>
                  <a:lnTo>
                    <a:pt x="43041" y="733481"/>
                  </a:lnTo>
                  <a:lnTo>
                    <a:pt x="42903" y="720158"/>
                  </a:lnTo>
                  <a:lnTo>
                    <a:pt x="42757" y="706629"/>
                  </a:lnTo>
                  <a:lnTo>
                    <a:pt x="42602" y="692893"/>
                  </a:lnTo>
                  <a:lnTo>
                    <a:pt x="42442" y="678950"/>
                  </a:lnTo>
                  <a:lnTo>
                    <a:pt x="42269" y="664904"/>
                  </a:lnTo>
                  <a:lnTo>
                    <a:pt x="42087" y="650549"/>
                  </a:lnTo>
                  <a:lnTo>
                    <a:pt x="41900" y="636090"/>
                  </a:lnTo>
                  <a:lnTo>
                    <a:pt x="41700" y="621527"/>
                  </a:lnTo>
                  <a:lnTo>
                    <a:pt x="41492" y="606655"/>
                  </a:lnTo>
                  <a:lnTo>
                    <a:pt x="41274" y="591783"/>
                  </a:lnTo>
                  <a:lnTo>
                    <a:pt x="41048" y="576705"/>
                  </a:lnTo>
                  <a:lnTo>
                    <a:pt x="40808" y="561523"/>
                  </a:lnTo>
                  <a:lnTo>
                    <a:pt x="40564" y="546135"/>
                  </a:lnTo>
                  <a:lnTo>
                    <a:pt x="40302" y="530746"/>
                  </a:lnTo>
                  <a:lnTo>
                    <a:pt x="40036" y="515151"/>
                  </a:lnTo>
                  <a:lnTo>
                    <a:pt x="39756" y="499453"/>
                  </a:lnTo>
                  <a:lnTo>
                    <a:pt x="39463" y="483755"/>
                  </a:lnTo>
                  <a:lnTo>
                    <a:pt x="39161" y="467953"/>
                  </a:lnTo>
                  <a:lnTo>
                    <a:pt x="38846" y="452048"/>
                  </a:lnTo>
                  <a:lnTo>
                    <a:pt x="38518" y="436040"/>
                  </a:lnTo>
                  <a:lnTo>
                    <a:pt x="38180" y="420032"/>
                  </a:lnTo>
                  <a:lnTo>
                    <a:pt x="37830" y="404024"/>
                  </a:lnTo>
                  <a:lnTo>
                    <a:pt x="37466" y="387913"/>
                  </a:lnTo>
                  <a:lnTo>
                    <a:pt x="37279" y="379857"/>
                  </a:lnTo>
                  <a:lnTo>
                    <a:pt x="37093" y="371698"/>
                  </a:lnTo>
                  <a:lnTo>
                    <a:pt x="36898" y="363642"/>
                  </a:lnTo>
                  <a:lnTo>
                    <a:pt x="36702" y="355587"/>
                  </a:lnTo>
                  <a:lnTo>
                    <a:pt x="36502" y="347531"/>
                  </a:lnTo>
                  <a:lnTo>
                    <a:pt x="36298" y="339372"/>
                  </a:lnTo>
                  <a:lnTo>
                    <a:pt x="36094" y="331316"/>
                  </a:lnTo>
                  <a:lnTo>
                    <a:pt x="35885" y="323261"/>
                  </a:lnTo>
                  <a:lnTo>
                    <a:pt x="35672" y="315102"/>
                  </a:lnTo>
                  <a:lnTo>
                    <a:pt x="35455" y="307046"/>
                  </a:lnTo>
                  <a:lnTo>
                    <a:pt x="35237" y="298990"/>
                  </a:lnTo>
                  <a:lnTo>
                    <a:pt x="35011" y="290831"/>
                  </a:lnTo>
                  <a:lnTo>
                    <a:pt x="34785" y="282776"/>
                  </a:lnTo>
                  <a:lnTo>
                    <a:pt x="34554" y="274720"/>
                  </a:lnTo>
                  <a:lnTo>
                    <a:pt x="34323" y="266664"/>
                  </a:lnTo>
                  <a:lnTo>
                    <a:pt x="34083" y="258608"/>
                  </a:lnTo>
                  <a:lnTo>
                    <a:pt x="33844" y="250553"/>
                  </a:lnTo>
                  <a:lnTo>
                    <a:pt x="33599" y="242497"/>
                  </a:lnTo>
                  <a:lnTo>
                    <a:pt x="33351" y="234441"/>
                  </a:lnTo>
                  <a:lnTo>
                    <a:pt x="33098" y="226489"/>
                  </a:lnTo>
                  <a:lnTo>
                    <a:pt x="32840" y="218433"/>
                  </a:lnTo>
                  <a:lnTo>
                    <a:pt x="32583" y="210481"/>
                  </a:lnTo>
                  <a:lnTo>
                    <a:pt x="32317" y="202425"/>
                  </a:lnTo>
                  <a:lnTo>
                    <a:pt x="32050" y="194473"/>
                  </a:lnTo>
                  <a:lnTo>
                    <a:pt x="31779" y="186624"/>
                  </a:lnTo>
                  <a:lnTo>
                    <a:pt x="31504" y="178671"/>
                  </a:lnTo>
                  <a:lnTo>
                    <a:pt x="31225" y="170719"/>
                  </a:lnTo>
                  <a:lnTo>
                    <a:pt x="30945" y="162870"/>
                  </a:lnTo>
                  <a:lnTo>
                    <a:pt x="30656" y="155021"/>
                  </a:lnTo>
                  <a:lnTo>
                    <a:pt x="30368" y="147171"/>
                  </a:lnTo>
                  <a:lnTo>
                    <a:pt x="30070" y="139322"/>
                  </a:lnTo>
                  <a:lnTo>
                    <a:pt x="29773" y="131576"/>
                  </a:lnTo>
                  <a:lnTo>
                    <a:pt x="29471" y="123727"/>
                  </a:lnTo>
                  <a:lnTo>
                    <a:pt x="29165" y="115982"/>
                  </a:lnTo>
                  <a:lnTo>
                    <a:pt x="28854" y="108339"/>
                  </a:lnTo>
                  <a:lnTo>
                    <a:pt x="28539" y="100593"/>
                  </a:lnTo>
                  <a:lnTo>
                    <a:pt x="28219" y="92951"/>
                  </a:lnTo>
                  <a:lnTo>
                    <a:pt x="27895" y="85308"/>
                  </a:lnTo>
                  <a:lnTo>
                    <a:pt x="27567" y="77769"/>
                  </a:lnTo>
                  <a:lnTo>
                    <a:pt x="27234" y="70229"/>
                  </a:lnTo>
                  <a:lnTo>
                    <a:pt x="26897" y="62690"/>
                  </a:lnTo>
                  <a:lnTo>
                    <a:pt x="26559" y="55151"/>
                  </a:lnTo>
                  <a:lnTo>
                    <a:pt x="26213" y="47715"/>
                  </a:lnTo>
                  <a:lnTo>
                    <a:pt x="25862" y="40279"/>
                  </a:lnTo>
                  <a:lnTo>
                    <a:pt x="25512" y="32946"/>
                  </a:lnTo>
                  <a:lnTo>
                    <a:pt x="25152" y="25613"/>
                  </a:lnTo>
                  <a:lnTo>
                    <a:pt x="24997" y="22515"/>
                  </a:lnTo>
                  <a:lnTo>
                    <a:pt x="24837" y="19726"/>
                  </a:lnTo>
                  <a:lnTo>
                    <a:pt x="24673" y="17041"/>
                  </a:lnTo>
                  <a:lnTo>
                    <a:pt x="24504" y="14666"/>
                  </a:lnTo>
                  <a:lnTo>
                    <a:pt x="24331" y="12394"/>
                  </a:lnTo>
                  <a:lnTo>
                    <a:pt x="24153" y="10225"/>
                  </a:lnTo>
                  <a:lnTo>
                    <a:pt x="23971" y="8366"/>
                  </a:lnTo>
                  <a:lnTo>
                    <a:pt x="23789" y="6610"/>
                  </a:lnTo>
                  <a:lnTo>
                    <a:pt x="23603" y="5061"/>
                  </a:lnTo>
                  <a:lnTo>
                    <a:pt x="23412" y="3822"/>
                  </a:lnTo>
                  <a:lnTo>
                    <a:pt x="23217" y="2686"/>
                  </a:lnTo>
                  <a:lnTo>
                    <a:pt x="23026" y="1756"/>
                  </a:lnTo>
                  <a:lnTo>
                    <a:pt x="22826" y="930"/>
                  </a:lnTo>
                  <a:lnTo>
                    <a:pt x="22626" y="413"/>
                  </a:lnTo>
                  <a:lnTo>
                    <a:pt x="22427" y="104"/>
                  </a:lnTo>
                  <a:lnTo>
                    <a:pt x="22227" y="0"/>
                  </a:lnTo>
                  <a:close/>
                </a:path>
              </a:pathLst>
            </a:custGeom>
            <a:gradFill>
              <a:gsLst>
                <a:gs pos="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rot="10800000">
              <a:off x="4447654" y="2215677"/>
              <a:ext cx="629134" cy="777383"/>
            </a:xfrm>
            <a:custGeom>
              <a:avLst/>
              <a:gdLst/>
              <a:ahLst/>
              <a:cxnLst/>
              <a:rect l="l" t="t" r="r" b="b"/>
              <a:pathLst>
                <a:path w="40271" h="1098775" extrusionOk="0">
                  <a:moveTo>
                    <a:pt x="20136" y="0"/>
                  </a:moveTo>
                  <a:lnTo>
                    <a:pt x="20034" y="104"/>
                  </a:lnTo>
                  <a:lnTo>
                    <a:pt x="19927" y="207"/>
                  </a:lnTo>
                  <a:lnTo>
                    <a:pt x="19825" y="517"/>
                  </a:lnTo>
                  <a:lnTo>
                    <a:pt x="19723" y="826"/>
                  </a:lnTo>
                  <a:lnTo>
                    <a:pt x="19621" y="1343"/>
                  </a:lnTo>
                  <a:lnTo>
                    <a:pt x="19519" y="1963"/>
                  </a:lnTo>
                  <a:lnTo>
                    <a:pt x="19421" y="2582"/>
                  </a:lnTo>
                  <a:lnTo>
                    <a:pt x="19319" y="3408"/>
                  </a:lnTo>
                  <a:lnTo>
                    <a:pt x="19221" y="4338"/>
                  </a:lnTo>
                  <a:lnTo>
                    <a:pt x="19128" y="5267"/>
                  </a:lnTo>
                  <a:lnTo>
                    <a:pt x="19030" y="6403"/>
                  </a:lnTo>
                  <a:lnTo>
                    <a:pt x="18937" y="7643"/>
                  </a:lnTo>
                  <a:lnTo>
                    <a:pt x="18848" y="8985"/>
                  </a:lnTo>
                  <a:lnTo>
                    <a:pt x="18760" y="10328"/>
                  </a:lnTo>
                  <a:lnTo>
                    <a:pt x="18671" y="11877"/>
                  </a:lnTo>
                  <a:lnTo>
                    <a:pt x="18587" y="13530"/>
                  </a:lnTo>
                  <a:lnTo>
                    <a:pt x="18236" y="20656"/>
                  </a:lnTo>
                  <a:lnTo>
                    <a:pt x="17894" y="27885"/>
                  </a:lnTo>
                  <a:lnTo>
                    <a:pt x="17552" y="35115"/>
                  </a:lnTo>
                  <a:lnTo>
                    <a:pt x="17219" y="42448"/>
                  </a:lnTo>
                  <a:lnTo>
                    <a:pt x="16886" y="49677"/>
                  </a:lnTo>
                  <a:lnTo>
                    <a:pt x="16558" y="57010"/>
                  </a:lnTo>
                  <a:lnTo>
                    <a:pt x="16234" y="64446"/>
                  </a:lnTo>
                  <a:lnTo>
                    <a:pt x="15914" y="71882"/>
                  </a:lnTo>
                  <a:lnTo>
                    <a:pt x="15604" y="79318"/>
                  </a:lnTo>
                  <a:lnTo>
                    <a:pt x="15293" y="86754"/>
                  </a:lnTo>
                  <a:lnTo>
                    <a:pt x="14982" y="94293"/>
                  </a:lnTo>
                  <a:lnTo>
                    <a:pt x="14680" y="101832"/>
                  </a:lnTo>
                  <a:lnTo>
                    <a:pt x="14383" y="109372"/>
                  </a:lnTo>
                  <a:lnTo>
                    <a:pt x="14090" y="117014"/>
                  </a:lnTo>
                  <a:lnTo>
                    <a:pt x="13797" y="124554"/>
                  </a:lnTo>
                  <a:lnTo>
                    <a:pt x="13513" y="132196"/>
                  </a:lnTo>
                  <a:lnTo>
                    <a:pt x="13229" y="139942"/>
                  </a:lnTo>
                  <a:lnTo>
                    <a:pt x="12954" y="147585"/>
                  </a:lnTo>
                  <a:lnTo>
                    <a:pt x="12678" y="155330"/>
                  </a:lnTo>
                  <a:lnTo>
                    <a:pt x="12408" y="163076"/>
                  </a:lnTo>
                  <a:lnTo>
                    <a:pt x="12141" y="170822"/>
                  </a:lnTo>
                  <a:lnTo>
                    <a:pt x="11875" y="178568"/>
                  </a:lnTo>
                  <a:lnTo>
                    <a:pt x="11617" y="186314"/>
                  </a:lnTo>
                  <a:lnTo>
                    <a:pt x="11360" y="194163"/>
                  </a:lnTo>
                  <a:lnTo>
                    <a:pt x="11111" y="201909"/>
                  </a:lnTo>
                  <a:lnTo>
                    <a:pt x="10863" y="209758"/>
                  </a:lnTo>
                  <a:lnTo>
                    <a:pt x="10619" y="217607"/>
                  </a:lnTo>
                  <a:lnTo>
                    <a:pt x="10375" y="225456"/>
                  </a:lnTo>
                  <a:lnTo>
                    <a:pt x="10139" y="233305"/>
                  </a:lnTo>
                  <a:lnTo>
                    <a:pt x="9904" y="241154"/>
                  </a:lnTo>
                  <a:lnTo>
                    <a:pt x="9678" y="249107"/>
                  </a:lnTo>
                  <a:lnTo>
                    <a:pt x="9451" y="256956"/>
                  </a:lnTo>
                  <a:lnTo>
                    <a:pt x="9225" y="264908"/>
                  </a:lnTo>
                  <a:lnTo>
                    <a:pt x="9007" y="272758"/>
                  </a:lnTo>
                  <a:lnTo>
                    <a:pt x="8790" y="280710"/>
                  </a:lnTo>
                  <a:lnTo>
                    <a:pt x="8577" y="288559"/>
                  </a:lnTo>
                  <a:lnTo>
                    <a:pt x="8368" y="296511"/>
                  </a:lnTo>
                  <a:lnTo>
                    <a:pt x="8164" y="304361"/>
                  </a:lnTo>
                  <a:lnTo>
                    <a:pt x="7960" y="312313"/>
                  </a:lnTo>
                  <a:lnTo>
                    <a:pt x="7760" y="320265"/>
                  </a:lnTo>
                  <a:lnTo>
                    <a:pt x="7565" y="328115"/>
                  </a:lnTo>
                  <a:lnTo>
                    <a:pt x="7374" y="336067"/>
                  </a:lnTo>
                  <a:lnTo>
                    <a:pt x="7183" y="343916"/>
                  </a:lnTo>
                  <a:lnTo>
                    <a:pt x="6996" y="351868"/>
                  </a:lnTo>
                  <a:lnTo>
                    <a:pt x="6637" y="367567"/>
                  </a:lnTo>
                  <a:lnTo>
                    <a:pt x="6286" y="383265"/>
                  </a:lnTo>
                  <a:lnTo>
                    <a:pt x="5949" y="398963"/>
                  </a:lnTo>
                  <a:lnTo>
                    <a:pt x="5620" y="414662"/>
                  </a:lnTo>
                  <a:lnTo>
                    <a:pt x="5305" y="430153"/>
                  </a:lnTo>
                  <a:lnTo>
                    <a:pt x="5003" y="445645"/>
                  </a:lnTo>
                  <a:lnTo>
                    <a:pt x="4715" y="461137"/>
                  </a:lnTo>
                  <a:lnTo>
                    <a:pt x="4435" y="476422"/>
                  </a:lnTo>
                  <a:lnTo>
                    <a:pt x="4164" y="491604"/>
                  </a:lnTo>
                  <a:lnTo>
                    <a:pt x="3907" y="506786"/>
                  </a:lnTo>
                  <a:lnTo>
                    <a:pt x="3658" y="521761"/>
                  </a:lnTo>
                  <a:lnTo>
                    <a:pt x="3423" y="536633"/>
                  </a:lnTo>
                  <a:lnTo>
                    <a:pt x="3197" y="551402"/>
                  </a:lnTo>
                  <a:lnTo>
                    <a:pt x="2979" y="566067"/>
                  </a:lnTo>
                  <a:lnTo>
                    <a:pt x="2771" y="580526"/>
                  </a:lnTo>
                  <a:lnTo>
                    <a:pt x="2571" y="594778"/>
                  </a:lnTo>
                  <a:lnTo>
                    <a:pt x="2384" y="608927"/>
                  </a:lnTo>
                  <a:lnTo>
                    <a:pt x="2202" y="622870"/>
                  </a:lnTo>
                  <a:lnTo>
                    <a:pt x="2034" y="636606"/>
                  </a:lnTo>
                  <a:lnTo>
                    <a:pt x="1869" y="650239"/>
                  </a:lnTo>
                  <a:lnTo>
                    <a:pt x="1714" y="663665"/>
                  </a:lnTo>
                  <a:lnTo>
                    <a:pt x="1568" y="676781"/>
                  </a:lnTo>
                  <a:lnTo>
                    <a:pt x="1430" y="689691"/>
                  </a:lnTo>
                  <a:lnTo>
                    <a:pt x="1301" y="702497"/>
                  </a:lnTo>
                  <a:lnTo>
                    <a:pt x="1177" y="714994"/>
                  </a:lnTo>
                  <a:lnTo>
                    <a:pt x="1062" y="727181"/>
                  </a:lnTo>
                  <a:lnTo>
                    <a:pt x="951" y="739161"/>
                  </a:lnTo>
                  <a:lnTo>
                    <a:pt x="849" y="750935"/>
                  </a:lnTo>
                  <a:lnTo>
                    <a:pt x="755" y="762295"/>
                  </a:lnTo>
                  <a:lnTo>
                    <a:pt x="667" y="773553"/>
                  </a:lnTo>
                  <a:lnTo>
                    <a:pt x="582" y="784397"/>
                  </a:lnTo>
                  <a:lnTo>
                    <a:pt x="507" y="794931"/>
                  </a:lnTo>
                  <a:lnTo>
                    <a:pt x="436" y="805259"/>
                  </a:lnTo>
                  <a:lnTo>
                    <a:pt x="369" y="815174"/>
                  </a:lnTo>
                  <a:lnTo>
                    <a:pt x="307" y="824882"/>
                  </a:lnTo>
                  <a:lnTo>
                    <a:pt x="254" y="834177"/>
                  </a:lnTo>
                  <a:lnTo>
                    <a:pt x="200" y="843162"/>
                  </a:lnTo>
                  <a:lnTo>
                    <a:pt x="156" y="851734"/>
                  </a:lnTo>
                  <a:lnTo>
                    <a:pt x="76" y="867846"/>
                  </a:lnTo>
                  <a:lnTo>
                    <a:pt x="14" y="882511"/>
                  </a:lnTo>
                  <a:lnTo>
                    <a:pt x="5" y="885196"/>
                  </a:lnTo>
                  <a:lnTo>
                    <a:pt x="1" y="887882"/>
                  </a:lnTo>
                  <a:lnTo>
                    <a:pt x="5" y="890464"/>
                  </a:lnTo>
                  <a:lnTo>
                    <a:pt x="14" y="893149"/>
                  </a:lnTo>
                  <a:lnTo>
                    <a:pt x="27" y="895627"/>
                  </a:lnTo>
                  <a:lnTo>
                    <a:pt x="50" y="898209"/>
                  </a:lnTo>
                  <a:lnTo>
                    <a:pt x="72" y="900688"/>
                  </a:lnTo>
                  <a:lnTo>
                    <a:pt x="103" y="903167"/>
                  </a:lnTo>
                  <a:lnTo>
                    <a:pt x="138" y="905645"/>
                  </a:lnTo>
                  <a:lnTo>
                    <a:pt x="178" y="908021"/>
                  </a:lnTo>
                  <a:lnTo>
                    <a:pt x="218" y="910293"/>
                  </a:lnTo>
                  <a:lnTo>
                    <a:pt x="267" y="912565"/>
                  </a:lnTo>
                  <a:lnTo>
                    <a:pt x="320" y="914734"/>
                  </a:lnTo>
                  <a:lnTo>
                    <a:pt x="378" y="916903"/>
                  </a:lnTo>
                  <a:lnTo>
                    <a:pt x="440" y="918968"/>
                  </a:lnTo>
                  <a:lnTo>
                    <a:pt x="507" y="920931"/>
                  </a:lnTo>
                  <a:lnTo>
                    <a:pt x="573" y="922893"/>
                  </a:lnTo>
                  <a:lnTo>
                    <a:pt x="649" y="924752"/>
                  </a:lnTo>
                  <a:lnTo>
                    <a:pt x="724" y="926508"/>
                  </a:lnTo>
                  <a:lnTo>
                    <a:pt x="804" y="928263"/>
                  </a:lnTo>
                  <a:lnTo>
                    <a:pt x="888" y="929812"/>
                  </a:lnTo>
                  <a:lnTo>
                    <a:pt x="977" y="931362"/>
                  </a:lnTo>
                  <a:lnTo>
                    <a:pt x="1066" y="932808"/>
                  </a:lnTo>
                  <a:lnTo>
                    <a:pt x="1164" y="934047"/>
                  </a:lnTo>
                  <a:lnTo>
                    <a:pt x="1257" y="935286"/>
                  </a:lnTo>
                  <a:lnTo>
                    <a:pt x="1359" y="936422"/>
                  </a:lnTo>
                  <a:lnTo>
                    <a:pt x="1461" y="937455"/>
                  </a:lnTo>
                  <a:lnTo>
                    <a:pt x="1568" y="938281"/>
                  </a:lnTo>
                  <a:lnTo>
                    <a:pt x="1674" y="939107"/>
                  </a:lnTo>
                  <a:lnTo>
                    <a:pt x="1781" y="939830"/>
                  </a:lnTo>
                  <a:lnTo>
                    <a:pt x="1896" y="940347"/>
                  </a:lnTo>
                  <a:lnTo>
                    <a:pt x="2012" y="940760"/>
                  </a:lnTo>
                  <a:lnTo>
                    <a:pt x="2305" y="941689"/>
                  </a:lnTo>
                  <a:lnTo>
                    <a:pt x="2602" y="942825"/>
                  </a:lnTo>
                  <a:lnTo>
                    <a:pt x="2904" y="943962"/>
                  </a:lnTo>
                  <a:lnTo>
                    <a:pt x="3206" y="945304"/>
                  </a:lnTo>
                  <a:lnTo>
                    <a:pt x="3512" y="946647"/>
                  </a:lnTo>
                  <a:lnTo>
                    <a:pt x="3814" y="948093"/>
                  </a:lnTo>
                  <a:lnTo>
                    <a:pt x="4120" y="949745"/>
                  </a:lnTo>
                  <a:lnTo>
                    <a:pt x="4431" y="951398"/>
                  </a:lnTo>
                  <a:lnTo>
                    <a:pt x="4737" y="953050"/>
                  </a:lnTo>
                  <a:lnTo>
                    <a:pt x="5048" y="954909"/>
                  </a:lnTo>
                  <a:lnTo>
                    <a:pt x="5359" y="956871"/>
                  </a:lnTo>
                  <a:lnTo>
                    <a:pt x="5669" y="958834"/>
                  </a:lnTo>
                  <a:lnTo>
                    <a:pt x="5984" y="960899"/>
                  </a:lnTo>
                  <a:lnTo>
                    <a:pt x="6295" y="962965"/>
                  </a:lnTo>
                  <a:lnTo>
                    <a:pt x="6606" y="965237"/>
                  </a:lnTo>
                  <a:lnTo>
                    <a:pt x="6921" y="967406"/>
                  </a:lnTo>
                  <a:lnTo>
                    <a:pt x="7542" y="972156"/>
                  </a:lnTo>
                  <a:lnTo>
                    <a:pt x="8168" y="977114"/>
                  </a:lnTo>
                  <a:lnTo>
                    <a:pt x="8785" y="982174"/>
                  </a:lnTo>
                  <a:lnTo>
                    <a:pt x="9402" y="987442"/>
                  </a:lnTo>
                  <a:lnTo>
                    <a:pt x="10011" y="992915"/>
                  </a:lnTo>
                  <a:lnTo>
                    <a:pt x="10614" y="998492"/>
                  </a:lnTo>
                  <a:lnTo>
                    <a:pt x="11213" y="1004173"/>
                  </a:lnTo>
                  <a:lnTo>
                    <a:pt x="11799" y="1009853"/>
                  </a:lnTo>
                  <a:lnTo>
                    <a:pt x="12376" y="1015740"/>
                  </a:lnTo>
                  <a:lnTo>
                    <a:pt x="12945" y="1021523"/>
                  </a:lnTo>
                  <a:lnTo>
                    <a:pt x="13495" y="1027307"/>
                  </a:lnTo>
                  <a:lnTo>
                    <a:pt x="14037" y="1033090"/>
                  </a:lnTo>
                  <a:lnTo>
                    <a:pt x="14560" y="1038874"/>
                  </a:lnTo>
                  <a:lnTo>
                    <a:pt x="15071" y="1044554"/>
                  </a:lnTo>
                  <a:lnTo>
                    <a:pt x="15564" y="1050131"/>
                  </a:lnTo>
                  <a:lnTo>
                    <a:pt x="16039" y="1055605"/>
                  </a:lnTo>
                  <a:lnTo>
                    <a:pt x="16491" y="1060872"/>
                  </a:lnTo>
                  <a:lnTo>
                    <a:pt x="16926" y="1066036"/>
                  </a:lnTo>
                  <a:lnTo>
                    <a:pt x="17725" y="1075744"/>
                  </a:lnTo>
                  <a:lnTo>
                    <a:pt x="18427" y="1084523"/>
                  </a:lnTo>
                  <a:lnTo>
                    <a:pt x="19022" y="1092062"/>
                  </a:lnTo>
                  <a:lnTo>
                    <a:pt x="19155" y="1093611"/>
                  </a:lnTo>
                  <a:lnTo>
                    <a:pt x="19288" y="1094954"/>
                  </a:lnTo>
                  <a:lnTo>
                    <a:pt x="19426" y="1096193"/>
                  </a:lnTo>
                  <a:lnTo>
                    <a:pt x="19563" y="1097123"/>
                  </a:lnTo>
                  <a:lnTo>
                    <a:pt x="19705" y="1097846"/>
                  </a:lnTo>
                  <a:lnTo>
                    <a:pt x="19847" y="1098362"/>
                  </a:lnTo>
                  <a:lnTo>
                    <a:pt x="19994" y="1098672"/>
                  </a:lnTo>
                  <a:lnTo>
                    <a:pt x="20136" y="1098775"/>
                  </a:lnTo>
                  <a:lnTo>
                    <a:pt x="20278" y="1098672"/>
                  </a:lnTo>
                  <a:lnTo>
                    <a:pt x="20424" y="1098362"/>
                  </a:lnTo>
                  <a:lnTo>
                    <a:pt x="20566" y="1097846"/>
                  </a:lnTo>
                  <a:lnTo>
                    <a:pt x="20708" y="1097123"/>
                  </a:lnTo>
                  <a:lnTo>
                    <a:pt x="20846" y="1096193"/>
                  </a:lnTo>
                  <a:lnTo>
                    <a:pt x="20984" y="1094954"/>
                  </a:lnTo>
                  <a:lnTo>
                    <a:pt x="21117" y="1093611"/>
                  </a:lnTo>
                  <a:lnTo>
                    <a:pt x="21250" y="1092062"/>
                  </a:lnTo>
                  <a:lnTo>
                    <a:pt x="21845" y="1084523"/>
                  </a:lnTo>
                  <a:lnTo>
                    <a:pt x="22546" y="1075744"/>
                  </a:lnTo>
                  <a:lnTo>
                    <a:pt x="23345" y="1066036"/>
                  </a:lnTo>
                  <a:lnTo>
                    <a:pt x="23780" y="1060872"/>
                  </a:lnTo>
                  <a:lnTo>
                    <a:pt x="24233" y="1055605"/>
                  </a:lnTo>
                  <a:lnTo>
                    <a:pt x="24708" y="1050131"/>
                  </a:lnTo>
                  <a:lnTo>
                    <a:pt x="25201" y="1044554"/>
                  </a:lnTo>
                  <a:lnTo>
                    <a:pt x="25711" y="1038874"/>
                  </a:lnTo>
                  <a:lnTo>
                    <a:pt x="26235" y="1033090"/>
                  </a:lnTo>
                  <a:lnTo>
                    <a:pt x="26776" y="1027307"/>
                  </a:lnTo>
                  <a:lnTo>
                    <a:pt x="27327" y="1021523"/>
                  </a:lnTo>
                  <a:lnTo>
                    <a:pt x="27895" y="1015740"/>
                  </a:lnTo>
                  <a:lnTo>
                    <a:pt x="28472" y="1009853"/>
                  </a:lnTo>
                  <a:lnTo>
                    <a:pt x="29058" y="1004173"/>
                  </a:lnTo>
                  <a:lnTo>
                    <a:pt x="29657" y="998492"/>
                  </a:lnTo>
                  <a:lnTo>
                    <a:pt x="30261" y="992915"/>
                  </a:lnTo>
                  <a:lnTo>
                    <a:pt x="30869" y="987442"/>
                  </a:lnTo>
                  <a:lnTo>
                    <a:pt x="31486" y="982174"/>
                  </a:lnTo>
                  <a:lnTo>
                    <a:pt x="32103" y="977114"/>
                  </a:lnTo>
                  <a:lnTo>
                    <a:pt x="32729" y="972156"/>
                  </a:lnTo>
                  <a:lnTo>
                    <a:pt x="33351" y="967406"/>
                  </a:lnTo>
                  <a:lnTo>
                    <a:pt x="33666" y="965237"/>
                  </a:lnTo>
                  <a:lnTo>
                    <a:pt x="33976" y="962965"/>
                  </a:lnTo>
                  <a:lnTo>
                    <a:pt x="34287" y="960899"/>
                  </a:lnTo>
                  <a:lnTo>
                    <a:pt x="34602" y="958834"/>
                  </a:lnTo>
                  <a:lnTo>
                    <a:pt x="34913" y="956871"/>
                  </a:lnTo>
                  <a:lnTo>
                    <a:pt x="35224" y="954909"/>
                  </a:lnTo>
                  <a:lnTo>
                    <a:pt x="35535" y="953050"/>
                  </a:lnTo>
                  <a:lnTo>
                    <a:pt x="35841" y="951398"/>
                  </a:lnTo>
                  <a:lnTo>
                    <a:pt x="36152" y="949745"/>
                  </a:lnTo>
                  <a:lnTo>
                    <a:pt x="36458" y="948093"/>
                  </a:lnTo>
                  <a:lnTo>
                    <a:pt x="36760" y="946647"/>
                  </a:lnTo>
                  <a:lnTo>
                    <a:pt x="37066" y="945304"/>
                  </a:lnTo>
                  <a:lnTo>
                    <a:pt x="37368" y="943962"/>
                  </a:lnTo>
                  <a:lnTo>
                    <a:pt x="37670" y="942825"/>
                  </a:lnTo>
                  <a:lnTo>
                    <a:pt x="37967" y="941689"/>
                  </a:lnTo>
                  <a:lnTo>
                    <a:pt x="38260" y="940760"/>
                  </a:lnTo>
                  <a:lnTo>
                    <a:pt x="38375" y="940347"/>
                  </a:lnTo>
                  <a:lnTo>
                    <a:pt x="38491" y="939830"/>
                  </a:lnTo>
                  <a:lnTo>
                    <a:pt x="38597" y="939107"/>
                  </a:lnTo>
                  <a:lnTo>
                    <a:pt x="38704" y="938281"/>
                  </a:lnTo>
                  <a:lnTo>
                    <a:pt x="38810" y="937455"/>
                  </a:lnTo>
                  <a:lnTo>
                    <a:pt x="38913" y="936422"/>
                  </a:lnTo>
                  <a:lnTo>
                    <a:pt x="39015" y="935286"/>
                  </a:lnTo>
                  <a:lnTo>
                    <a:pt x="39108" y="934047"/>
                  </a:lnTo>
                  <a:lnTo>
                    <a:pt x="39206" y="932808"/>
                  </a:lnTo>
                  <a:lnTo>
                    <a:pt x="39294" y="931362"/>
                  </a:lnTo>
                  <a:lnTo>
                    <a:pt x="39383" y="929812"/>
                  </a:lnTo>
                  <a:lnTo>
                    <a:pt x="39467" y="928263"/>
                  </a:lnTo>
                  <a:lnTo>
                    <a:pt x="39547" y="926508"/>
                  </a:lnTo>
                  <a:lnTo>
                    <a:pt x="39623" y="924752"/>
                  </a:lnTo>
                  <a:lnTo>
                    <a:pt x="39698" y="922893"/>
                  </a:lnTo>
                  <a:lnTo>
                    <a:pt x="39765" y="920931"/>
                  </a:lnTo>
                  <a:lnTo>
                    <a:pt x="39831" y="918968"/>
                  </a:lnTo>
                  <a:lnTo>
                    <a:pt x="39894" y="916903"/>
                  </a:lnTo>
                  <a:lnTo>
                    <a:pt x="39951" y="914734"/>
                  </a:lnTo>
                  <a:lnTo>
                    <a:pt x="40005" y="912565"/>
                  </a:lnTo>
                  <a:lnTo>
                    <a:pt x="40053" y="910293"/>
                  </a:lnTo>
                  <a:lnTo>
                    <a:pt x="40093" y="908021"/>
                  </a:lnTo>
                  <a:lnTo>
                    <a:pt x="40133" y="905645"/>
                  </a:lnTo>
                  <a:lnTo>
                    <a:pt x="40169" y="903167"/>
                  </a:lnTo>
                  <a:lnTo>
                    <a:pt x="40200" y="900688"/>
                  </a:lnTo>
                  <a:lnTo>
                    <a:pt x="40222" y="898209"/>
                  </a:lnTo>
                  <a:lnTo>
                    <a:pt x="40244" y="895627"/>
                  </a:lnTo>
                  <a:lnTo>
                    <a:pt x="40258" y="893149"/>
                  </a:lnTo>
                  <a:lnTo>
                    <a:pt x="40266" y="890464"/>
                  </a:lnTo>
                  <a:lnTo>
                    <a:pt x="40271" y="887882"/>
                  </a:lnTo>
                  <a:lnTo>
                    <a:pt x="40266" y="885196"/>
                  </a:lnTo>
                  <a:lnTo>
                    <a:pt x="40258" y="882511"/>
                  </a:lnTo>
                  <a:lnTo>
                    <a:pt x="40195" y="867846"/>
                  </a:lnTo>
                  <a:lnTo>
                    <a:pt x="40116" y="851734"/>
                  </a:lnTo>
                  <a:lnTo>
                    <a:pt x="40071" y="843162"/>
                  </a:lnTo>
                  <a:lnTo>
                    <a:pt x="40018" y="834177"/>
                  </a:lnTo>
                  <a:lnTo>
                    <a:pt x="39965" y="824882"/>
                  </a:lnTo>
                  <a:lnTo>
                    <a:pt x="39902" y="815174"/>
                  </a:lnTo>
                  <a:lnTo>
                    <a:pt x="39836" y="805259"/>
                  </a:lnTo>
                  <a:lnTo>
                    <a:pt x="39765" y="794931"/>
                  </a:lnTo>
                  <a:lnTo>
                    <a:pt x="39689" y="784397"/>
                  </a:lnTo>
                  <a:lnTo>
                    <a:pt x="39605" y="773553"/>
                  </a:lnTo>
                  <a:lnTo>
                    <a:pt x="39516" y="762295"/>
                  </a:lnTo>
                  <a:lnTo>
                    <a:pt x="39423" y="750935"/>
                  </a:lnTo>
                  <a:lnTo>
                    <a:pt x="39321" y="739161"/>
                  </a:lnTo>
                  <a:lnTo>
                    <a:pt x="39210" y="727181"/>
                  </a:lnTo>
                  <a:lnTo>
                    <a:pt x="39095" y="714994"/>
                  </a:lnTo>
                  <a:lnTo>
                    <a:pt x="38970" y="702497"/>
                  </a:lnTo>
                  <a:lnTo>
                    <a:pt x="38842" y="689691"/>
                  </a:lnTo>
                  <a:lnTo>
                    <a:pt x="38704" y="676781"/>
                  </a:lnTo>
                  <a:lnTo>
                    <a:pt x="38557" y="663665"/>
                  </a:lnTo>
                  <a:lnTo>
                    <a:pt x="38402" y="650239"/>
                  </a:lnTo>
                  <a:lnTo>
                    <a:pt x="38238" y="636606"/>
                  </a:lnTo>
                  <a:lnTo>
                    <a:pt x="38069" y="622870"/>
                  </a:lnTo>
                  <a:lnTo>
                    <a:pt x="37887" y="608927"/>
                  </a:lnTo>
                  <a:lnTo>
                    <a:pt x="37701" y="594778"/>
                  </a:lnTo>
                  <a:lnTo>
                    <a:pt x="37501" y="580526"/>
                  </a:lnTo>
                  <a:lnTo>
                    <a:pt x="37292" y="566067"/>
                  </a:lnTo>
                  <a:lnTo>
                    <a:pt x="37075" y="551402"/>
                  </a:lnTo>
                  <a:lnTo>
                    <a:pt x="36848" y="536633"/>
                  </a:lnTo>
                  <a:lnTo>
                    <a:pt x="36613" y="521761"/>
                  </a:lnTo>
                  <a:lnTo>
                    <a:pt x="36365" y="506786"/>
                  </a:lnTo>
                  <a:lnTo>
                    <a:pt x="36107" y="491604"/>
                  </a:lnTo>
                  <a:lnTo>
                    <a:pt x="35836" y="476422"/>
                  </a:lnTo>
                  <a:lnTo>
                    <a:pt x="35557" y="461137"/>
                  </a:lnTo>
                  <a:lnTo>
                    <a:pt x="35268" y="445645"/>
                  </a:lnTo>
                  <a:lnTo>
                    <a:pt x="34966" y="430153"/>
                  </a:lnTo>
                  <a:lnTo>
                    <a:pt x="34651" y="414662"/>
                  </a:lnTo>
                  <a:lnTo>
                    <a:pt x="34323" y="398963"/>
                  </a:lnTo>
                  <a:lnTo>
                    <a:pt x="33985" y="383265"/>
                  </a:lnTo>
                  <a:lnTo>
                    <a:pt x="33635" y="367567"/>
                  </a:lnTo>
                  <a:lnTo>
                    <a:pt x="33275" y="351868"/>
                  </a:lnTo>
                  <a:lnTo>
                    <a:pt x="33089" y="343916"/>
                  </a:lnTo>
                  <a:lnTo>
                    <a:pt x="32898" y="336067"/>
                  </a:lnTo>
                  <a:lnTo>
                    <a:pt x="32707" y="328115"/>
                  </a:lnTo>
                  <a:lnTo>
                    <a:pt x="32512" y="320265"/>
                  </a:lnTo>
                  <a:lnTo>
                    <a:pt x="32312" y="312313"/>
                  </a:lnTo>
                  <a:lnTo>
                    <a:pt x="32108" y="304361"/>
                  </a:lnTo>
                  <a:lnTo>
                    <a:pt x="31903" y="296511"/>
                  </a:lnTo>
                  <a:lnTo>
                    <a:pt x="31695" y="288559"/>
                  </a:lnTo>
                  <a:lnTo>
                    <a:pt x="31482" y="280710"/>
                  </a:lnTo>
                  <a:lnTo>
                    <a:pt x="31264" y="272758"/>
                  </a:lnTo>
                  <a:lnTo>
                    <a:pt x="31047" y="264908"/>
                  </a:lnTo>
                  <a:lnTo>
                    <a:pt x="30820" y="256956"/>
                  </a:lnTo>
                  <a:lnTo>
                    <a:pt x="30594" y="249107"/>
                  </a:lnTo>
                  <a:lnTo>
                    <a:pt x="30368" y="241154"/>
                  </a:lnTo>
                  <a:lnTo>
                    <a:pt x="30132" y="233305"/>
                  </a:lnTo>
                  <a:lnTo>
                    <a:pt x="29897" y="225456"/>
                  </a:lnTo>
                  <a:lnTo>
                    <a:pt x="29653" y="217607"/>
                  </a:lnTo>
                  <a:lnTo>
                    <a:pt x="29409" y="209758"/>
                  </a:lnTo>
                  <a:lnTo>
                    <a:pt x="29160" y="201909"/>
                  </a:lnTo>
                  <a:lnTo>
                    <a:pt x="28912" y="194163"/>
                  </a:lnTo>
                  <a:lnTo>
                    <a:pt x="28654" y="186314"/>
                  </a:lnTo>
                  <a:lnTo>
                    <a:pt x="28397" y="178568"/>
                  </a:lnTo>
                  <a:lnTo>
                    <a:pt x="28130" y="170822"/>
                  </a:lnTo>
                  <a:lnTo>
                    <a:pt x="27864" y="163076"/>
                  </a:lnTo>
                  <a:lnTo>
                    <a:pt x="27593" y="155330"/>
                  </a:lnTo>
                  <a:lnTo>
                    <a:pt x="27318" y="147585"/>
                  </a:lnTo>
                  <a:lnTo>
                    <a:pt x="27043" y="139942"/>
                  </a:lnTo>
                  <a:lnTo>
                    <a:pt x="26759" y="132196"/>
                  </a:lnTo>
                  <a:lnTo>
                    <a:pt x="26475" y="124554"/>
                  </a:lnTo>
                  <a:lnTo>
                    <a:pt x="26182" y="117014"/>
                  </a:lnTo>
                  <a:lnTo>
                    <a:pt x="25889" y="109372"/>
                  </a:lnTo>
                  <a:lnTo>
                    <a:pt x="25591" y="101832"/>
                  </a:lnTo>
                  <a:lnTo>
                    <a:pt x="25289" y="94293"/>
                  </a:lnTo>
                  <a:lnTo>
                    <a:pt x="24979" y="86754"/>
                  </a:lnTo>
                  <a:lnTo>
                    <a:pt x="24668" y="79318"/>
                  </a:lnTo>
                  <a:lnTo>
                    <a:pt x="24357" y="71882"/>
                  </a:lnTo>
                  <a:lnTo>
                    <a:pt x="24038" y="64446"/>
                  </a:lnTo>
                  <a:lnTo>
                    <a:pt x="23714" y="57010"/>
                  </a:lnTo>
                  <a:lnTo>
                    <a:pt x="23385" y="49677"/>
                  </a:lnTo>
                  <a:lnTo>
                    <a:pt x="23052" y="42448"/>
                  </a:lnTo>
                  <a:lnTo>
                    <a:pt x="22719" y="35115"/>
                  </a:lnTo>
                  <a:lnTo>
                    <a:pt x="22377" y="27885"/>
                  </a:lnTo>
                  <a:lnTo>
                    <a:pt x="22036" y="20656"/>
                  </a:lnTo>
                  <a:lnTo>
                    <a:pt x="21685" y="13530"/>
                  </a:lnTo>
                  <a:lnTo>
                    <a:pt x="21601" y="11877"/>
                  </a:lnTo>
                  <a:lnTo>
                    <a:pt x="21512" y="10328"/>
                  </a:lnTo>
                  <a:lnTo>
                    <a:pt x="21423" y="8985"/>
                  </a:lnTo>
                  <a:lnTo>
                    <a:pt x="21334" y="7643"/>
                  </a:lnTo>
                  <a:lnTo>
                    <a:pt x="21241" y="6403"/>
                  </a:lnTo>
                  <a:lnTo>
                    <a:pt x="21143" y="5267"/>
                  </a:lnTo>
                  <a:lnTo>
                    <a:pt x="21050" y="4338"/>
                  </a:lnTo>
                  <a:lnTo>
                    <a:pt x="20953" y="3408"/>
                  </a:lnTo>
                  <a:lnTo>
                    <a:pt x="20850" y="2582"/>
                  </a:lnTo>
                  <a:lnTo>
                    <a:pt x="20753" y="1963"/>
                  </a:lnTo>
                  <a:lnTo>
                    <a:pt x="20651" y="1343"/>
                  </a:lnTo>
                  <a:lnTo>
                    <a:pt x="20549" y="826"/>
                  </a:lnTo>
                  <a:lnTo>
                    <a:pt x="20447" y="517"/>
                  </a:lnTo>
                  <a:lnTo>
                    <a:pt x="20344" y="207"/>
                  </a:lnTo>
                  <a:lnTo>
                    <a:pt x="20238" y="104"/>
                  </a:lnTo>
                  <a:lnTo>
                    <a:pt x="20136" y="0"/>
                  </a:lnTo>
                  <a:close/>
                </a:path>
              </a:pathLst>
            </a:custGeom>
            <a:gradFill>
              <a:gsLst>
                <a:gs pos="0">
                  <a:schemeClr val="accent2"/>
                </a:gs>
                <a:gs pos="100000">
                  <a:schemeClr val="accent3"/>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rot="10800000">
              <a:off x="4579760" y="2372392"/>
              <a:ext cx="364926" cy="389094"/>
            </a:xfrm>
            <a:custGeom>
              <a:avLst/>
              <a:gdLst/>
              <a:ahLst/>
              <a:cxnLst/>
              <a:rect l="l" t="t" r="r" b="b"/>
              <a:pathLst>
                <a:path w="23359" h="549956" extrusionOk="0">
                  <a:moveTo>
                    <a:pt x="13979" y="1"/>
                  </a:moveTo>
                  <a:lnTo>
                    <a:pt x="13877" y="104"/>
                  </a:lnTo>
                  <a:lnTo>
                    <a:pt x="13775" y="414"/>
                  </a:lnTo>
                  <a:lnTo>
                    <a:pt x="13704" y="724"/>
                  </a:lnTo>
                  <a:lnTo>
                    <a:pt x="13637" y="1034"/>
                  </a:lnTo>
                  <a:lnTo>
                    <a:pt x="13566" y="1550"/>
                  </a:lnTo>
                  <a:lnTo>
                    <a:pt x="13504" y="2066"/>
                  </a:lnTo>
                  <a:lnTo>
                    <a:pt x="13438" y="2789"/>
                  </a:lnTo>
                  <a:lnTo>
                    <a:pt x="13375" y="3512"/>
                  </a:lnTo>
                  <a:lnTo>
                    <a:pt x="13313" y="4235"/>
                  </a:lnTo>
                  <a:lnTo>
                    <a:pt x="13256" y="5165"/>
                  </a:lnTo>
                  <a:lnTo>
                    <a:pt x="13198" y="6094"/>
                  </a:lnTo>
                  <a:lnTo>
                    <a:pt x="13145" y="7127"/>
                  </a:lnTo>
                  <a:lnTo>
                    <a:pt x="13091" y="8160"/>
                  </a:lnTo>
                  <a:lnTo>
                    <a:pt x="13043" y="9399"/>
                  </a:lnTo>
                  <a:lnTo>
                    <a:pt x="12994" y="10535"/>
                  </a:lnTo>
                  <a:lnTo>
                    <a:pt x="12949" y="11878"/>
                  </a:lnTo>
                  <a:lnTo>
                    <a:pt x="12909" y="13220"/>
                  </a:lnTo>
                  <a:lnTo>
                    <a:pt x="12869" y="14563"/>
                  </a:lnTo>
                  <a:lnTo>
                    <a:pt x="187" y="504308"/>
                  </a:lnTo>
                  <a:lnTo>
                    <a:pt x="152" y="505650"/>
                  </a:lnTo>
                  <a:lnTo>
                    <a:pt x="121" y="506993"/>
                  </a:lnTo>
                  <a:lnTo>
                    <a:pt x="94" y="508335"/>
                  </a:lnTo>
                  <a:lnTo>
                    <a:pt x="72" y="509781"/>
                  </a:lnTo>
                  <a:lnTo>
                    <a:pt x="54" y="511227"/>
                  </a:lnTo>
                  <a:lnTo>
                    <a:pt x="36" y="512673"/>
                  </a:lnTo>
                  <a:lnTo>
                    <a:pt x="23" y="514119"/>
                  </a:lnTo>
                  <a:lnTo>
                    <a:pt x="14" y="515565"/>
                  </a:lnTo>
                  <a:lnTo>
                    <a:pt x="5" y="517011"/>
                  </a:lnTo>
                  <a:lnTo>
                    <a:pt x="1" y="518457"/>
                  </a:lnTo>
                  <a:lnTo>
                    <a:pt x="1" y="519903"/>
                  </a:lnTo>
                  <a:lnTo>
                    <a:pt x="1" y="521348"/>
                  </a:lnTo>
                  <a:lnTo>
                    <a:pt x="5" y="522794"/>
                  </a:lnTo>
                  <a:lnTo>
                    <a:pt x="14" y="524240"/>
                  </a:lnTo>
                  <a:lnTo>
                    <a:pt x="23" y="525686"/>
                  </a:lnTo>
                  <a:lnTo>
                    <a:pt x="36" y="527132"/>
                  </a:lnTo>
                  <a:lnTo>
                    <a:pt x="54" y="528475"/>
                  </a:lnTo>
                  <a:lnTo>
                    <a:pt x="72" y="529817"/>
                  </a:lnTo>
                  <a:lnTo>
                    <a:pt x="94" y="531263"/>
                  </a:lnTo>
                  <a:lnTo>
                    <a:pt x="121" y="532503"/>
                  </a:lnTo>
                  <a:lnTo>
                    <a:pt x="147" y="533845"/>
                  </a:lnTo>
                  <a:lnTo>
                    <a:pt x="178" y="535084"/>
                  </a:lnTo>
                  <a:lnTo>
                    <a:pt x="210" y="536324"/>
                  </a:lnTo>
                  <a:lnTo>
                    <a:pt x="245" y="537563"/>
                  </a:lnTo>
                  <a:lnTo>
                    <a:pt x="285" y="538699"/>
                  </a:lnTo>
                  <a:lnTo>
                    <a:pt x="325" y="539835"/>
                  </a:lnTo>
                  <a:lnTo>
                    <a:pt x="369" y="540971"/>
                  </a:lnTo>
                  <a:lnTo>
                    <a:pt x="418" y="542004"/>
                  </a:lnTo>
                  <a:lnTo>
                    <a:pt x="467" y="543037"/>
                  </a:lnTo>
                  <a:lnTo>
                    <a:pt x="516" y="543966"/>
                  </a:lnTo>
                  <a:lnTo>
                    <a:pt x="569" y="544793"/>
                  </a:lnTo>
                  <a:lnTo>
                    <a:pt x="627" y="545722"/>
                  </a:lnTo>
                  <a:lnTo>
                    <a:pt x="684" y="546445"/>
                  </a:lnTo>
                  <a:lnTo>
                    <a:pt x="742" y="547168"/>
                  </a:lnTo>
                  <a:lnTo>
                    <a:pt x="804" y="547788"/>
                  </a:lnTo>
                  <a:lnTo>
                    <a:pt x="862" y="548304"/>
                  </a:lnTo>
                  <a:lnTo>
                    <a:pt x="924" y="548717"/>
                  </a:lnTo>
                  <a:lnTo>
                    <a:pt x="986" y="549130"/>
                  </a:lnTo>
                  <a:lnTo>
                    <a:pt x="1048" y="549440"/>
                  </a:lnTo>
                  <a:lnTo>
                    <a:pt x="1111" y="549647"/>
                  </a:lnTo>
                  <a:lnTo>
                    <a:pt x="1173" y="549853"/>
                  </a:lnTo>
                  <a:lnTo>
                    <a:pt x="1235" y="549956"/>
                  </a:lnTo>
                  <a:lnTo>
                    <a:pt x="1364" y="549956"/>
                  </a:lnTo>
                  <a:lnTo>
                    <a:pt x="1426" y="549853"/>
                  </a:lnTo>
                  <a:lnTo>
                    <a:pt x="1488" y="549647"/>
                  </a:lnTo>
                  <a:lnTo>
                    <a:pt x="1546" y="549440"/>
                  </a:lnTo>
                  <a:lnTo>
                    <a:pt x="1608" y="549130"/>
                  </a:lnTo>
                  <a:lnTo>
                    <a:pt x="1670" y="548717"/>
                  </a:lnTo>
                  <a:lnTo>
                    <a:pt x="1728" y="548304"/>
                  </a:lnTo>
                  <a:lnTo>
                    <a:pt x="1785" y="547788"/>
                  </a:lnTo>
                  <a:lnTo>
                    <a:pt x="1843" y="547168"/>
                  </a:lnTo>
                  <a:lnTo>
                    <a:pt x="1901" y="546548"/>
                  </a:lnTo>
                  <a:lnTo>
                    <a:pt x="1954" y="545825"/>
                  </a:lnTo>
                  <a:lnTo>
                    <a:pt x="2007" y="545102"/>
                  </a:lnTo>
                  <a:lnTo>
                    <a:pt x="2061" y="544276"/>
                  </a:lnTo>
                  <a:lnTo>
                    <a:pt x="2109" y="543347"/>
                  </a:lnTo>
                  <a:lnTo>
                    <a:pt x="2158" y="542417"/>
                  </a:lnTo>
                  <a:lnTo>
                    <a:pt x="2203" y="541384"/>
                  </a:lnTo>
                  <a:lnTo>
                    <a:pt x="2247" y="540248"/>
                  </a:lnTo>
                  <a:lnTo>
                    <a:pt x="2291" y="539112"/>
                  </a:lnTo>
                  <a:lnTo>
                    <a:pt x="2331" y="537976"/>
                  </a:lnTo>
                  <a:lnTo>
                    <a:pt x="2371" y="536737"/>
                  </a:lnTo>
                  <a:lnTo>
                    <a:pt x="2407" y="535394"/>
                  </a:lnTo>
                  <a:lnTo>
                    <a:pt x="14299" y="76323"/>
                  </a:lnTo>
                  <a:lnTo>
                    <a:pt x="21219" y="215129"/>
                  </a:lnTo>
                  <a:lnTo>
                    <a:pt x="21268" y="216162"/>
                  </a:lnTo>
                  <a:lnTo>
                    <a:pt x="21321" y="217091"/>
                  </a:lnTo>
                  <a:lnTo>
                    <a:pt x="21374" y="217918"/>
                  </a:lnTo>
                  <a:lnTo>
                    <a:pt x="21432" y="218640"/>
                  </a:lnTo>
                  <a:lnTo>
                    <a:pt x="21490" y="219363"/>
                  </a:lnTo>
                  <a:lnTo>
                    <a:pt x="21548" y="219983"/>
                  </a:lnTo>
                  <a:lnTo>
                    <a:pt x="21605" y="220499"/>
                  </a:lnTo>
                  <a:lnTo>
                    <a:pt x="21667" y="221016"/>
                  </a:lnTo>
                  <a:lnTo>
                    <a:pt x="21725" y="221429"/>
                  </a:lnTo>
                  <a:lnTo>
                    <a:pt x="21787" y="221842"/>
                  </a:lnTo>
                  <a:lnTo>
                    <a:pt x="21849" y="222049"/>
                  </a:lnTo>
                  <a:lnTo>
                    <a:pt x="21912" y="222255"/>
                  </a:lnTo>
                  <a:lnTo>
                    <a:pt x="21974" y="222462"/>
                  </a:lnTo>
                  <a:lnTo>
                    <a:pt x="22098" y="222462"/>
                  </a:lnTo>
                  <a:lnTo>
                    <a:pt x="22160" y="222358"/>
                  </a:lnTo>
                  <a:lnTo>
                    <a:pt x="22222" y="222255"/>
                  </a:lnTo>
                  <a:lnTo>
                    <a:pt x="22284" y="222049"/>
                  </a:lnTo>
                  <a:lnTo>
                    <a:pt x="22342" y="221739"/>
                  </a:lnTo>
                  <a:lnTo>
                    <a:pt x="22404" y="221429"/>
                  </a:lnTo>
                  <a:lnTo>
                    <a:pt x="22466" y="221016"/>
                  </a:lnTo>
                  <a:lnTo>
                    <a:pt x="22524" y="220499"/>
                  </a:lnTo>
                  <a:lnTo>
                    <a:pt x="22582" y="219983"/>
                  </a:lnTo>
                  <a:lnTo>
                    <a:pt x="22640" y="219363"/>
                  </a:lnTo>
                  <a:lnTo>
                    <a:pt x="22693" y="218640"/>
                  </a:lnTo>
                  <a:lnTo>
                    <a:pt x="22751" y="217918"/>
                  </a:lnTo>
                  <a:lnTo>
                    <a:pt x="22804" y="217091"/>
                  </a:lnTo>
                  <a:lnTo>
                    <a:pt x="22857" y="216162"/>
                  </a:lnTo>
                  <a:lnTo>
                    <a:pt x="22906" y="215232"/>
                  </a:lnTo>
                  <a:lnTo>
                    <a:pt x="22955" y="214199"/>
                  </a:lnTo>
                  <a:lnTo>
                    <a:pt x="22999" y="213167"/>
                  </a:lnTo>
                  <a:lnTo>
                    <a:pt x="23044" y="212031"/>
                  </a:lnTo>
                  <a:lnTo>
                    <a:pt x="23088" y="210791"/>
                  </a:lnTo>
                  <a:lnTo>
                    <a:pt x="23128" y="209552"/>
                  </a:lnTo>
                  <a:lnTo>
                    <a:pt x="23163" y="208313"/>
                  </a:lnTo>
                  <a:lnTo>
                    <a:pt x="23194" y="206970"/>
                  </a:lnTo>
                  <a:lnTo>
                    <a:pt x="23226" y="205627"/>
                  </a:lnTo>
                  <a:lnTo>
                    <a:pt x="23252" y="204285"/>
                  </a:lnTo>
                  <a:lnTo>
                    <a:pt x="23279" y="202942"/>
                  </a:lnTo>
                  <a:lnTo>
                    <a:pt x="23297" y="201600"/>
                  </a:lnTo>
                  <a:lnTo>
                    <a:pt x="23314" y="200154"/>
                  </a:lnTo>
                  <a:lnTo>
                    <a:pt x="23332" y="198708"/>
                  </a:lnTo>
                  <a:lnTo>
                    <a:pt x="23341" y="197262"/>
                  </a:lnTo>
                  <a:lnTo>
                    <a:pt x="23350" y="195816"/>
                  </a:lnTo>
                  <a:lnTo>
                    <a:pt x="23359" y="194370"/>
                  </a:lnTo>
                  <a:lnTo>
                    <a:pt x="23359" y="192924"/>
                  </a:lnTo>
                  <a:lnTo>
                    <a:pt x="23359" y="191478"/>
                  </a:lnTo>
                  <a:lnTo>
                    <a:pt x="23359" y="190032"/>
                  </a:lnTo>
                  <a:lnTo>
                    <a:pt x="23350" y="188587"/>
                  </a:lnTo>
                  <a:lnTo>
                    <a:pt x="23341" y="187244"/>
                  </a:lnTo>
                  <a:lnTo>
                    <a:pt x="23328" y="185798"/>
                  </a:lnTo>
                  <a:lnTo>
                    <a:pt x="23314" y="184352"/>
                  </a:lnTo>
                  <a:lnTo>
                    <a:pt x="23297" y="183010"/>
                  </a:lnTo>
                  <a:lnTo>
                    <a:pt x="23274" y="181564"/>
                  </a:lnTo>
                  <a:lnTo>
                    <a:pt x="23252" y="180221"/>
                  </a:lnTo>
                  <a:lnTo>
                    <a:pt x="23226" y="178878"/>
                  </a:lnTo>
                  <a:lnTo>
                    <a:pt x="23194" y="177639"/>
                  </a:lnTo>
                  <a:lnTo>
                    <a:pt x="23163" y="176296"/>
                  </a:lnTo>
                  <a:lnTo>
                    <a:pt x="23128" y="175057"/>
                  </a:lnTo>
                  <a:lnTo>
                    <a:pt x="23092" y="173921"/>
                  </a:lnTo>
                  <a:lnTo>
                    <a:pt x="23048" y="172682"/>
                  </a:lnTo>
                  <a:lnTo>
                    <a:pt x="23008" y="171546"/>
                  </a:lnTo>
                  <a:lnTo>
                    <a:pt x="22959" y="170513"/>
                  </a:lnTo>
                  <a:lnTo>
                    <a:pt x="22910" y="169480"/>
                  </a:lnTo>
                  <a:lnTo>
                    <a:pt x="14827" y="7334"/>
                  </a:lnTo>
                  <a:lnTo>
                    <a:pt x="14734" y="5681"/>
                  </a:lnTo>
                  <a:lnTo>
                    <a:pt x="14636" y="4132"/>
                  </a:lnTo>
                  <a:lnTo>
                    <a:pt x="14534" y="2893"/>
                  </a:lnTo>
                  <a:lnTo>
                    <a:pt x="14432" y="1860"/>
                  </a:lnTo>
                  <a:lnTo>
                    <a:pt x="14321" y="1034"/>
                  </a:lnTo>
                  <a:lnTo>
                    <a:pt x="14210" y="517"/>
                  </a:lnTo>
                  <a:lnTo>
                    <a:pt x="14095" y="104"/>
                  </a:lnTo>
                  <a:lnTo>
                    <a:pt x="139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rot="10800000">
              <a:off x="4387460" y="3217285"/>
              <a:ext cx="749521" cy="221400"/>
            </a:xfrm>
            <a:custGeom>
              <a:avLst/>
              <a:gdLst/>
              <a:ahLst/>
              <a:cxnLst/>
              <a:rect l="l" t="t" r="r" b="b"/>
              <a:pathLst>
                <a:path w="47977" h="312933" extrusionOk="0">
                  <a:moveTo>
                    <a:pt x="6118" y="1"/>
                  </a:moveTo>
                  <a:lnTo>
                    <a:pt x="5953" y="207"/>
                  </a:lnTo>
                  <a:lnTo>
                    <a:pt x="5794" y="414"/>
                  </a:lnTo>
                  <a:lnTo>
                    <a:pt x="5634" y="724"/>
                  </a:lnTo>
                  <a:lnTo>
                    <a:pt x="5478" y="1137"/>
                  </a:lnTo>
                  <a:lnTo>
                    <a:pt x="5323" y="1653"/>
                  </a:lnTo>
                  <a:lnTo>
                    <a:pt x="5168" y="2273"/>
                  </a:lnTo>
                  <a:lnTo>
                    <a:pt x="5012" y="2892"/>
                  </a:lnTo>
                  <a:lnTo>
                    <a:pt x="4861" y="3719"/>
                  </a:lnTo>
                  <a:lnTo>
                    <a:pt x="4710" y="4545"/>
                  </a:lnTo>
                  <a:lnTo>
                    <a:pt x="4559" y="5474"/>
                  </a:lnTo>
                  <a:lnTo>
                    <a:pt x="4413" y="6507"/>
                  </a:lnTo>
                  <a:lnTo>
                    <a:pt x="4262" y="7643"/>
                  </a:lnTo>
                  <a:lnTo>
                    <a:pt x="4120" y="8883"/>
                  </a:lnTo>
                  <a:lnTo>
                    <a:pt x="3978" y="10122"/>
                  </a:lnTo>
                  <a:lnTo>
                    <a:pt x="3836" y="11465"/>
                  </a:lnTo>
                  <a:lnTo>
                    <a:pt x="3694" y="12910"/>
                  </a:lnTo>
                  <a:lnTo>
                    <a:pt x="3556" y="14356"/>
                  </a:lnTo>
                  <a:lnTo>
                    <a:pt x="3419" y="15906"/>
                  </a:lnTo>
                  <a:lnTo>
                    <a:pt x="3285" y="17558"/>
                  </a:lnTo>
                  <a:lnTo>
                    <a:pt x="3152" y="19314"/>
                  </a:lnTo>
                  <a:lnTo>
                    <a:pt x="3024" y="21069"/>
                  </a:lnTo>
                  <a:lnTo>
                    <a:pt x="2895" y="22928"/>
                  </a:lnTo>
                  <a:lnTo>
                    <a:pt x="2766" y="24891"/>
                  </a:lnTo>
                  <a:lnTo>
                    <a:pt x="2642" y="26956"/>
                  </a:lnTo>
                  <a:lnTo>
                    <a:pt x="2522" y="29022"/>
                  </a:lnTo>
                  <a:lnTo>
                    <a:pt x="2402" y="31087"/>
                  </a:lnTo>
                  <a:lnTo>
                    <a:pt x="2287" y="33360"/>
                  </a:lnTo>
                  <a:lnTo>
                    <a:pt x="2171" y="35632"/>
                  </a:lnTo>
                  <a:lnTo>
                    <a:pt x="2056" y="37904"/>
                  </a:lnTo>
                  <a:lnTo>
                    <a:pt x="1945" y="40279"/>
                  </a:lnTo>
                  <a:lnTo>
                    <a:pt x="1838" y="42758"/>
                  </a:lnTo>
                  <a:lnTo>
                    <a:pt x="1732" y="45236"/>
                  </a:lnTo>
                  <a:lnTo>
                    <a:pt x="1630" y="47818"/>
                  </a:lnTo>
                  <a:lnTo>
                    <a:pt x="1532" y="50400"/>
                  </a:lnTo>
                  <a:lnTo>
                    <a:pt x="1434" y="53086"/>
                  </a:lnTo>
                  <a:lnTo>
                    <a:pt x="1341" y="55874"/>
                  </a:lnTo>
                  <a:lnTo>
                    <a:pt x="1248" y="58663"/>
                  </a:lnTo>
                  <a:lnTo>
                    <a:pt x="1159" y="61451"/>
                  </a:lnTo>
                  <a:lnTo>
                    <a:pt x="1070" y="64343"/>
                  </a:lnTo>
                  <a:lnTo>
                    <a:pt x="991" y="67338"/>
                  </a:lnTo>
                  <a:lnTo>
                    <a:pt x="911" y="70333"/>
                  </a:lnTo>
                  <a:lnTo>
                    <a:pt x="831" y="73328"/>
                  </a:lnTo>
                  <a:lnTo>
                    <a:pt x="760" y="76426"/>
                  </a:lnTo>
                  <a:lnTo>
                    <a:pt x="689" y="79525"/>
                  </a:lnTo>
                  <a:lnTo>
                    <a:pt x="618" y="82726"/>
                  </a:lnTo>
                  <a:lnTo>
                    <a:pt x="556" y="85928"/>
                  </a:lnTo>
                  <a:lnTo>
                    <a:pt x="493" y="89130"/>
                  </a:lnTo>
                  <a:lnTo>
                    <a:pt x="436" y="92435"/>
                  </a:lnTo>
                  <a:lnTo>
                    <a:pt x="382" y="95843"/>
                  </a:lnTo>
                  <a:lnTo>
                    <a:pt x="329" y="99148"/>
                  </a:lnTo>
                  <a:lnTo>
                    <a:pt x="280" y="102556"/>
                  </a:lnTo>
                  <a:lnTo>
                    <a:pt x="240" y="106067"/>
                  </a:lnTo>
                  <a:lnTo>
                    <a:pt x="196" y="109475"/>
                  </a:lnTo>
                  <a:lnTo>
                    <a:pt x="160" y="113090"/>
                  </a:lnTo>
                  <a:lnTo>
                    <a:pt x="129" y="116602"/>
                  </a:lnTo>
                  <a:lnTo>
                    <a:pt x="98" y="120216"/>
                  </a:lnTo>
                  <a:lnTo>
                    <a:pt x="72" y="123831"/>
                  </a:lnTo>
                  <a:lnTo>
                    <a:pt x="49" y="127446"/>
                  </a:lnTo>
                  <a:lnTo>
                    <a:pt x="32" y="131061"/>
                  </a:lnTo>
                  <a:lnTo>
                    <a:pt x="18" y="134779"/>
                  </a:lnTo>
                  <a:lnTo>
                    <a:pt x="10" y="138497"/>
                  </a:lnTo>
                  <a:lnTo>
                    <a:pt x="1" y="142215"/>
                  </a:lnTo>
                  <a:lnTo>
                    <a:pt x="1" y="146036"/>
                  </a:lnTo>
                  <a:lnTo>
                    <a:pt x="1" y="166898"/>
                  </a:lnTo>
                  <a:lnTo>
                    <a:pt x="1" y="170616"/>
                  </a:lnTo>
                  <a:lnTo>
                    <a:pt x="10" y="174437"/>
                  </a:lnTo>
                  <a:lnTo>
                    <a:pt x="18" y="178155"/>
                  </a:lnTo>
                  <a:lnTo>
                    <a:pt x="32" y="181770"/>
                  </a:lnTo>
                  <a:lnTo>
                    <a:pt x="49" y="185488"/>
                  </a:lnTo>
                  <a:lnTo>
                    <a:pt x="72" y="189103"/>
                  </a:lnTo>
                  <a:lnTo>
                    <a:pt x="98" y="192718"/>
                  </a:lnTo>
                  <a:lnTo>
                    <a:pt x="129" y="196332"/>
                  </a:lnTo>
                  <a:lnTo>
                    <a:pt x="160" y="199844"/>
                  </a:lnTo>
                  <a:lnTo>
                    <a:pt x="196" y="203355"/>
                  </a:lnTo>
                  <a:lnTo>
                    <a:pt x="240" y="206867"/>
                  </a:lnTo>
                  <a:lnTo>
                    <a:pt x="280" y="210275"/>
                  </a:lnTo>
                  <a:lnTo>
                    <a:pt x="329" y="213683"/>
                  </a:lnTo>
                  <a:lnTo>
                    <a:pt x="382" y="217091"/>
                  </a:lnTo>
                  <a:lnTo>
                    <a:pt x="436" y="220396"/>
                  </a:lnTo>
                  <a:lnTo>
                    <a:pt x="493" y="223701"/>
                  </a:lnTo>
                  <a:lnTo>
                    <a:pt x="556" y="227006"/>
                  </a:lnTo>
                  <a:lnTo>
                    <a:pt x="618" y="230207"/>
                  </a:lnTo>
                  <a:lnTo>
                    <a:pt x="689" y="233409"/>
                  </a:lnTo>
                  <a:lnTo>
                    <a:pt x="760" y="236507"/>
                  </a:lnTo>
                  <a:lnTo>
                    <a:pt x="831" y="239606"/>
                  </a:lnTo>
                  <a:lnTo>
                    <a:pt x="911" y="242601"/>
                  </a:lnTo>
                  <a:lnTo>
                    <a:pt x="991" y="245596"/>
                  </a:lnTo>
                  <a:lnTo>
                    <a:pt x="1070" y="248591"/>
                  </a:lnTo>
                  <a:lnTo>
                    <a:pt x="1159" y="251483"/>
                  </a:lnTo>
                  <a:lnTo>
                    <a:pt x="1248" y="254271"/>
                  </a:lnTo>
                  <a:lnTo>
                    <a:pt x="1341" y="257060"/>
                  </a:lnTo>
                  <a:lnTo>
                    <a:pt x="1434" y="259745"/>
                  </a:lnTo>
                  <a:lnTo>
                    <a:pt x="1532" y="262430"/>
                  </a:lnTo>
                  <a:lnTo>
                    <a:pt x="1630" y="265115"/>
                  </a:lnTo>
                  <a:lnTo>
                    <a:pt x="1732" y="267697"/>
                  </a:lnTo>
                  <a:lnTo>
                    <a:pt x="1838" y="270176"/>
                  </a:lnTo>
                  <a:lnTo>
                    <a:pt x="1945" y="272655"/>
                  </a:lnTo>
                  <a:lnTo>
                    <a:pt x="2056" y="275030"/>
                  </a:lnTo>
                  <a:lnTo>
                    <a:pt x="2171" y="277302"/>
                  </a:lnTo>
                  <a:lnTo>
                    <a:pt x="2287" y="279574"/>
                  </a:lnTo>
                  <a:lnTo>
                    <a:pt x="2402" y="281743"/>
                  </a:lnTo>
                  <a:lnTo>
                    <a:pt x="2522" y="283912"/>
                  </a:lnTo>
                  <a:lnTo>
                    <a:pt x="2642" y="285978"/>
                  </a:lnTo>
                  <a:lnTo>
                    <a:pt x="2766" y="288043"/>
                  </a:lnTo>
                  <a:lnTo>
                    <a:pt x="2895" y="289902"/>
                  </a:lnTo>
                  <a:lnTo>
                    <a:pt x="3024" y="291761"/>
                  </a:lnTo>
                  <a:lnTo>
                    <a:pt x="3152" y="293620"/>
                  </a:lnTo>
                  <a:lnTo>
                    <a:pt x="3285" y="295273"/>
                  </a:lnTo>
                  <a:lnTo>
                    <a:pt x="3419" y="296925"/>
                  </a:lnTo>
                  <a:lnTo>
                    <a:pt x="3556" y="298577"/>
                  </a:lnTo>
                  <a:lnTo>
                    <a:pt x="3694" y="300023"/>
                  </a:lnTo>
                  <a:lnTo>
                    <a:pt x="3836" y="301469"/>
                  </a:lnTo>
                  <a:lnTo>
                    <a:pt x="3978" y="302812"/>
                  </a:lnTo>
                  <a:lnTo>
                    <a:pt x="4120" y="304051"/>
                  </a:lnTo>
                  <a:lnTo>
                    <a:pt x="4262" y="305291"/>
                  </a:lnTo>
                  <a:lnTo>
                    <a:pt x="4413" y="306323"/>
                  </a:lnTo>
                  <a:lnTo>
                    <a:pt x="4559" y="307356"/>
                  </a:lnTo>
                  <a:lnTo>
                    <a:pt x="4710" y="308389"/>
                  </a:lnTo>
                  <a:lnTo>
                    <a:pt x="4861" y="309215"/>
                  </a:lnTo>
                  <a:lnTo>
                    <a:pt x="5012" y="309938"/>
                  </a:lnTo>
                  <a:lnTo>
                    <a:pt x="5168" y="310661"/>
                  </a:lnTo>
                  <a:lnTo>
                    <a:pt x="5323" y="311281"/>
                  </a:lnTo>
                  <a:lnTo>
                    <a:pt x="5478" y="311797"/>
                  </a:lnTo>
                  <a:lnTo>
                    <a:pt x="5634" y="312210"/>
                  </a:lnTo>
                  <a:lnTo>
                    <a:pt x="5794" y="312520"/>
                  </a:lnTo>
                  <a:lnTo>
                    <a:pt x="5953" y="312727"/>
                  </a:lnTo>
                  <a:lnTo>
                    <a:pt x="6118" y="312933"/>
                  </a:lnTo>
                  <a:lnTo>
                    <a:pt x="41860" y="312933"/>
                  </a:lnTo>
                  <a:lnTo>
                    <a:pt x="42024" y="312727"/>
                  </a:lnTo>
                  <a:lnTo>
                    <a:pt x="42184" y="312520"/>
                  </a:lnTo>
                  <a:lnTo>
                    <a:pt x="42344" y="312210"/>
                  </a:lnTo>
                  <a:lnTo>
                    <a:pt x="42499" y="311797"/>
                  </a:lnTo>
                  <a:lnTo>
                    <a:pt x="42655" y="311281"/>
                  </a:lnTo>
                  <a:lnTo>
                    <a:pt x="42810" y="310661"/>
                  </a:lnTo>
                  <a:lnTo>
                    <a:pt x="42965" y="309938"/>
                  </a:lnTo>
                  <a:lnTo>
                    <a:pt x="43116" y="309215"/>
                  </a:lnTo>
                  <a:lnTo>
                    <a:pt x="43267" y="308389"/>
                  </a:lnTo>
                  <a:lnTo>
                    <a:pt x="43418" y="307356"/>
                  </a:lnTo>
                  <a:lnTo>
                    <a:pt x="43565" y="306323"/>
                  </a:lnTo>
                  <a:lnTo>
                    <a:pt x="43716" y="305291"/>
                  </a:lnTo>
                  <a:lnTo>
                    <a:pt x="43858" y="304051"/>
                  </a:lnTo>
                  <a:lnTo>
                    <a:pt x="44000" y="302812"/>
                  </a:lnTo>
                  <a:lnTo>
                    <a:pt x="44142" y="301469"/>
                  </a:lnTo>
                  <a:lnTo>
                    <a:pt x="44284" y="300023"/>
                  </a:lnTo>
                  <a:lnTo>
                    <a:pt x="44421" y="298577"/>
                  </a:lnTo>
                  <a:lnTo>
                    <a:pt x="44559" y="296925"/>
                  </a:lnTo>
                  <a:lnTo>
                    <a:pt x="44692" y="295273"/>
                  </a:lnTo>
                  <a:lnTo>
                    <a:pt x="44825" y="293620"/>
                  </a:lnTo>
                  <a:lnTo>
                    <a:pt x="44954" y="291761"/>
                  </a:lnTo>
                  <a:lnTo>
                    <a:pt x="45083" y="289902"/>
                  </a:lnTo>
                  <a:lnTo>
                    <a:pt x="45211" y="288043"/>
                  </a:lnTo>
                  <a:lnTo>
                    <a:pt x="45336" y="285978"/>
                  </a:lnTo>
                  <a:lnTo>
                    <a:pt x="45456" y="283912"/>
                  </a:lnTo>
                  <a:lnTo>
                    <a:pt x="45575" y="281743"/>
                  </a:lnTo>
                  <a:lnTo>
                    <a:pt x="45691" y="279574"/>
                  </a:lnTo>
                  <a:lnTo>
                    <a:pt x="45806" y="277302"/>
                  </a:lnTo>
                  <a:lnTo>
                    <a:pt x="45922" y="275030"/>
                  </a:lnTo>
                  <a:lnTo>
                    <a:pt x="46033" y="272655"/>
                  </a:lnTo>
                  <a:lnTo>
                    <a:pt x="46139" y="270176"/>
                  </a:lnTo>
                  <a:lnTo>
                    <a:pt x="46246" y="267697"/>
                  </a:lnTo>
                  <a:lnTo>
                    <a:pt x="46348" y="265115"/>
                  </a:lnTo>
                  <a:lnTo>
                    <a:pt x="46445" y="262430"/>
                  </a:lnTo>
                  <a:lnTo>
                    <a:pt x="46543" y="259745"/>
                  </a:lnTo>
                  <a:lnTo>
                    <a:pt x="46636" y="257060"/>
                  </a:lnTo>
                  <a:lnTo>
                    <a:pt x="46730" y="254271"/>
                  </a:lnTo>
                  <a:lnTo>
                    <a:pt x="46818" y="251483"/>
                  </a:lnTo>
                  <a:lnTo>
                    <a:pt x="46907" y="248591"/>
                  </a:lnTo>
                  <a:lnTo>
                    <a:pt x="46987" y="245596"/>
                  </a:lnTo>
                  <a:lnTo>
                    <a:pt x="47067" y="242601"/>
                  </a:lnTo>
                  <a:lnTo>
                    <a:pt x="47147" y="239606"/>
                  </a:lnTo>
                  <a:lnTo>
                    <a:pt x="47218" y="236507"/>
                  </a:lnTo>
                  <a:lnTo>
                    <a:pt x="47289" y="233409"/>
                  </a:lnTo>
                  <a:lnTo>
                    <a:pt x="47360" y="230207"/>
                  </a:lnTo>
                  <a:lnTo>
                    <a:pt x="47422" y="227006"/>
                  </a:lnTo>
                  <a:lnTo>
                    <a:pt x="47484" y="223701"/>
                  </a:lnTo>
                  <a:lnTo>
                    <a:pt x="47542" y="220396"/>
                  </a:lnTo>
                  <a:lnTo>
                    <a:pt x="47595" y="217091"/>
                  </a:lnTo>
                  <a:lnTo>
                    <a:pt x="47648" y="213683"/>
                  </a:lnTo>
                  <a:lnTo>
                    <a:pt x="47697" y="210275"/>
                  </a:lnTo>
                  <a:lnTo>
                    <a:pt x="47737" y="206867"/>
                  </a:lnTo>
                  <a:lnTo>
                    <a:pt x="47782" y="203355"/>
                  </a:lnTo>
                  <a:lnTo>
                    <a:pt x="47817" y="199844"/>
                  </a:lnTo>
                  <a:lnTo>
                    <a:pt x="47848" y="196332"/>
                  </a:lnTo>
                  <a:lnTo>
                    <a:pt x="47879" y="192718"/>
                  </a:lnTo>
                  <a:lnTo>
                    <a:pt x="47906" y="189103"/>
                  </a:lnTo>
                  <a:lnTo>
                    <a:pt x="47928" y="185488"/>
                  </a:lnTo>
                  <a:lnTo>
                    <a:pt x="47946" y="181770"/>
                  </a:lnTo>
                  <a:lnTo>
                    <a:pt x="47959" y="178155"/>
                  </a:lnTo>
                  <a:lnTo>
                    <a:pt x="47968" y="174437"/>
                  </a:lnTo>
                  <a:lnTo>
                    <a:pt x="47977" y="170616"/>
                  </a:lnTo>
                  <a:lnTo>
                    <a:pt x="47977" y="166898"/>
                  </a:lnTo>
                  <a:lnTo>
                    <a:pt x="47977" y="146036"/>
                  </a:lnTo>
                  <a:lnTo>
                    <a:pt x="47977" y="142215"/>
                  </a:lnTo>
                  <a:lnTo>
                    <a:pt x="47968" y="138497"/>
                  </a:lnTo>
                  <a:lnTo>
                    <a:pt x="47959" y="134779"/>
                  </a:lnTo>
                  <a:lnTo>
                    <a:pt x="47946" y="131061"/>
                  </a:lnTo>
                  <a:lnTo>
                    <a:pt x="47928" y="127446"/>
                  </a:lnTo>
                  <a:lnTo>
                    <a:pt x="47906" y="123831"/>
                  </a:lnTo>
                  <a:lnTo>
                    <a:pt x="47879" y="120216"/>
                  </a:lnTo>
                  <a:lnTo>
                    <a:pt x="47848" y="116602"/>
                  </a:lnTo>
                  <a:lnTo>
                    <a:pt x="47817" y="113090"/>
                  </a:lnTo>
                  <a:lnTo>
                    <a:pt x="47782" y="109475"/>
                  </a:lnTo>
                  <a:lnTo>
                    <a:pt x="47737" y="106067"/>
                  </a:lnTo>
                  <a:lnTo>
                    <a:pt x="47697" y="102556"/>
                  </a:lnTo>
                  <a:lnTo>
                    <a:pt x="47648" y="99148"/>
                  </a:lnTo>
                  <a:lnTo>
                    <a:pt x="47595" y="95843"/>
                  </a:lnTo>
                  <a:lnTo>
                    <a:pt x="47542" y="92435"/>
                  </a:lnTo>
                  <a:lnTo>
                    <a:pt x="47484" y="89130"/>
                  </a:lnTo>
                  <a:lnTo>
                    <a:pt x="47422" y="85928"/>
                  </a:lnTo>
                  <a:lnTo>
                    <a:pt x="47360" y="82726"/>
                  </a:lnTo>
                  <a:lnTo>
                    <a:pt x="47289" y="79525"/>
                  </a:lnTo>
                  <a:lnTo>
                    <a:pt x="47218" y="76426"/>
                  </a:lnTo>
                  <a:lnTo>
                    <a:pt x="47147" y="73328"/>
                  </a:lnTo>
                  <a:lnTo>
                    <a:pt x="47067" y="70333"/>
                  </a:lnTo>
                  <a:lnTo>
                    <a:pt x="46987" y="67338"/>
                  </a:lnTo>
                  <a:lnTo>
                    <a:pt x="46907" y="64343"/>
                  </a:lnTo>
                  <a:lnTo>
                    <a:pt x="46818" y="61451"/>
                  </a:lnTo>
                  <a:lnTo>
                    <a:pt x="46730" y="58663"/>
                  </a:lnTo>
                  <a:lnTo>
                    <a:pt x="46636" y="55874"/>
                  </a:lnTo>
                  <a:lnTo>
                    <a:pt x="46543" y="53086"/>
                  </a:lnTo>
                  <a:lnTo>
                    <a:pt x="46445" y="50400"/>
                  </a:lnTo>
                  <a:lnTo>
                    <a:pt x="46348" y="47818"/>
                  </a:lnTo>
                  <a:lnTo>
                    <a:pt x="46246" y="45236"/>
                  </a:lnTo>
                  <a:lnTo>
                    <a:pt x="46139" y="42758"/>
                  </a:lnTo>
                  <a:lnTo>
                    <a:pt x="46033" y="40279"/>
                  </a:lnTo>
                  <a:lnTo>
                    <a:pt x="45922" y="37904"/>
                  </a:lnTo>
                  <a:lnTo>
                    <a:pt x="45806" y="35632"/>
                  </a:lnTo>
                  <a:lnTo>
                    <a:pt x="45691" y="33360"/>
                  </a:lnTo>
                  <a:lnTo>
                    <a:pt x="45575" y="31087"/>
                  </a:lnTo>
                  <a:lnTo>
                    <a:pt x="45456" y="29022"/>
                  </a:lnTo>
                  <a:lnTo>
                    <a:pt x="45336" y="26956"/>
                  </a:lnTo>
                  <a:lnTo>
                    <a:pt x="45211" y="24891"/>
                  </a:lnTo>
                  <a:lnTo>
                    <a:pt x="45083" y="22928"/>
                  </a:lnTo>
                  <a:lnTo>
                    <a:pt x="44954" y="21069"/>
                  </a:lnTo>
                  <a:lnTo>
                    <a:pt x="44825" y="19314"/>
                  </a:lnTo>
                  <a:lnTo>
                    <a:pt x="44692" y="17558"/>
                  </a:lnTo>
                  <a:lnTo>
                    <a:pt x="44559" y="15906"/>
                  </a:lnTo>
                  <a:lnTo>
                    <a:pt x="44421" y="14356"/>
                  </a:lnTo>
                  <a:lnTo>
                    <a:pt x="44284" y="12910"/>
                  </a:lnTo>
                  <a:lnTo>
                    <a:pt x="44142" y="11465"/>
                  </a:lnTo>
                  <a:lnTo>
                    <a:pt x="44000" y="10122"/>
                  </a:lnTo>
                  <a:lnTo>
                    <a:pt x="43858" y="8883"/>
                  </a:lnTo>
                  <a:lnTo>
                    <a:pt x="43716" y="7643"/>
                  </a:lnTo>
                  <a:lnTo>
                    <a:pt x="43565" y="6507"/>
                  </a:lnTo>
                  <a:lnTo>
                    <a:pt x="43418" y="5474"/>
                  </a:lnTo>
                  <a:lnTo>
                    <a:pt x="43267" y="4545"/>
                  </a:lnTo>
                  <a:lnTo>
                    <a:pt x="43116" y="3719"/>
                  </a:lnTo>
                  <a:lnTo>
                    <a:pt x="42965" y="2892"/>
                  </a:lnTo>
                  <a:lnTo>
                    <a:pt x="42810" y="2273"/>
                  </a:lnTo>
                  <a:lnTo>
                    <a:pt x="42655" y="1653"/>
                  </a:lnTo>
                  <a:lnTo>
                    <a:pt x="42499" y="1137"/>
                  </a:lnTo>
                  <a:lnTo>
                    <a:pt x="42344" y="724"/>
                  </a:lnTo>
                  <a:lnTo>
                    <a:pt x="42184" y="414"/>
                  </a:lnTo>
                  <a:lnTo>
                    <a:pt x="42024" y="207"/>
                  </a:lnTo>
                  <a:lnTo>
                    <a:pt x="41860" y="1"/>
                  </a:lnTo>
                  <a:close/>
                </a:path>
              </a:pathLst>
            </a:custGeom>
            <a:solidFill>
              <a:srgbClr val="8D4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rot="10800000">
              <a:off x="4232733" y="1889255"/>
              <a:ext cx="1058956" cy="77454"/>
            </a:xfrm>
            <a:custGeom>
              <a:avLst/>
              <a:gdLst/>
              <a:ahLst/>
              <a:cxnLst/>
              <a:rect l="l" t="t" r="r" b="b"/>
              <a:pathLst>
                <a:path w="67784" h="109475" extrusionOk="0">
                  <a:moveTo>
                    <a:pt x="2233" y="1"/>
                  </a:moveTo>
                  <a:lnTo>
                    <a:pt x="2113" y="207"/>
                  </a:lnTo>
                  <a:lnTo>
                    <a:pt x="1998" y="620"/>
                  </a:lnTo>
                  <a:lnTo>
                    <a:pt x="1878" y="1137"/>
                  </a:lnTo>
                  <a:lnTo>
                    <a:pt x="1767" y="1653"/>
                  </a:lnTo>
                  <a:lnTo>
                    <a:pt x="1656" y="2479"/>
                  </a:lnTo>
                  <a:lnTo>
                    <a:pt x="1545" y="3306"/>
                  </a:lnTo>
                  <a:lnTo>
                    <a:pt x="1439" y="4235"/>
                  </a:lnTo>
                  <a:lnTo>
                    <a:pt x="1332" y="5371"/>
                  </a:lnTo>
                  <a:lnTo>
                    <a:pt x="1234" y="6611"/>
                  </a:lnTo>
                  <a:lnTo>
                    <a:pt x="1132" y="7953"/>
                  </a:lnTo>
                  <a:lnTo>
                    <a:pt x="1039" y="9296"/>
                  </a:lnTo>
                  <a:lnTo>
                    <a:pt x="946" y="10845"/>
                  </a:lnTo>
                  <a:lnTo>
                    <a:pt x="857" y="12497"/>
                  </a:lnTo>
                  <a:lnTo>
                    <a:pt x="773" y="14253"/>
                  </a:lnTo>
                  <a:lnTo>
                    <a:pt x="688" y="16009"/>
                  </a:lnTo>
                  <a:lnTo>
                    <a:pt x="613" y="17971"/>
                  </a:lnTo>
                  <a:lnTo>
                    <a:pt x="537" y="19933"/>
                  </a:lnTo>
                  <a:lnTo>
                    <a:pt x="466" y="21999"/>
                  </a:lnTo>
                  <a:lnTo>
                    <a:pt x="404" y="24168"/>
                  </a:lnTo>
                  <a:lnTo>
                    <a:pt x="342" y="26337"/>
                  </a:lnTo>
                  <a:lnTo>
                    <a:pt x="284" y="28609"/>
                  </a:lnTo>
                  <a:lnTo>
                    <a:pt x="231" y="30984"/>
                  </a:lnTo>
                  <a:lnTo>
                    <a:pt x="187" y="33463"/>
                  </a:lnTo>
                  <a:lnTo>
                    <a:pt x="142" y="35942"/>
                  </a:lnTo>
                  <a:lnTo>
                    <a:pt x="107" y="38420"/>
                  </a:lnTo>
                  <a:lnTo>
                    <a:pt x="76" y="41105"/>
                  </a:lnTo>
                  <a:lnTo>
                    <a:pt x="49" y="43687"/>
                  </a:lnTo>
                  <a:lnTo>
                    <a:pt x="27" y="46373"/>
                  </a:lnTo>
                  <a:lnTo>
                    <a:pt x="14" y="49161"/>
                  </a:lnTo>
                  <a:lnTo>
                    <a:pt x="5" y="51950"/>
                  </a:lnTo>
                  <a:lnTo>
                    <a:pt x="0" y="54738"/>
                  </a:lnTo>
                  <a:lnTo>
                    <a:pt x="5" y="57527"/>
                  </a:lnTo>
                  <a:lnTo>
                    <a:pt x="14" y="60315"/>
                  </a:lnTo>
                  <a:lnTo>
                    <a:pt x="27" y="63104"/>
                  </a:lnTo>
                  <a:lnTo>
                    <a:pt x="49" y="65789"/>
                  </a:lnTo>
                  <a:lnTo>
                    <a:pt x="76" y="68474"/>
                  </a:lnTo>
                  <a:lnTo>
                    <a:pt x="107" y="71056"/>
                  </a:lnTo>
                  <a:lnTo>
                    <a:pt x="142" y="73535"/>
                  </a:lnTo>
                  <a:lnTo>
                    <a:pt x="187" y="76117"/>
                  </a:lnTo>
                  <a:lnTo>
                    <a:pt x="231" y="78492"/>
                  </a:lnTo>
                  <a:lnTo>
                    <a:pt x="284" y="80867"/>
                  </a:lnTo>
                  <a:lnTo>
                    <a:pt x="342" y="83140"/>
                  </a:lnTo>
                  <a:lnTo>
                    <a:pt x="404" y="85412"/>
                  </a:lnTo>
                  <a:lnTo>
                    <a:pt x="466" y="87477"/>
                  </a:lnTo>
                  <a:lnTo>
                    <a:pt x="537" y="89543"/>
                  </a:lnTo>
                  <a:lnTo>
                    <a:pt x="613" y="91608"/>
                  </a:lnTo>
                  <a:lnTo>
                    <a:pt x="688" y="93467"/>
                  </a:lnTo>
                  <a:lnTo>
                    <a:pt x="773" y="95326"/>
                  </a:lnTo>
                  <a:lnTo>
                    <a:pt x="857" y="96979"/>
                  </a:lnTo>
                  <a:lnTo>
                    <a:pt x="946" y="98631"/>
                  </a:lnTo>
                  <a:lnTo>
                    <a:pt x="1039" y="100180"/>
                  </a:lnTo>
                  <a:lnTo>
                    <a:pt x="1132" y="101626"/>
                  </a:lnTo>
                  <a:lnTo>
                    <a:pt x="1234" y="102866"/>
                  </a:lnTo>
                  <a:lnTo>
                    <a:pt x="1332" y="104105"/>
                  </a:lnTo>
                  <a:lnTo>
                    <a:pt x="1439" y="105241"/>
                  </a:lnTo>
                  <a:lnTo>
                    <a:pt x="1545" y="106171"/>
                  </a:lnTo>
                  <a:lnTo>
                    <a:pt x="1656" y="107100"/>
                  </a:lnTo>
                  <a:lnTo>
                    <a:pt x="1767" y="107823"/>
                  </a:lnTo>
                  <a:lnTo>
                    <a:pt x="1878" y="108443"/>
                  </a:lnTo>
                  <a:lnTo>
                    <a:pt x="1998" y="108856"/>
                  </a:lnTo>
                  <a:lnTo>
                    <a:pt x="2113" y="109269"/>
                  </a:lnTo>
                  <a:lnTo>
                    <a:pt x="2233" y="109475"/>
                  </a:lnTo>
                  <a:lnTo>
                    <a:pt x="65550" y="109475"/>
                  </a:lnTo>
                  <a:lnTo>
                    <a:pt x="65670" y="109269"/>
                  </a:lnTo>
                  <a:lnTo>
                    <a:pt x="65786" y="108856"/>
                  </a:lnTo>
                  <a:lnTo>
                    <a:pt x="65906" y="108443"/>
                  </a:lnTo>
                  <a:lnTo>
                    <a:pt x="66017" y="107823"/>
                  </a:lnTo>
                  <a:lnTo>
                    <a:pt x="66127" y="107100"/>
                  </a:lnTo>
                  <a:lnTo>
                    <a:pt x="66238" y="106171"/>
                  </a:lnTo>
                  <a:lnTo>
                    <a:pt x="66345" y="105241"/>
                  </a:lnTo>
                  <a:lnTo>
                    <a:pt x="66452" y="104105"/>
                  </a:lnTo>
                  <a:lnTo>
                    <a:pt x="66549" y="102866"/>
                  </a:lnTo>
                  <a:lnTo>
                    <a:pt x="66651" y="101626"/>
                  </a:lnTo>
                  <a:lnTo>
                    <a:pt x="66745" y="100180"/>
                  </a:lnTo>
                  <a:lnTo>
                    <a:pt x="66838" y="98631"/>
                  </a:lnTo>
                  <a:lnTo>
                    <a:pt x="66926" y="96979"/>
                  </a:lnTo>
                  <a:lnTo>
                    <a:pt x="67011" y="95326"/>
                  </a:lnTo>
                  <a:lnTo>
                    <a:pt x="67095" y="93467"/>
                  </a:lnTo>
                  <a:lnTo>
                    <a:pt x="67171" y="91608"/>
                  </a:lnTo>
                  <a:lnTo>
                    <a:pt x="67246" y="89543"/>
                  </a:lnTo>
                  <a:lnTo>
                    <a:pt x="67317" y="87477"/>
                  </a:lnTo>
                  <a:lnTo>
                    <a:pt x="67379" y="85412"/>
                  </a:lnTo>
                  <a:lnTo>
                    <a:pt x="67441" y="83140"/>
                  </a:lnTo>
                  <a:lnTo>
                    <a:pt x="67499" y="80867"/>
                  </a:lnTo>
                  <a:lnTo>
                    <a:pt x="67552" y="78492"/>
                  </a:lnTo>
                  <a:lnTo>
                    <a:pt x="67597" y="76117"/>
                  </a:lnTo>
                  <a:lnTo>
                    <a:pt x="67641" y="73535"/>
                  </a:lnTo>
                  <a:lnTo>
                    <a:pt x="67677" y="71056"/>
                  </a:lnTo>
                  <a:lnTo>
                    <a:pt x="67708" y="68474"/>
                  </a:lnTo>
                  <a:lnTo>
                    <a:pt x="67734" y="65789"/>
                  </a:lnTo>
                  <a:lnTo>
                    <a:pt x="67757" y="63104"/>
                  </a:lnTo>
                  <a:lnTo>
                    <a:pt x="67770" y="60315"/>
                  </a:lnTo>
                  <a:lnTo>
                    <a:pt x="67779" y="57527"/>
                  </a:lnTo>
                  <a:lnTo>
                    <a:pt x="67783" y="54738"/>
                  </a:lnTo>
                  <a:lnTo>
                    <a:pt x="67779" y="51950"/>
                  </a:lnTo>
                  <a:lnTo>
                    <a:pt x="67770" y="49161"/>
                  </a:lnTo>
                  <a:lnTo>
                    <a:pt x="67757" y="46373"/>
                  </a:lnTo>
                  <a:lnTo>
                    <a:pt x="67734" y="43687"/>
                  </a:lnTo>
                  <a:lnTo>
                    <a:pt x="67708" y="41105"/>
                  </a:lnTo>
                  <a:lnTo>
                    <a:pt x="67677" y="38420"/>
                  </a:lnTo>
                  <a:lnTo>
                    <a:pt x="67641" y="35942"/>
                  </a:lnTo>
                  <a:lnTo>
                    <a:pt x="67597" y="33463"/>
                  </a:lnTo>
                  <a:lnTo>
                    <a:pt x="67552" y="30984"/>
                  </a:lnTo>
                  <a:lnTo>
                    <a:pt x="67499" y="28609"/>
                  </a:lnTo>
                  <a:lnTo>
                    <a:pt x="67441" y="26337"/>
                  </a:lnTo>
                  <a:lnTo>
                    <a:pt x="67379" y="24168"/>
                  </a:lnTo>
                  <a:lnTo>
                    <a:pt x="67317" y="21999"/>
                  </a:lnTo>
                  <a:lnTo>
                    <a:pt x="67246" y="19933"/>
                  </a:lnTo>
                  <a:lnTo>
                    <a:pt x="67171" y="17971"/>
                  </a:lnTo>
                  <a:lnTo>
                    <a:pt x="67095" y="16009"/>
                  </a:lnTo>
                  <a:lnTo>
                    <a:pt x="67011" y="14253"/>
                  </a:lnTo>
                  <a:lnTo>
                    <a:pt x="66926" y="12497"/>
                  </a:lnTo>
                  <a:lnTo>
                    <a:pt x="66838" y="10845"/>
                  </a:lnTo>
                  <a:lnTo>
                    <a:pt x="66745" y="9296"/>
                  </a:lnTo>
                  <a:lnTo>
                    <a:pt x="66651" y="7953"/>
                  </a:lnTo>
                  <a:lnTo>
                    <a:pt x="66549" y="6611"/>
                  </a:lnTo>
                  <a:lnTo>
                    <a:pt x="66452" y="5371"/>
                  </a:lnTo>
                  <a:lnTo>
                    <a:pt x="66345" y="4235"/>
                  </a:lnTo>
                  <a:lnTo>
                    <a:pt x="66238" y="3306"/>
                  </a:lnTo>
                  <a:lnTo>
                    <a:pt x="66127" y="2479"/>
                  </a:lnTo>
                  <a:lnTo>
                    <a:pt x="66017" y="1653"/>
                  </a:lnTo>
                  <a:lnTo>
                    <a:pt x="65906" y="1137"/>
                  </a:lnTo>
                  <a:lnTo>
                    <a:pt x="65786" y="620"/>
                  </a:lnTo>
                  <a:lnTo>
                    <a:pt x="65670" y="207"/>
                  </a:lnTo>
                  <a:lnTo>
                    <a:pt x="65550" y="1"/>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rot="10800000">
              <a:off x="4232738" y="2008085"/>
              <a:ext cx="654520" cy="56263"/>
            </a:xfrm>
            <a:custGeom>
              <a:avLst/>
              <a:gdLst/>
              <a:ahLst/>
              <a:cxnLst/>
              <a:rect l="l" t="t" r="r" b="b"/>
              <a:pathLst>
                <a:path w="41896" h="79524" extrusionOk="0">
                  <a:moveTo>
                    <a:pt x="1496" y="0"/>
                  </a:moveTo>
                  <a:lnTo>
                    <a:pt x="1416" y="207"/>
                  </a:lnTo>
                  <a:lnTo>
                    <a:pt x="1336" y="413"/>
                  </a:lnTo>
                  <a:lnTo>
                    <a:pt x="1261" y="723"/>
                  </a:lnTo>
                  <a:lnTo>
                    <a:pt x="1181" y="1136"/>
                  </a:lnTo>
                  <a:lnTo>
                    <a:pt x="1110" y="1653"/>
                  </a:lnTo>
                  <a:lnTo>
                    <a:pt x="1035" y="2169"/>
                  </a:lnTo>
                  <a:lnTo>
                    <a:pt x="964" y="2892"/>
                  </a:lnTo>
                  <a:lnTo>
                    <a:pt x="893" y="3615"/>
                  </a:lnTo>
                  <a:lnTo>
                    <a:pt x="826" y="4441"/>
                  </a:lnTo>
                  <a:lnTo>
                    <a:pt x="759" y="5267"/>
                  </a:lnTo>
                  <a:lnTo>
                    <a:pt x="697" y="6197"/>
                  </a:lnTo>
                  <a:lnTo>
                    <a:pt x="635" y="7230"/>
                  </a:lnTo>
                  <a:lnTo>
                    <a:pt x="573" y="8366"/>
                  </a:lnTo>
                  <a:lnTo>
                    <a:pt x="515" y="9502"/>
                  </a:lnTo>
                  <a:lnTo>
                    <a:pt x="462" y="10741"/>
                  </a:lnTo>
                  <a:lnTo>
                    <a:pt x="409" y="11980"/>
                  </a:lnTo>
                  <a:lnTo>
                    <a:pt x="360" y="13323"/>
                  </a:lnTo>
                  <a:lnTo>
                    <a:pt x="316" y="14666"/>
                  </a:lnTo>
                  <a:lnTo>
                    <a:pt x="271" y="16111"/>
                  </a:lnTo>
                  <a:lnTo>
                    <a:pt x="227" y="17661"/>
                  </a:lnTo>
                  <a:lnTo>
                    <a:pt x="191" y="19210"/>
                  </a:lnTo>
                  <a:lnTo>
                    <a:pt x="156" y="20759"/>
                  </a:lnTo>
                  <a:lnTo>
                    <a:pt x="125" y="22411"/>
                  </a:lnTo>
                  <a:lnTo>
                    <a:pt x="98" y="24064"/>
                  </a:lnTo>
                  <a:lnTo>
                    <a:pt x="71" y="25716"/>
                  </a:lnTo>
                  <a:lnTo>
                    <a:pt x="49" y="27472"/>
                  </a:lnTo>
                  <a:lnTo>
                    <a:pt x="31" y="29228"/>
                  </a:lnTo>
                  <a:lnTo>
                    <a:pt x="18" y="31087"/>
                  </a:lnTo>
                  <a:lnTo>
                    <a:pt x="9" y="32946"/>
                  </a:lnTo>
                  <a:lnTo>
                    <a:pt x="0" y="34805"/>
                  </a:lnTo>
                  <a:lnTo>
                    <a:pt x="0" y="36664"/>
                  </a:lnTo>
                  <a:lnTo>
                    <a:pt x="0" y="42757"/>
                  </a:lnTo>
                  <a:lnTo>
                    <a:pt x="0" y="44719"/>
                  </a:lnTo>
                  <a:lnTo>
                    <a:pt x="9" y="46578"/>
                  </a:lnTo>
                  <a:lnTo>
                    <a:pt x="18" y="48334"/>
                  </a:lnTo>
                  <a:lnTo>
                    <a:pt x="31" y="50193"/>
                  </a:lnTo>
                  <a:lnTo>
                    <a:pt x="49" y="51949"/>
                  </a:lnTo>
                  <a:lnTo>
                    <a:pt x="71" y="53705"/>
                  </a:lnTo>
                  <a:lnTo>
                    <a:pt x="98" y="55357"/>
                  </a:lnTo>
                  <a:lnTo>
                    <a:pt x="125" y="57113"/>
                  </a:lnTo>
                  <a:lnTo>
                    <a:pt x="156" y="58662"/>
                  </a:lnTo>
                  <a:lnTo>
                    <a:pt x="191" y="60314"/>
                  </a:lnTo>
                  <a:lnTo>
                    <a:pt x="227" y="61864"/>
                  </a:lnTo>
                  <a:lnTo>
                    <a:pt x="271" y="63309"/>
                  </a:lnTo>
                  <a:lnTo>
                    <a:pt x="316" y="64755"/>
                  </a:lnTo>
                  <a:lnTo>
                    <a:pt x="360" y="66098"/>
                  </a:lnTo>
                  <a:lnTo>
                    <a:pt x="409" y="67441"/>
                  </a:lnTo>
                  <a:lnTo>
                    <a:pt x="462" y="68783"/>
                  </a:lnTo>
                  <a:lnTo>
                    <a:pt x="515" y="69919"/>
                  </a:lnTo>
                  <a:lnTo>
                    <a:pt x="573" y="71055"/>
                  </a:lnTo>
                  <a:lnTo>
                    <a:pt x="635" y="72191"/>
                  </a:lnTo>
                  <a:lnTo>
                    <a:pt x="697" y="73224"/>
                  </a:lnTo>
                  <a:lnTo>
                    <a:pt x="759" y="74154"/>
                  </a:lnTo>
                  <a:lnTo>
                    <a:pt x="826" y="75083"/>
                  </a:lnTo>
                  <a:lnTo>
                    <a:pt x="893" y="75909"/>
                  </a:lnTo>
                  <a:lnTo>
                    <a:pt x="964" y="76632"/>
                  </a:lnTo>
                  <a:lnTo>
                    <a:pt x="1035" y="77252"/>
                  </a:lnTo>
                  <a:lnTo>
                    <a:pt x="1110" y="77872"/>
                  </a:lnTo>
                  <a:lnTo>
                    <a:pt x="1181" y="78285"/>
                  </a:lnTo>
                  <a:lnTo>
                    <a:pt x="1261" y="78698"/>
                  </a:lnTo>
                  <a:lnTo>
                    <a:pt x="1336" y="79008"/>
                  </a:lnTo>
                  <a:lnTo>
                    <a:pt x="1416" y="79318"/>
                  </a:lnTo>
                  <a:lnTo>
                    <a:pt x="1496" y="79421"/>
                  </a:lnTo>
                  <a:lnTo>
                    <a:pt x="1576" y="79524"/>
                  </a:lnTo>
                  <a:lnTo>
                    <a:pt x="40319" y="79524"/>
                  </a:lnTo>
                  <a:lnTo>
                    <a:pt x="40399" y="79421"/>
                  </a:lnTo>
                  <a:lnTo>
                    <a:pt x="40479" y="79318"/>
                  </a:lnTo>
                  <a:lnTo>
                    <a:pt x="40559" y="79008"/>
                  </a:lnTo>
                  <a:lnTo>
                    <a:pt x="40635" y="78698"/>
                  </a:lnTo>
                  <a:lnTo>
                    <a:pt x="40714" y="78285"/>
                  </a:lnTo>
                  <a:lnTo>
                    <a:pt x="40785" y="77872"/>
                  </a:lnTo>
                  <a:lnTo>
                    <a:pt x="40861" y="77252"/>
                  </a:lnTo>
                  <a:lnTo>
                    <a:pt x="40932" y="76632"/>
                  </a:lnTo>
                  <a:lnTo>
                    <a:pt x="41003" y="75909"/>
                  </a:lnTo>
                  <a:lnTo>
                    <a:pt x="41070" y="75083"/>
                  </a:lnTo>
                  <a:lnTo>
                    <a:pt x="41136" y="74154"/>
                  </a:lnTo>
                  <a:lnTo>
                    <a:pt x="41198" y="73224"/>
                  </a:lnTo>
                  <a:lnTo>
                    <a:pt x="41260" y="72191"/>
                  </a:lnTo>
                  <a:lnTo>
                    <a:pt x="41323" y="71055"/>
                  </a:lnTo>
                  <a:lnTo>
                    <a:pt x="41380" y="69919"/>
                  </a:lnTo>
                  <a:lnTo>
                    <a:pt x="41434" y="68783"/>
                  </a:lnTo>
                  <a:lnTo>
                    <a:pt x="41487" y="67441"/>
                  </a:lnTo>
                  <a:lnTo>
                    <a:pt x="41536" y="66098"/>
                  </a:lnTo>
                  <a:lnTo>
                    <a:pt x="41580" y="64755"/>
                  </a:lnTo>
                  <a:lnTo>
                    <a:pt x="41624" y="63309"/>
                  </a:lnTo>
                  <a:lnTo>
                    <a:pt x="41669" y="61864"/>
                  </a:lnTo>
                  <a:lnTo>
                    <a:pt x="41704" y="60314"/>
                  </a:lnTo>
                  <a:lnTo>
                    <a:pt x="41740" y="58662"/>
                  </a:lnTo>
                  <a:lnTo>
                    <a:pt x="41771" y="57113"/>
                  </a:lnTo>
                  <a:lnTo>
                    <a:pt x="41798" y="55357"/>
                  </a:lnTo>
                  <a:lnTo>
                    <a:pt x="41824" y="53705"/>
                  </a:lnTo>
                  <a:lnTo>
                    <a:pt x="41846" y="51949"/>
                  </a:lnTo>
                  <a:lnTo>
                    <a:pt x="41864" y="50193"/>
                  </a:lnTo>
                  <a:lnTo>
                    <a:pt x="41877" y="48334"/>
                  </a:lnTo>
                  <a:lnTo>
                    <a:pt x="41886" y="46578"/>
                  </a:lnTo>
                  <a:lnTo>
                    <a:pt x="41895" y="44719"/>
                  </a:lnTo>
                  <a:lnTo>
                    <a:pt x="41895" y="42757"/>
                  </a:lnTo>
                  <a:lnTo>
                    <a:pt x="41895" y="36664"/>
                  </a:lnTo>
                  <a:lnTo>
                    <a:pt x="41895" y="34805"/>
                  </a:lnTo>
                  <a:lnTo>
                    <a:pt x="41886" y="32946"/>
                  </a:lnTo>
                  <a:lnTo>
                    <a:pt x="41877" y="31087"/>
                  </a:lnTo>
                  <a:lnTo>
                    <a:pt x="41864" y="29228"/>
                  </a:lnTo>
                  <a:lnTo>
                    <a:pt x="41846" y="27472"/>
                  </a:lnTo>
                  <a:lnTo>
                    <a:pt x="41824" y="25716"/>
                  </a:lnTo>
                  <a:lnTo>
                    <a:pt x="41798" y="24064"/>
                  </a:lnTo>
                  <a:lnTo>
                    <a:pt x="41771" y="22411"/>
                  </a:lnTo>
                  <a:lnTo>
                    <a:pt x="41740" y="20759"/>
                  </a:lnTo>
                  <a:lnTo>
                    <a:pt x="41704" y="19210"/>
                  </a:lnTo>
                  <a:lnTo>
                    <a:pt x="41669" y="17661"/>
                  </a:lnTo>
                  <a:lnTo>
                    <a:pt x="41624" y="16111"/>
                  </a:lnTo>
                  <a:lnTo>
                    <a:pt x="41580" y="14666"/>
                  </a:lnTo>
                  <a:lnTo>
                    <a:pt x="41536" y="13323"/>
                  </a:lnTo>
                  <a:lnTo>
                    <a:pt x="41487" y="11980"/>
                  </a:lnTo>
                  <a:lnTo>
                    <a:pt x="41434" y="10741"/>
                  </a:lnTo>
                  <a:lnTo>
                    <a:pt x="41380" y="9502"/>
                  </a:lnTo>
                  <a:lnTo>
                    <a:pt x="41323" y="8366"/>
                  </a:lnTo>
                  <a:lnTo>
                    <a:pt x="41260" y="7230"/>
                  </a:lnTo>
                  <a:lnTo>
                    <a:pt x="41198" y="6197"/>
                  </a:lnTo>
                  <a:lnTo>
                    <a:pt x="41136" y="5267"/>
                  </a:lnTo>
                  <a:lnTo>
                    <a:pt x="41070" y="4441"/>
                  </a:lnTo>
                  <a:lnTo>
                    <a:pt x="41003" y="3615"/>
                  </a:lnTo>
                  <a:lnTo>
                    <a:pt x="40932" y="2892"/>
                  </a:lnTo>
                  <a:lnTo>
                    <a:pt x="40861" y="2169"/>
                  </a:lnTo>
                  <a:lnTo>
                    <a:pt x="40785" y="1653"/>
                  </a:lnTo>
                  <a:lnTo>
                    <a:pt x="40714" y="1136"/>
                  </a:lnTo>
                  <a:lnTo>
                    <a:pt x="40635" y="723"/>
                  </a:lnTo>
                  <a:lnTo>
                    <a:pt x="40559" y="413"/>
                  </a:lnTo>
                  <a:lnTo>
                    <a:pt x="40479" y="207"/>
                  </a:lnTo>
                  <a:lnTo>
                    <a:pt x="40399" y="0"/>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rot="10800000">
              <a:off x="4204159" y="3582208"/>
              <a:ext cx="1116103" cy="95136"/>
            </a:xfrm>
            <a:custGeom>
              <a:avLst/>
              <a:gdLst/>
              <a:ahLst/>
              <a:cxnLst/>
              <a:rect l="l" t="t" r="r" b="b"/>
              <a:pathLst>
                <a:path w="71442" h="134468" extrusionOk="0">
                  <a:moveTo>
                    <a:pt x="2890" y="0"/>
                  </a:moveTo>
                  <a:lnTo>
                    <a:pt x="2739" y="103"/>
                  </a:lnTo>
                  <a:lnTo>
                    <a:pt x="2593" y="413"/>
                  </a:lnTo>
                  <a:lnTo>
                    <a:pt x="2451" y="826"/>
                  </a:lnTo>
                  <a:lnTo>
                    <a:pt x="2309" y="1446"/>
                  </a:lnTo>
                  <a:lnTo>
                    <a:pt x="2167" y="2169"/>
                  </a:lnTo>
                  <a:lnTo>
                    <a:pt x="2029" y="3098"/>
                  </a:lnTo>
                  <a:lnTo>
                    <a:pt x="1896" y="4131"/>
                  </a:lnTo>
                  <a:lnTo>
                    <a:pt x="1767" y="5371"/>
                  </a:lnTo>
                  <a:lnTo>
                    <a:pt x="1638" y="6713"/>
                  </a:lnTo>
                  <a:lnTo>
                    <a:pt x="1514" y="8159"/>
                  </a:lnTo>
                  <a:lnTo>
                    <a:pt x="1394" y="9812"/>
                  </a:lnTo>
                  <a:lnTo>
                    <a:pt x="1274" y="11567"/>
                  </a:lnTo>
                  <a:lnTo>
                    <a:pt x="1164" y="13426"/>
                  </a:lnTo>
                  <a:lnTo>
                    <a:pt x="1053" y="15389"/>
                  </a:lnTo>
                  <a:lnTo>
                    <a:pt x="946" y="17557"/>
                  </a:lnTo>
                  <a:lnTo>
                    <a:pt x="848" y="19726"/>
                  </a:lnTo>
                  <a:lnTo>
                    <a:pt x="751" y="22102"/>
                  </a:lnTo>
                  <a:lnTo>
                    <a:pt x="662" y="24477"/>
                  </a:lnTo>
                  <a:lnTo>
                    <a:pt x="573" y="27059"/>
                  </a:lnTo>
                  <a:lnTo>
                    <a:pt x="493" y="29641"/>
                  </a:lnTo>
                  <a:lnTo>
                    <a:pt x="418" y="32429"/>
                  </a:lnTo>
                  <a:lnTo>
                    <a:pt x="351" y="35218"/>
                  </a:lnTo>
                  <a:lnTo>
                    <a:pt x="285" y="38110"/>
                  </a:lnTo>
                  <a:lnTo>
                    <a:pt x="227" y="41105"/>
                  </a:lnTo>
                  <a:lnTo>
                    <a:pt x="178" y="44100"/>
                  </a:lnTo>
                  <a:lnTo>
                    <a:pt x="129" y="47301"/>
                  </a:lnTo>
                  <a:lnTo>
                    <a:pt x="94" y="50503"/>
                  </a:lnTo>
                  <a:lnTo>
                    <a:pt x="58" y="53705"/>
                  </a:lnTo>
                  <a:lnTo>
                    <a:pt x="36" y="57010"/>
                  </a:lnTo>
                  <a:lnTo>
                    <a:pt x="18" y="60418"/>
                  </a:lnTo>
                  <a:lnTo>
                    <a:pt x="5" y="63826"/>
                  </a:lnTo>
                  <a:lnTo>
                    <a:pt x="1" y="67234"/>
                  </a:lnTo>
                  <a:lnTo>
                    <a:pt x="5" y="70746"/>
                  </a:lnTo>
                  <a:lnTo>
                    <a:pt x="18" y="74154"/>
                  </a:lnTo>
                  <a:lnTo>
                    <a:pt x="36" y="77459"/>
                  </a:lnTo>
                  <a:lnTo>
                    <a:pt x="58" y="80764"/>
                  </a:lnTo>
                  <a:lnTo>
                    <a:pt x="94" y="84068"/>
                  </a:lnTo>
                  <a:lnTo>
                    <a:pt x="129" y="87270"/>
                  </a:lnTo>
                  <a:lnTo>
                    <a:pt x="178" y="90368"/>
                  </a:lnTo>
                  <a:lnTo>
                    <a:pt x="227" y="93467"/>
                  </a:lnTo>
                  <a:lnTo>
                    <a:pt x="285" y="96358"/>
                  </a:lnTo>
                  <a:lnTo>
                    <a:pt x="351" y="99250"/>
                  </a:lnTo>
                  <a:lnTo>
                    <a:pt x="418" y="102142"/>
                  </a:lnTo>
                  <a:lnTo>
                    <a:pt x="493" y="104827"/>
                  </a:lnTo>
                  <a:lnTo>
                    <a:pt x="573" y="107513"/>
                  </a:lnTo>
                  <a:lnTo>
                    <a:pt x="662" y="109991"/>
                  </a:lnTo>
                  <a:lnTo>
                    <a:pt x="751" y="112470"/>
                  </a:lnTo>
                  <a:lnTo>
                    <a:pt x="848" y="114742"/>
                  </a:lnTo>
                  <a:lnTo>
                    <a:pt x="946" y="117014"/>
                  </a:lnTo>
                  <a:lnTo>
                    <a:pt x="1053" y="119080"/>
                  </a:lnTo>
                  <a:lnTo>
                    <a:pt x="1164" y="121145"/>
                  </a:lnTo>
                  <a:lnTo>
                    <a:pt x="1274" y="123004"/>
                  </a:lnTo>
                  <a:lnTo>
                    <a:pt x="1394" y="124760"/>
                  </a:lnTo>
                  <a:lnTo>
                    <a:pt x="1514" y="126309"/>
                  </a:lnTo>
                  <a:lnTo>
                    <a:pt x="1638" y="127858"/>
                  </a:lnTo>
                  <a:lnTo>
                    <a:pt x="1767" y="129201"/>
                  </a:lnTo>
                  <a:lnTo>
                    <a:pt x="1896" y="130337"/>
                  </a:lnTo>
                  <a:lnTo>
                    <a:pt x="2029" y="131473"/>
                  </a:lnTo>
                  <a:lnTo>
                    <a:pt x="2167" y="132299"/>
                  </a:lnTo>
                  <a:lnTo>
                    <a:pt x="2309" y="133125"/>
                  </a:lnTo>
                  <a:lnTo>
                    <a:pt x="2451" y="133642"/>
                  </a:lnTo>
                  <a:lnTo>
                    <a:pt x="2593" y="134158"/>
                  </a:lnTo>
                  <a:lnTo>
                    <a:pt x="2739" y="134365"/>
                  </a:lnTo>
                  <a:lnTo>
                    <a:pt x="2890" y="134468"/>
                  </a:lnTo>
                  <a:lnTo>
                    <a:pt x="68551" y="134468"/>
                  </a:lnTo>
                  <a:lnTo>
                    <a:pt x="68702" y="134365"/>
                  </a:lnTo>
                  <a:lnTo>
                    <a:pt x="68849" y="134158"/>
                  </a:lnTo>
                  <a:lnTo>
                    <a:pt x="68991" y="133642"/>
                  </a:lnTo>
                  <a:lnTo>
                    <a:pt x="69133" y="133125"/>
                  </a:lnTo>
                  <a:lnTo>
                    <a:pt x="69275" y="132299"/>
                  </a:lnTo>
                  <a:lnTo>
                    <a:pt x="69412" y="131473"/>
                  </a:lnTo>
                  <a:lnTo>
                    <a:pt x="69546" y="130337"/>
                  </a:lnTo>
                  <a:lnTo>
                    <a:pt x="69674" y="129201"/>
                  </a:lnTo>
                  <a:lnTo>
                    <a:pt x="69803" y="127858"/>
                  </a:lnTo>
                  <a:lnTo>
                    <a:pt x="69927" y="126309"/>
                  </a:lnTo>
                  <a:lnTo>
                    <a:pt x="70047" y="124760"/>
                  </a:lnTo>
                  <a:lnTo>
                    <a:pt x="70167" y="123004"/>
                  </a:lnTo>
                  <a:lnTo>
                    <a:pt x="70278" y="121145"/>
                  </a:lnTo>
                  <a:lnTo>
                    <a:pt x="70389" y="119080"/>
                  </a:lnTo>
                  <a:lnTo>
                    <a:pt x="70496" y="117014"/>
                  </a:lnTo>
                  <a:lnTo>
                    <a:pt x="70593" y="114742"/>
                  </a:lnTo>
                  <a:lnTo>
                    <a:pt x="70691" y="112470"/>
                  </a:lnTo>
                  <a:lnTo>
                    <a:pt x="70780" y="109991"/>
                  </a:lnTo>
                  <a:lnTo>
                    <a:pt x="70868" y="107513"/>
                  </a:lnTo>
                  <a:lnTo>
                    <a:pt x="70948" y="104827"/>
                  </a:lnTo>
                  <a:lnTo>
                    <a:pt x="71024" y="102142"/>
                  </a:lnTo>
                  <a:lnTo>
                    <a:pt x="71090" y="99250"/>
                  </a:lnTo>
                  <a:lnTo>
                    <a:pt x="71157" y="96358"/>
                  </a:lnTo>
                  <a:lnTo>
                    <a:pt x="71215" y="93467"/>
                  </a:lnTo>
                  <a:lnTo>
                    <a:pt x="71264" y="90368"/>
                  </a:lnTo>
                  <a:lnTo>
                    <a:pt x="71312" y="87270"/>
                  </a:lnTo>
                  <a:lnTo>
                    <a:pt x="71348" y="84068"/>
                  </a:lnTo>
                  <a:lnTo>
                    <a:pt x="71383" y="80764"/>
                  </a:lnTo>
                  <a:lnTo>
                    <a:pt x="71406" y="77459"/>
                  </a:lnTo>
                  <a:lnTo>
                    <a:pt x="71423" y="74154"/>
                  </a:lnTo>
                  <a:lnTo>
                    <a:pt x="71437" y="70746"/>
                  </a:lnTo>
                  <a:lnTo>
                    <a:pt x="71441" y="67234"/>
                  </a:lnTo>
                  <a:lnTo>
                    <a:pt x="71437" y="63826"/>
                  </a:lnTo>
                  <a:lnTo>
                    <a:pt x="71423" y="60418"/>
                  </a:lnTo>
                  <a:lnTo>
                    <a:pt x="71406" y="57010"/>
                  </a:lnTo>
                  <a:lnTo>
                    <a:pt x="71383" y="53705"/>
                  </a:lnTo>
                  <a:lnTo>
                    <a:pt x="71348" y="50503"/>
                  </a:lnTo>
                  <a:lnTo>
                    <a:pt x="71312" y="47301"/>
                  </a:lnTo>
                  <a:lnTo>
                    <a:pt x="71264" y="44100"/>
                  </a:lnTo>
                  <a:lnTo>
                    <a:pt x="71215" y="41105"/>
                  </a:lnTo>
                  <a:lnTo>
                    <a:pt x="71157" y="38110"/>
                  </a:lnTo>
                  <a:lnTo>
                    <a:pt x="71090" y="35218"/>
                  </a:lnTo>
                  <a:lnTo>
                    <a:pt x="71024" y="32429"/>
                  </a:lnTo>
                  <a:lnTo>
                    <a:pt x="70948" y="29641"/>
                  </a:lnTo>
                  <a:lnTo>
                    <a:pt x="70868" y="27059"/>
                  </a:lnTo>
                  <a:lnTo>
                    <a:pt x="70780" y="24477"/>
                  </a:lnTo>
                  <a:lnTo>
                    <a:pt x="70691" y="22102"/>
                  </a:lnTo>
                  <a:lnTo>
                    <a:pt x="70593" y="19726"/>
                  </a:lnTo>
                  <a:lnTo>
                    <a:pt x="70496" y="17557"/>
                  </a:lnTo>
                  <a:lnTo>
                    <a:pt x="70389" y="15389"/>
                  </a:lnTo>
                  <a:lnTo>
                    <a:pt x="70278" y="13426"/>
                  </a:lnTo>
                  <a:lnTo>
                    <a:pt x="70167" y="11567"/>
                  </a:lnTo>
                  <a:lnTo>
                    <a:pt x="70047" y="9812"/>
                  </a:lnTo>
                  <a:lnTo>
                    <a:pt x="69927" y="8159"/>
                  </a:lnTo>
                  <a:lnTo>
                    <a:pt x="69803" y="6713"/>
                  </a:lnTo>
                  <a:lnTo>
                    <a:pt x="69674" y="5371"/>
                  </a:lnTo>
                  <a:lnTo>
                    <a:pt x="69546" y="4131"/>
                  </a:lnTo>
                  <a:lnTo>
                    <a:pt x="69412" y="3098"/>
                  </a:lnTo>
                  <a:lnTo>
                    <a:pt x="69275" y="2169"/>
                  </a:lnTo>
                  <a:lnTo>
                    <a:pt x="69133" y="1446"/>
                  </a:lnTo>
                  <a:lnTo>
                    <a:pt x="68991" y="826"/>
                  </a:lnTo>
                  <a:lnTo>
                    <a:pt x="68849" y="413"/>
                  </a:lnTo>
                  <a:lnTo>
                    <a:pt x="68702" y="103"/>
                  </a:lnTo>
                  <a:lnTo>
                    <a:pt x="68551" y="0"/>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rot="10800000">
              <a:off x="4204159" y="3734911"/>
              <a:ext cx="1116103" cy="95137"/>
            </a:xfrm>
            <a:custGeom>
              <a:avLst/>
              <a:gdLst/>
              <a:ahLst/>
              <a:cxnLst/>
              <a:rect l="l" t="t" r="r" b="b"/>
              <a:pathLst>
                <a:path w="71442" h="134469" extrusionOk="0">
                  <a:moveTo>
                    <a:pt x="2890" y="1"/>
                  </a:moveTo>
                  <a:lnTo>
                    <a:pt x="2739" y="104"/>
                  </a:lnTo>
                  <a:lnTo>
                    <a:pt x="2593" y="311"/>
                  </a:lnTo>
                  <a:lnTo>
                    <a:pt x="2451" y="827"/>
                  </a:lnTo>
                  <a:lnTo>
                    <a:pt x="2309" y="1343"/>
                  </a:lnTo>
                  <a:lnTo>
                    <a:pt x="2167" y="2170"/>
                  </a:lnTo>
                  <a:lnTo>
                    <a:pt x="2029" y="2996"/>
                  </a:lnTo>
                  <a:lnTo>
                    <a:pt x="1896" y="4132"/>
                  </a:lnTo>
                  <a:lnTo>
                    <a:pt x="1767" y="5268"/>
                  </a:lnTo>
                  <a:lnTo>
                    <a:pt x="1638" y="6611"/>
                  </a:lnTo>
                  <a:lnTo>
                    <a:pt x="1514" y="8160"/>
                  </a:lnTo>
                  <a:lnTo>
                    <a:pt x="1394" y="9709"/>
                  </a:lnTo>
                  <a:lnTo>
                    <a:pt x="1274" y="11465"/>
                  </a:lnTo>
                  <a:lnTo>
                    <a:pt x="1164" y="13324"/>
                  </a:lnTo>
                  <a:lnTo>
                    <a:pt x="1053" y="15389"/>
                  </a:lnTo>
                  <a:lnTo>
                    <a:pt x="946" y="17455"/>
                  </a:lnTo>
                  <a:lnTo>
                    <a:pt x="848" y="19727"/>
                  </a:lnTo>
                  <a:lnTo>
                    <a:pt x="751" y="21999"/>
                  </a:lnTo>
                  <a:lnTo>
                    <a:pt x="662" y="24478"/>
                  </a:lnTo>
                  <a:lnTo>
                    <a:pt x="573" y="26956"/>
                  </a:lnTo>
                  <a:lnTo>
                    <a:pt x="493" y="29642"/>
                  </a:lnTo>
                  <a:lnTo>
                    <a:pt x="418" y="32327"/>
                  </a:lnTo>
                  <a:lnTo>
                    <a:pt x="351" y="35219"/>
                  </a:lnTo>
                  <a:lnTo>
                    <a:pt x="285" y="38110"/>
                  </a:lnTo>
                  <a:lnTo>
                    <a:pt x="227" y="41105"/>
                  </a:lnTo>
                  <a:lnTo>
                    <a:pt x="178" y="44100"/>
                  </a:lnTo>
                  <a:lnTo>
                    <a:pt x="129" y="47199"/>
                  </a:lnTo>
                  <a:lnTo>
                    <a:pt x="94" y="50400"/>
                  </a:lnTo>
                  <a:lnTo>
                    <a:pt x="58" y="53705"/>
                  </a:lnTo>
                  <a:lnTo>
                    <a:pt x="36" y="57010"/>
                  </a:lnTo>
                  <a:lnTo>
                    <a:pt x="18" y="60315"/>
                  </a:lnTo>
                  <a:lnTo>
                    <a:pt x="5" y="63723"/>
                  </a:lnTo>
                  <a:lnTo>
                    <a:pt x="1" y="67235"/>
                  </a:lnTo>
                  <a:lnTo>
                    <a:pt x="5" y="70643"/>
                  </a:lnTo>
                  <a:lnTo>
                    <a:pt x="18" y="74051"/>
                  </a:lnTo>
                  <a:lnTo>
                    <a:pt x="36" y="77459"/>
                  </a:lnTo>
                  <a:lnTo>
                    <a:pt x="58" y="80764"/>
                  </a:lnTo>
                  <a:lnTo>
                    <a:pt x="94" y="83966"/>
                  </a:lnTo>
                  <a:lnTo>
                    <a:pt x="129" y="87167"/>
                  </a:lnTo>
                  <a:lnTo>
                    <a:pt x="178" y="90369"/>
                  </a:lnTo>
                  <a:lnTo>
                    <a:pt x="227" y="93364"/>
                  </a:lnTo>
                  <a:lnTo>
                    <a:pt x="285" y="96359"/>
                  </a:lnTo>
                  <a:lnTo>
                    <a:pt x="351" y="99251"/>
                  </a:lnTo>
                  <a:lnTo>
                    <a:pt x="418" y="102039"/>
                  </a:lnTo>
                  <a:lnTo>
                    <a:pt x="493" y="104828"/>
                  </a:lnTo>
                  <a:lnTo>
                    <a:pt x="573" y="107410"/>
                  </a:lnTo>
                  <a:lnTo>
                    <a:pt x="662" y="109992"/>
                  </a:lnTo>
                  <a:lnTo>
                    <a:pt x="751" y="112367"/>
                  </a:lnTo>
                  <a:lnTo>
                    <a:pt x="848" y="114743"/>
                  </a:lnTo>
                  <a:lnTo>
                    <a:pt x="946" y="117015"/>
                  </a:lnTo>
                  <a:lnTo>
                    <a:pt x="1053" y="119080"/>
                  </a:lnTo>
                  <a:lnTo>
                    <a:pt x="1164" y="121043"/>
                  </a:lnTo>
                  <a:lnTo>
                    <a:pt x="1274" y="122902"/>
                  </a:lnTo>
                  <a:lnTo>
                    <a:pt x="1394" y="124657"/>
                  </a:lnTo>
                  <a:lnTo>
                    <a:pt x="1514" y="126310"/>
                  </a:lnTo>
                  <a:lnTo>
                    <a:pt x="1638" y="127756"/>
                  </a:lnTo>
                  <a:lnTo>
                    <a:pt x="1767" y="129098"/>
                  </a:lnTo>
                  <a:lnTo>
                    <a:pt x="1896" y="130338"/>
                  </a:lnTo>
                  <a:lnTo>
                    <a:pt x="2029" y="131370"/>
                  </a:lnTo>
                  <a:lnTo>
                    <a:pt x="2167" y="132300"/>
                  </a:lnTo>
                  <a:lnTo>
                    <a:pt x="2309" y="133023"/>
                  </a:lnTo>
                  <a:lnTo>
                    <a:pt x="2451" y="133643"/>
                  </a:lnTo>
                  <a:lnTo>
                    <a:pt x="2593" y="134056"/>
                  </a:lnTo>
                  <a:lnTo>
                    <a:pt x="2739" y="134365"/>
                  </a:lnTo>
                  <a:lnTo>
                    <a:pt x="2890" y="134469"/>
                  </a:lnTo>
                  <a:lnTo>
                    <a:pt x="68551" y="134469"/>
                  </a:lnTo>
                  <a:lnTo>
                    <a:pt x="68702" y="134365"/>
                  </a:lnTo>
                  <a:lnTo>
                    <a:pt x="68849" y="134056"/>
                  </a:lnTo>
                  <a:lnTo>
                    <a:pt x="68991" y="133643"/>
                  </a:lnTo>
                  <a:lnTo>
                    <a:pt x="69133" y="133023"/>
                  </a:lnTo>
                  <a:lnTo>
                    <a:pt x="69275" y="132300"/>
                  </a:lnTo>
                  <a:lnTo>
                    <a:pt x="69412" y="131370"/>
                  </a:lnTo>
                  <a:lnTo>
                    <a:pt x="69546" y="130338"/>
                  </a:lnTo>
                  <a:lnTo>
                    <a:pt x="69674" y="129098"/>
                  </a:lnTo>
                  <a:lnTo>
                    <a:pt x="69803" y="127756"/>
                  </a:lnTo>
                  <a:lnTo>
                    <a:pt x="69927" y="126310"/>
                  </a:lnTo>
                  <a:lnTo>
                    <a:pt x="70047" y="124657"/>
                  </a:lnTo>
                  <a:lnTo>
                    <a:pt x="70167" y="122902"/>
                  </a:lnTo>
                  <a:lnTo>
                    <a:pt x="70278" y="121043"/>
                  </a:lnTo>
                  <a:lnTo>
                    <a:pt x="70389" y="119080"/>
                  </a:lnTo>
                  <a:lnTo>
                    <a:pt x="70496" y="117015"/>
                  </a:lnTo>
                  <a:lnTo>
                    <a:pt x="70593" y="114743"/>
                  </a:lnTo>
                  <a:lnTo>
                    <a:pt x="70691" y="112367"/>
                  </a:lnTo>
                  <a:lnTo>
                    <a:pt x="70780" y="109992"/>
                  </a:lnTo>
                  <a:lnTo>
                    <a:pt x="70868" y="107410"/>
                  </a:lnTo>
                  <a:lnTo>
                    <a:pt x="70948" y="104828"/>
                  </a:lnTo>
                  <a:lnTo>
                    <a:pt x="71024" y="102039"/>
                  </a:lnTo>
                  <a:lnTo>
                    <a:pt x="71090" y="99251"/>
                  </a:lnTo>
                  <a:lnTo>
                    <a:pt x="71157" y="96359"/>
                  </a:lnTo>
                  <a:lnTo>
                    <a:pt x="71215" y="93364"/>
                  </a:lnTo>
                  <a:lnTo>
                    <a:pt x="71264" y="90369"/>
                  </a:lnTo>
                  <a:lnTo>
                    <a:pt x="71312" y="87167"/>
                  </a:lnTo>
                  <a:lnTo>
                    <a:pt x="71348" y="83966"/>
                  </a:lnTo>
                  <a:lnTo>
                    <a:pt x="71383" y="80764"/>
                  </a:lnTo>
                  <a:lnTo>
                    <a:pt x="71406" y="77459"/>
                  </a:lnTo>
                  <a:lnTo>
                    <a:pt x="71423" y="74051"/>
                  </a:lnTo>
                  <a:lnTo>
                    <a:pt x="71437" y="70643"/>
                  </a:lnTo>
                  <a:lnTo>
                    <a:pt x="71441" y="67235"/>
                  </a:lnTo>
                  <a:lnTo>
                    <a:pt x="71437" y="63723"/>
                  </a:lnTo>
                  <a:lnTo>
                    <a:pt x="71423" y="60315"/>
                  </a:lnTo>
                  <a:lnTo>
                    <a:pt x="71406" y="57010"/>
                  </a:lnTo>
                  <a:lnTo>
                    <a:pt x="71383" y="53705"/>
                  </a:lnTo>
                  <a:lnTo>
                    <a:pt x="71348" y="50400"/>
                  </a:lnTo>
                  <a:lnTo>
                    <a:pt x="71312" y="47199"/>
                  </a:lnTo>
                  <a:lnTo>
                    <a:pt x="71264" y="44100"/>
                  </a:lnTo>
                  <a:lnTo>
                    <a:pt x="71215" y="41105"/>
                  </a:lnTo>
                  <a:lnTo>
                    <a:pt x="71157" y="38110"/>
                  </a:lnTo>
                  <a:lnTo>
                    <a:pt x="71090" y="35219"/>
                  </a:lnTo>
                  <a:lnTo>
                    <a:pt x="71024" y="32327"/>
                  </a:lnTo>
                  <a:lnTo>
                    <a:pt x="70948" y="29642"/>
                  </a:lnTo>
                  <a:lnTo>
                    <a:pt x="70868" y="26956"/>
                  </a:lnTo>
                  <a:lnTo>
                    <a:pt x="70780" y="24478"/>
                  </a:lnTo>
                  <a:lnTo>
                    <a:pt x="70691" y="21999"/>
                  </a:lnTo>
                  <a:lnTo>
                    <a:pt x="70593" y="19727"/>
                  </a:lnTo>
                  <a:lnTo>
                    <a:pt x="70496" y="17455"/>
                  </a:lnTo>
                  <a:lnTo>
                    <a:pt x="70389" y="15389"/>
                  </a:lnTo>
                  <a:lnTo>
                    <a:pt x="70278" y="13324"/>
                  </a:lnTo>
                  <a:lnTo>
                    <a:pt x="70167" y="11465"/>
                  </a:lnTo>
                  <a:lnTo>
                    <a:pt x="70047" y="9709"/>
                  </a:lnTo>
                  <a:lnTo>
                    <a:pt x="69927" y="8160"/>
                  </a:lnTo>
                  <a:lnTo>
                    <a:pt x="69803" y="6611"/>
                  </a:lnTo>
                  <a:lnTo>
                    <a:pt x="69674" y="5268"/>
                  </a:lnTo>
                  <a:lnTo>
                    <a:pt x="69546" y="4132"/>
                  </a:lnTo>
                  <a:lnTo>
                    <a:pt x="69412" y="2996"/>
                  </a:lnTo>
                  <a:lnTo>
                    <a:pt x="69275" y="2170"/>
                  </a:lnTo>
                  <a:lnTo>
                    <a:pt x="69133" y="1343"/>
                  </a:lnTo>
                  <a:lnTo>
                    <a:pt x="68991" y="827"/>
                  </a:lnTo>
                  <a:lnTo>
                    <a:pt x="68849" y="311"/>
                  </a:lnTo>
                  <a:lnTo>
                    <a:pt x="68702" y="104"/>
                  </a:lnTo>
                  <a:lnTo>
                    <a:pt x="68551" y="1"/>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rot="10800000">
              <a:off x="4204159" y="4116489"/>
              <a:ext cx="1116103" cy="95063"/>
            </a:xfrm>
            <a:custGeom>
              <a:avLst/>
              <a:gdLst/>
              <a:ahLst/>
              <a:cxnLst/>
              <a:rect l="l" t="t" r="r" b="b"/>
              <a:pathLst>
                <a:path w="71442" h="134365" extrusionOk="0">
                  <a:moveTo>
                    <a:pt x="2890" y="0"/>
                  </a:moveTo>
                  <a:lnTo>
                    <a:pt x="2739" y="104"/>
                  </a:lnTo>
                  <a:lnTo>
                    <a:pt x="2593" y="310"/>
                  </a:lnTo>
                  <a:lnTo>
                    <a:pt x="2451" y="723"/>
                  </a:lnTo>
                  <a:lnTo>
                    <a:pt x="2309" y="1343"/>
                  </a:lnTo>
                  <a:lnTo>
                    <a:pt x="2167" y="2066"/>
                  </a:lnTo>
                  <a:lnTo>
                    <a:pt x="2029" y="2995"/>
                  </a:lnTo>
                  <a:lnTo>
                    <a:pt x="1896" y="4028"/>
                  </a:lnTo>
                  <a:lnTo>
                    <a:pt x="1767" y="5267"/>
                  </a:lnTo>
                  <a:lnTo>
                    <a:pt x="1638" y="6610"/>
                  </a:lnTo>
                  <a:lnTo>
                    <a:pt x="1514" y="8056"/>
                  </a:lnTo>
                  <a:lnTo>
                    <a:pt x="1394" y="9708"/>
                  </a:lnTo>
                  <a:lnTo>
                    <a:pt x="1274" y="11464"/>
                  </a:lnTo>
                  <a:lnTo>
                    <a:pt x="1164" y="13323"/>
                  </a:lnTo>
                  <a:lnTo>
                    <a:pt x="1053" y="15285"/>
                  </a:lnTo>
                  <a:lnTo>
                    <a:pt x="946" y="17454"/>
                  </a:lnTo>
                  <a:lnTo>
                    <a:pt x="848" y="19623"/>
                  </a:lnTo>
                  <a:lnTo>
                    <a:pt x="751" y="21998"/>
                  </a:lnTo>
                  <a:lnTo>
                    <a:pt x="662" y="24477"/>
                  </a:lnTo>
                  <a:lnTo>
                    <a:pt x="573" y="26956"/>
                  </a:lnTo>
                  <a:lnTo>
                    <a:pt x="493" y="29641"/>
                  </a:lnTo>
                  <a:lnTo>
                    <a:pt x="418" y="32326"/>
                  </a:lnTo>
                  <a:lnTo>
                    <a:pt x="351" y="35115"/>
                  </a:lnTo>
                  <a:lnTo>
                    <a:pt x="285" y="38007"/>
                  </a:lnTo>
                  <a:lnTo>
                    <a:pt x="227" y="41002"/>
                  </a:lnTo>
                  <a:lnTo>
                    <a:pt x="178" y="44100"/>
                  </a:lnTo>
                  <a:lnTo>
                    <a:pt x="129" y="47198"/>
                  </a:lnTo>
                  <a:lnTo>
                    <a:pt x="94" y="50400"/>
                  </a:lnTo>
                  <a:lnTo>
                    <a:pt x="58" y="53602"/>
                  </a:lnTo>
                  <a:lnTo>
                    <a:pt x="36" y="56906"/>
                  </a:lnTo>
                  <a:lnTo>
                    <a:pt x="18" y="60315"/>
                  </a:lnTo>
                  <a:lnTo>
                    <a:pt x="5" y="63723"/>
                  </a:lnTo>
                  <a:lnTo>
                    <a:pt x="1" y="67131"/>
                  </a:lnTo>
                  <a:lnTo>
                    <a:pt x="5" y="70642"/>
                  </a:lnTo>
                  <a:lnTo>
                    <a:pt x="18" y="74051"/>
                  </a:lnTo>
                  <a:lnTo>
                    <a:pt x="36" y="77459"/>
                  </a:lnTo>
                  <a:lnTo>
                    <a:pt x="58" y="80764"/>
                  </a:lnTo>
                  <a:lnTo>
                    <a:pt x="94" y="83965"/>
                  </a:lnTo>
                  <a:lnTo>
                    <a:pt x="129" y="87167"/>
                  </a:lnTo>
                  <a:lnTo>
                    <a:pt x="178" y="90265"/>
                  </a:lnTo>
                  <a:lnTo>
                    <a:pt x="227" y="93364"/>
                  </a:lnTo>
                  <a:lnTo>
                    <a:pt x="285" y="96359"/>
                  </a:lnTo>
                  <a:lnTo>
                    <a:pt x="351" y="99250"/>
                  </a:lnTo>
                  <a:lnTo>
                    <a:pt x="418" y="102039"/>
                  </a:lnTo>
                  <a:lnTo>
                    <a:pt x="493" y="104724"/>
                  </a:lnTo>
                  <a:lnTo>
                    <a:pt x="573" y="107409"/>
                  </a:lnTo>
                  <a:lnTo>
                    <a:pt x="662" y="109888"/>
                  </a:lnTo>
                  <a:lnTo>
                    <a:pt x="751" y="112367"/>
                  </a:lnTo>
                  <a:lnTo>
                    <a:pt x="848" y="114742"/>
                  </a:lnTo>
                  <a:lnTo>
                    <a:pt x="946" y="116911"/>
                  </a:lnTo>
                  <a:lnTo>
                    <a:pt x="1053" y="119080"/>
                  </a:lnTo>
                  <a:lnTo>
                    <a:pt x="1164" y="121042"/>
                  </a:lnTo>
                  <a:lnTo>
                    <a:pt x="1274" y="122901"/>
                  </a:lnTo>
                  <a:lnTo>
                    <a:pt x="1394" y="124657"/>
                  </a:lnTo>
                  <a:lnTo>
                    <a:pt x="1514" y="126309"/>
                  </a:lnTo>
                  <a:lnTo>
                    <a:pt x="1638" y="127755"/>
                  </a:lnTo>
                  <a:lnTo>
                    <a:pt x="1767" y="129098"/>
                  </a:lnTo>
                  <a:lnTo>
                    <a:pt x="1896" y="130337"/>
                  </a:lnTo>
                  <a:lnTo>
                    <a:pt x="2029" y="131370"/>
                  </a:lnTo>
                  <a:lnTo>
                    <a:pt x="2167" y="132299"/>
                  </a:lnTo>
                  <a:lnTo>
                    <a:pt x="2309" y="133022"/>
                  </a:lnTo>
                  <a:lnTo>
                    <a:pt x="2451" y="133642"/>
                  </a:lnTo>
                  <a:lnTo>
                    <a:pt x="2593" y="134055"/>
                  </a:lnTo>
                  <a:lnTo>
                    <a:pt x="2739" y="134262"/>
                  </a:lnTo>
                  <a:lnTo>
                    <a:pt x="2890" y="134365"/>
                  </a:lnTo>
                  <a:lnTo>
                    <a:pt x="68551" y="134365"/>
                  </a:lnTo>
                  <a:lnTo>
                    <a:pt x="68702" y="134262"/>
                  </a:lnTo>
                  <a:lnTo>
                    <a:pt x="68849" y="134055"/>
                  </a:lnTo>
                  <a:lnTo>
                    <a:pt x="68991" y="133642"/>
                  </a:lnTo>
                  <a:lnTo>
                    <a:pt x="69133" y="133022"/>
                  </a:lnTo>
                  <a:lnTo>
                    <a:pt x="69275" y="132299"/>
                  </a:lnTo>
                  <a:lnTo>
                    <a:pt x="69412" y="131370"/>
                  </a:lnTo>
                  <a:lnTo>
                    <a:pt x="69546" y="130337"/>
                  </a:lnTo>
                  <a:lnTo>
                    <a:pt x="69674" y="129098"/>
                  </a:lnTo>
                  <a:lnTo>
                    <a:pt x="69803" y="127755"/>
                  </a:lnTo>
                  <a:lnTo>
                    <a:pt x="69927" y="126309"/>
                  </a:lnTo>
                  <a:lnTo>
                    <a:pt x="70047" y="124657"/>
                  </a:lnTo>
                  <a:lnTo>
                    <a:pt x="70167" y="122901"/>
                  </a:lnTo>
                  <a:lnTo>
                    <a:pt x="70278" y="121042"/>
                  </a:lnTo>
                  <a:lnTo>
                    <a:pt x="70389" y="119080"/>
                  </a:lnTo>
                  <a:lnTo>
                    <a:pt x="70496" y="116911"/>
                  </a:lnTo>
                  <a:lnTo>
                    <a:pt x="70593" y="114742"/>
                  </a:lnTo>
                  <a:lnTo>
                    <a:pt x="70691" y="112367"/>
                  </a:lnTo>
                  <a:lnTo>
                    <a:pt x="70780" y="109888"/>
                  </a:lnTo>
                  <a:lnTo>
                    <a:pt x="70868" y="107409"/>
                  </a:lnTo>
                  <a:lnTo>
                    <a:pt x="70948" y="104724"/>
                  </a:lnTo>
                  <a:lnTo>
                    <a:pt x="71024" y="102039"/>
                  </a:lnTo>
                  <a:lnTo>
                    <a:pt x="71090" y="99250"/>
                  </a:lnTo>
                  <a:lnTo>
                    <a:pt x="71157" y="96359"/>
                  </a:lnTo>
                  <a:lnTo>
                    <a:pt x="71215" y="93364"/>
                  </a:lnTo>
                  <a:lnTo>
                    <a:pt x="71264" y="90265"/>
                  </a:lnTo>
                  <a:lnTo>
                    <a:pt x="71312" y="87167"/>
                  </a:lnTo>
                  <a:lnTo>
                    <a:pt x="71348" y="83965"/>
                  </a:lnTo>
                  <a:lnTo>
                    <a:pt x="71383" y="80764"/>
                  </a:lnTo>
                  <a:lnTo>
                    <a:pt x="71406" y="77459"/>
                  </a:lnTo>
                  <a:lnTo>
                    <a:pt x="71423" y="74051"/>
                  </a:lnTo>
                  <a:lnTo>
                    <a:pt x="71437" y="70642"/>
                  </a:lnTo>
                  <a:lnTo>
                    <a:pt x="71441" y="67131"/>
                  </a:lnTo>
                  <a:lnTo>
                    <a:pt x="71437" y="63723"/>
                  </a:lnTo>
                  <a:lnTo>
                    <a:pt x="71423" y="60315"/>
                  </a:lnTo>
                  <a:lnTo>
                    <a:pt x="71406" y="56906"/>
                  </a:lnTo>
                  <a:lnTo>
                    <a:pt x="71383" y="53602"/>
                  </a:lnTo>
                  <a:lnTo>
                    <a:pt x="71348" y="50400"/>
                  </a:lnTo>
                  <a:lnTo>
                    <a:pt x="71312" y="47198"/>
                  </a:lnTo>
                  <a:lnTo>
                    <a:pt x="71264" y="44100"/>
                  </a:lnTo>
                  <a:lnTo>
                    <a:pt x="71215" y="41002"/>
                  </a:lnTo>
                  <a:lnTo>
                    <a:pt x="71157" y="38007"/>
                  </a:lnTo>
                  <a:lnTo>
                    <a:pt x="71090" y="35115"/>
                  </a:lnTo>
                  <a:lnTo>
                    <a:pt x="71024" y="32326"/>
                  </a:lnTo>
                  <a:lnTo>
                    <a:pt x="70948" y="29641"/>
                  </a:lnTo>
                  <a:lnTo>
                    <a:pt x="70868" y="26956"/>
                  </a:lnTo>
                  <a:lnTo>
                    <a:pt x="70780" y="24477"/>
                  </a:lnTo>
                  <a:lnTo>
                    <a:pt x="70691" y="21998"/>
                  </a:lnTo>
                  <a:lnTo>
                    <a:pt x="70593" y="19623"/>
                  </a:lnTo>
                  <a:lnTo>
                    <a:pt x="70496" y="17454"/>
                  </a:lnTo>
                  <a:lnTo>
                    <a:pt x="70389" y="15285"/>
                  </a:lnTo>
                  <a:lnTo>
                    <a:pt x="70278" y="13323"/>
                  </a:lnTo>
                  <a:lnTo>
                    <a:pt x="70167" y="11464"/>
                  </a:lnTo>
                  <a:lnTo>
                    <a:pt x="70047" y="9708"/>
                  </a:lnTo>
                  <a:lnTo>
                    <a:pt x="69927" y="8056"/>
                  </a:lnTo>
                  <a:lnTo>
                    <a:pt x="69803" y="6610"/>
                  </a:lnTo>
                  <a:lnTo>
                    <a:pt x="69674" y="5267"/>
                  </a:lnTo>
                  <a:lnTo>
                    <a:pt x="69546" y="4028"/>
                  </a:lnTo>
                  <a:lnTo>
                    <a:pt x="69412" y="2995"/>
                  </a:lnTo>
                  <a:lnTo>
                    <a:pt x="69275" y="2066"/>
                  </a:lnTo>
                  <a:lnTo>
                    <a:pt x="69133" y="1343"/>
                  </a:lnTo>
                  <a:lnTo>
                    <a:pt x="68991" y="723"/>
                  </a:lnTo>
                  <a:lnTo>
                    <a:pt x="68849" y="310"/>
                  </a:lnTo>
                  <a:lnTo>
                    <a:pt x="68702" y="104"/>
                  </a:lnTo>
                  <a:lnTo>
                    <a:pt x="68551" y="0"/>
                  </a:lnTo>
                  <a:close/>
                </a:path>
              </a:pathLst>
            </a:custGeom>
            <a:solidFill>
              <a:srgbClr val="FC9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8"/>
          <p:cNvSpPr txBox="1">
            <a:spLocks noGrp="1"/>
          </p:cNvSpPr>
          <p:nvPr>
            <p:ph type="title"/>
          </p:nvPr>
        </p:nvSpPr>
        <p:spPr>
          <a:xfrm>
            <a:off x="285750" y="677636"/>
            <a:ext cx="8215725" cy="4252364"/>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dirty="0">
              <a:solidFill>
                <a:srgbClr val="374151"/>
              </a:solidFill>
              <a:highlight>
                <a:srgbClr val="F7F7F8"/>
              </a:highlight>
              <a:latin typeface="Roboto"/>
              <a:ea typeface="Roboto"/>
              <a:cs typeface="Roboto"/>
              <a:sym typeface="Roboto"/>
            </a:endParaRPr>
          </a:p>
          <a:p>
            <a:pPr marL="457200" lvl="0" indent="-317500" algn="l" rtl="0">
              <a:lnSpc>
                <a:spcPct val="115000"/>
              </a:lnSpc>
              <a:spcBef>
                <a:spcPts val="150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Peer Support: </a:t>
            </a:r>
            <a:r>
              <a:rPr lang="en" sz="1600" dirty="0">
                <a:solidFill>
                  <a:srgbClr val="000000"/>
                </a:solidFill>
                <a:latin typeface="Times New Roman" panose="02020603050405020304" pitchFamily="18" charset="0"/>
                <a:ea typeface="Arial"/>
                <a:cs typeface="Times New Roman" panose="02020603050405020304" pitchFamily="18" charset="0"/>
                <a:sym typeface="Arial"/>
              </a:rPr>
              <a:t>Offer support and understanding to fellow students facing digital challenges.</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15000"/>
              </a:lnSpc>
              <a:spcBef>
                <a:spcPts val="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Education:</a:t>
            </a:r>
            <a:r>
              <a:rPr lang="en" sz="1600" dirty="0">
                <a:solidFill>
                  <a:srgbClr val="000000"/>
                </a:solidFill>
                <a:latin typeface="Times New Roman" panose="02020603050405020304" pitchFamily="18" charset="0"/>
                <a:ea typeface="Arial"/>
                <a:cs typeface="Times New Roman" panose="02020603050405020304" pitchFamily="18" charset="0"/>
                <a:sym typeface="Arial"/>
              </a:rPr>
              <a:t> Share information and resources about responsible technology use and digital wellness.</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15000"/>
              </a:lnSpc>
              <a:spcBef>
                <a:spcPts val="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Role Modeling: </a:t>
            </a:r>
            <a:r>
              <a:rPr lang="en" sz="1600" dirty="0">
                <a:solidFill>
                  <a:srgbClr val="000000"/>
                </a:solidFill>
                <a:latin typeface="Times New Roman" panose="02020603050405020304" pitchFamily="18" charset="0"/>
                <a:ea typeface="Arial"/>
                <a:cs typeface="Times New Roman" panose="02020603050405020304" pitchFamily="18" charset="0"/>
                <a:sym typeface="Arial"/>
              </a:rPr>
              <a:t>Demonstrate positive and balanced digital habits as an example to others.</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15000"/>
              </a:lnSpc>
              <a:spcBef>
                <a:spcPts val="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Promote Offline Activities:</a:t>
            </a:r>
            <a:r>
              <a:rPr lang="en" sz="1600" dirty="0">
                <a:solidFill>
                  <a:srgbClr val="000000"/>
                </a:solidFill>
                <a:latin typeface="Times New Roman" panose="02020603050405020304" pitchFamily="18" charset="0"/>
                <a:ea typeface="Arial"/>
                <a:cs typeface="Times New Roman" panose="02020603050405020304" pitchFamily="18" charset="0"/>
                <a:sym typeface="Arial"/>
              </a:rPr>
              <a:t> Encourage peers to engage in offline activities and social interactions.</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15000"/>
              </a:lnSpc>
              <a:spcBef>
                <a:spcPts val="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Digital Well-Being Clubs:</a:t>
            </a:r>
            <a:r>
              <a:rPr lang="en" sz="1600" dirty="0">
                <a:solidFill>
                  <a:srgbClr val="000000"/>
                </a:solidFill>
                <a:latin typeface="Times New Roman" panose="02020603050405020304" pitchFamily="18" charset="0"/>
                <a:ea typeface="Arial"/>
                <a:cs typeface="Times New Roman" panose="02020603050405020304" pitchFamily="18" charset="0"/>
                <a:sym typeface="Arial"/>
              </a:rPr>
              <a:t> Form or join clubs or groups focused on promoting digital wellness within the school community.</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15000"/>
              </a:lnSpc>
              <a:spcBef>
                <a:spcPts val="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Peer Workshops</a:t>
            </a:r>
            <a:r>
              <a:rPr lang="en" sz="1600" dirty="0">
                <a:solidFill>
                  <a:srgbClr val="000000"/>
                </a:solidFill>
                <a:latin typeface="Times New Roman" panose="02020603050405020304" pitchFamily="18" charset="0"/>
                <a:ea typeface="Arial"/>
                <a:cs typeface="Times New Roman" panose="02020603050405020304" pitchFamily="18" charset="0"/>
                <a:sym typeface="Arial"/>
              </a:rPr>
              <a:t>: Facilitate workshops or discussions on topics related to digital well-being.</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15000"/>
              </a:lnSpc>
              <a:spcBef>
                <a:spcPts val="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Supportive Listening: </a:t>
            </a:r>
            <a:r>
              <a:rPr lang="en" sz="1600" dirty="0">
                <a:solidFill>
                  <a:srgbClr val="000000"/>
                </a:solidFill>
                <a:latin typeface="Times New Roman" panose="02020603050405020304" pitchFamily="18" charset="0"/>
                <a:ea typeface="Arial"/>
                <a:cs typeface="Times New Roman" panose="02020603050405020304" pitchFamily="18" charset="0"/>
                <a:sym typeface="Arial"/>
              </a:rPr>
              <a:t>Be a listening ear for peers who want to discuss their online experiences or concerns.</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15000"/>
              </a:lnSpc>
              <a:spcBef>
                <a:spcPts val="0"/>
              </a:spcBef>
              <a:spcAft>
                <a:spcPts val="0"/>
              </a:spcAft>
              <a:buClr>
                <a:srgbClr val="000000"/>
              </a:buClr>
              <a:buSzPts val="1400"/>
              <a:buFont typeface="Arial"/>
              <a:buChar char="●"/>
            </a:pPr>
            <a:r>
              <a:rPr lang="en" sz="1600" b="1" dirty="0">
                <a:solidFill>
                  <a:srgbClr val="000000"/>
                </a:solidFill>
                <a:latin typeface="Times New Roman" panose="02020603050405020304" pitchFamily="18" charset="0"/>
                <a:ea typeface="Arial"/>
                <a:cs typeface="Times New Roman" panose="02020603050405020304" pitchFamily="18" charset="0"/>
                <a:sym typeface="Arial"/>
              </a:rPr>
              <a:t>Advocate for Safe Spaces:</a:t>
            </a:r>
            <a:r>
              <a:rPr lang="en" sz="1600" dirty="0">
                <a:solidFill>
                  <a:srgbClr val="000000"/>
                </a:solidFill>
                <a:latin typeface="Times New Roman" panose="02020603050405020304" pitchFamily="18" charset="0"/>
                <a:ea typeface="Arial"/>
                <a:cs typeface="Times New Roman" panose="02020603050405020304" pitchFamily="18" charset="0"/>
                <a:sym typeface="Arial"/>
              </a:rPr>
              <a:t> Advocate for creating safe and inclusive online and offline spaces within the school environment.</a:t>
            </a:r>
            <a:endParaRPr sz="16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15000"/>
              </a:lnSpc>
              <a:spcBef>
                <a:spcPts val="0"/>
              </a:spcBef>
              <a:spcAft>
                <a:spcPts val="0"/>
              </a:spcAft>
              <a:buNone/>
            </a:pPr>
            <a:endParaRPr sz="1100" dirty="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endParaRPr sz="1200" dirty="0">
              <a:solidFill>
                <a:srgbClr val="374151"/>
              </a:solidFill>
              <a:highlight>
                <a:srgbClr val="F7F7F8"/>
              </a:highlight>
              <a:latin typeface="Roboto"/>
              <a:ea typeface="Roboto"/>
              <a:cs typeface="Roboto"/>
              <a:sym typeface="Roboto"/>
            </a:endParaRPr>
          </a:p>
          <a:p>
            <a:pPr marL="0" lvl="0" indent="0" algn="l" rtl="0">
              <a:spcBef>
                <a:spcPts val="0"/>
              </a:spcBef>
              <a:spcAft>
                <a:spcPts val="0"/>
              </a:spcAft>
              <a:buNone/>
            </a:pPr>
            <a:endParaRPr sz="1200" dirty="0">
              <a:solidFill>
                <a:srgbClr val="374151"/>
              </a:solidFill>
              <a:highlight>
                <a:srgbClr val="F7F7F8"/>
              </a:highlight>
              <a:latin typeface="Roboto"/>
              <a:ea typeface="Roboto"/>
              <a:cs typeface="Roboto"/>
              <a:sym typeface="Roboto"/>
            </a:endParaRPr>
          </a:p>
        </p:txBody>
      </p:sp>
      <p:sp>
        <p:nvSpPr>
          <p:cNvPr id="449" name="Google Shape;449;p38"/>
          <p:cNvSpPr txBox="1">
            <a:spLocks noGrp="1"/>
          </p:cNvSpPr>
          <p:nvPr>
            <p:ph type="title"/>
          </p:nvPr>
        </p:nvSpPr>
        <p:spPr>
          <a:xfrm>
            <a:off x="720000" y="220425"/>
            <a:ext cx="7704000" cy="4572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dirty="0">
                <a:latin typeface="Fira Sans Extra Condensed"/>
                <a:ea typeface="Fira Sans Extra Condensed"/>
                <a:cs typeface="Fira Sans Extra Condensed"/>
                <a:sym typeface="Fira Sans Extra Condensed"/>
              </a:rPr>
              <a:t>Role of Peer Students </a:t>
            </a:r>
            <a:endParaRPr sz="3000" b="1" u="sng" dirty="0">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3BF3-4B68-433A-AD79-0FF4CFEB54EE}"/>
              </a:ext>
            </a:extLst>
          </p:cNvPr>
          <p:cNvSpPr>
            <a:spLocks noGrp="1"/>
          </p:cNvSpPr>
          <p:nvPr>
            <p:ph type="title"/>
          </p:nvPr>
        </p:nvSpPr>
        <p:spPr/>
        <p:txBody>
          <a:bodyPr/>
          <a:lstStyle/>
          <a:p>
            <a:r>
              <a:rPr lang="en-IN" dirty="0"/>
              <a:t>Sharing </a:t>
            </a:r>
          </a:p>
        </p:txBody>
      </p:sp>
      <p:sp>
        <p:nvSpPr>
          <p:cNvPr id="3" name="Content Placeholder 2">
            <a:extLst>
              <a:ext uri="{FF2B5EF4-FFF2-40B4-BE49-F238E27FC236}">
                <a16:creationId xmlns:a16="http://schemas.microsoft.com/office/drawing/2014/main" id="{62A99267-987E-2164-FB0C-0DE8B5B0C511}"/>
              </a:ext>
            </a:extLst>
          </p:cNvPr>
          <p:cNvSpPr>
            <a:spLocks noGrp="1"/>
          </p:cNvSpPr>
          <p:nvPr>
            <p:ph idx="1"/>
          </p:nvPr>
        </p:nvSpPr>
        <p:spPr>
          <a:xfrm>
            <a:off x="311700" y="1152475"/>
            <a:ext cx="4890495" cy="3546000"/>
          </a:xfrm>
        </p:spPr>
        <p:txBody>
          <a:bodyPr/>
          <a:lstStyle/>
          <a:p>
            <a:pPr algn="l"/>
            <a:r>
              <a:rPr lang="en-US" b="0" i="1" dirty="0">
                <a:solidFill>
                  <a:srgbClr val="1D2228"/>
                </a:solidFill>
                <a:effectLst/>
                <a:latin typeface="Times New Roman" panose="02020603050405020304" pitchFamily="18" charset="0"/>
                <a:cs typeface="Times New Roman" panose="02020603050405020304" pitchFamily="18" charset="0"/>
              </a:rPr>
              <a:t>My kids get limited computer time,” he said. “Just because you’re the daughter of Bill Gates does not mean you get to play on your computer all day long.”</a:t>
            </a:r>
          </a:p>
          <a:p>
            <a:pPr algn="l"/>
            <a:r>
              <a:rPr lang="en-US" b="0" i="1" dirty="0">
                <a:solidFill>
                  <a:srgbClr val="1D2228"/>
                </a:solidFill>
                <a:effectLst/>
                <a:latin typeface="Times New Roman" panose="02020603050405020304" pitchFamily="18" charset="0"/>
                <a:cs typeface="Times New Roman" panose="02020603050405020304" pitchFamily="18" charset="0"/>
              </a:rPr>
              <a:t>Gates, who also held off on providing his kids with cell phones until they turned 14, said he also set a time that his kids had to stop using computers to help them get to sleep at a reasonable hour. He looks for ways to balance technology for learning and social interaction while recognizing the perils of overindulgence.</a:t>
            </a:r>
          </a:p>
          <a:p>
            <a:endParaRPr lang="en-IN" dirty="0"/>
          </a:p>
        </p:txBody>
      </p:sp>
      <p:pic>
        <p:nvPicPr>
          <p:cNvPr id="10244" name="Picture 4" descr="Bill Gates | Biography, Microsoft, &amp; Facts | Britannica">
            <a:extLst>
              <a:ext uri="{FF2B5EF4-FFF2-40B4-BE49-F238E27FC236}">
                <a16:creationId xmlns:a16="http://schemas.microsoft.com/office/drawing/2014/main" id="{96772829-62A3-B832-7E1E-923C691FD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55" y="572700"/>
            <a:ext cx="3048489" cy="412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1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EA25-34FE-6976-3BE9-0C79242B8233}"/>
              </a:ext>
            </a:extLst>
          </p:cNvPr>
          <p:cNvSpPr>
            <a:spLocks noGrp="1"/>
          </p:cNvSpPr>
          <p:nvPr>
            <p:ph type="title"/>
          </p:nvPr>
        </p:nvSpPr>
        <p:spPr>
          <a:xfrm>
            <a:off x="311700" y="-32657"/>
            <a:ext cx="8520600" cy="587829"/>
          </a:xfrm>
        </p:spPr>
        <p:txBody>
          <a:bodyPr/>
          <a:lstStyle/>
          <a:p>
            <a:r>
              <a:rPr lang="en-IN" dirty="0">
                <a:latin typeface="Times New Roman" panose="02020603050405020304" pitchFamily="18" charset="0"/>
                <a:cs typeface="Times New Roman" panose="02020603050405020304" pitchFamily="18" charset="0"/>
              </a:rPr>
              <a:t>The Background</a:t>
            </a:r>
          </a:p>
        </p:txBody>
      </p:sp>
      <p:sp>
        <p:nvSpPr>
          <p:cNvPr id="3" name="Content Placeholder 2">
            <a:extLst>
              <a:ext uri="{FF2B5EF4-FFF2-40B4-BE49-F238E27FC236}">
                <a16:creationId xmlns:a16="http://schemas.microsoft.com/office/drawing/2014/main" id="{892BC382-C4A3-DE0A-C2B3-339171F79586}"/>
              </a:ext>
            </a:extLst>
          </p:cNvPr>
          <p:cNvSpPr>
            <a:spLocks noGrp="1"/>
          </p:cNvSpPr>
          <p:nvPr>
            <p:ph idx="1"/>
          </p:nvPr>
        </p:nvSpPr>
        <p:spPr>
          <a:xfrm>
            <a:off x="465630" y="498021"/>
            <a:ext cx="4188013" cy="2830336"/>
          </a:xfrm>
        </p:spPr>
        <p:txBody>
          <a:bodyPr/>
          <a:lstStyle/>
          <a:p>
            <a:r>
              <a:rPr lang="en-IN" sz="1800" dirty="0">
                <a:solidFill>
                  <a:schemeClr val="accent6">
                    <a:lumMod val="10000"/>
                  </a:schemeClr>
                </a:solidFill>
                <a:latin typeface="Times New Roman" panose="02020603050405020304" pitchFamily="18" charset="0"/>
                <a:cs typeface="Times New Roman" panose="02020603050405020304" pitchFamily="18" charset="0"/>
              </a:rPr>
              <a:t>We rely on technology not just for learning but for everything</a:t>
            </a:r>
          </a:p>
          <a:p>
            <a:r>
              <a:rPr lang="en-IN" sz="1800" dirty="0">
                <a:solidFill>
                  <a:schemeClr val="accent6">
                    <a:lumMod val="10000"/>
                  </a:schemeClr>
                </a:solidFill>
                <a:latin typeface="Times New Roman" panose="02020603050405020304" pitchFamily="18" charset="0"/>
                <a:cs typeface="Times New Roman" panose="02020603050405020304" pitchFamily="18" charset="0"/>
              </a:rPr>
              <a:t>Technology can enhance both life and education</a:t>
            </a:r>
          </a:p>
          <a:p>
            <a:r>
              <a:rPr lang="en-IN" sz="1800" dirty="0">
                <a:solidFill>
                  <a:schemeClr val="accent6">
                    <a:lumMod val="10000"/>
                  </a:schemeClr>
                </a:solidFill>
                <a:latin typeface="Times New Roman" panose="02020603050405020304" pitchFamily="18" charset="0"/>
                <a:cs typeface="Times New Roman" panose="02020603050405020304" pitchFamily="18" charset="0"/>
              </a:rPr>
              <a:t>It can ruin and damage beyond measure</a:t>
            </a:r>
          </a:p>
          <a:p>
            <a:r>
              <a:rPr lang="en-IN" sz="1800" dirty="0">
                <a:solidFill>
                  <a:schemeClr val="accent6">
                    <a:lumMod val="10000"/>
                  </a:schemeClr>
                </a:solidFill>
                <a:latin typeface="Times New Roman" panose="02020603050405020304" pitchFamily="18" charset="0"/>
                <a:cs typeface="Times New Roman" panose="02020603050405020304" pitchFamily="18" charset="0"/>
              </a:rPr>
              <a:t>Instil healthy habits right from the beginning</a:t>
            </a:r>
          </a:p>
          <a:p>
            <a:r>
              <a:rPr lang="en-IN" sz="1800" dirty="0">
                <a:solidFill>
                  <a:schemeClr val="accent6">
                    <a:lumMod val="10000"/>
                  </a:schemeClr>
                </a:solidFill>
                <a:latin typeface="Times New Roman" panose="02020603050405020304" pitchFamily="18" charset="0"/>
                <a:cs typeface="Times New Roman" panose="02020603050405020304" pitchFamily="18" charset="0"/>
              </a:rPr>
              <a:t>Responsibility of elders to help succeed and thrive in the digital world</a:t>
            </a:r>
          </a:p>
          <a:p>
            <a:r>
              <a:rPr lang="en-IN" sz="1800" dirty="0">
                <a:solidFill>
                  <a:schemeClr val="accent6">
                    <a:lumMod val="10000"/>
                  </a:schemeClr>
                </a:solidFill>
                <a:latin typeface="Times New Roman" panose="02020603050405020304" pitchFamily="18" charset="0"/>
                <a:cs typeface="Times New Roman" panose="02020603050405020304" pitchFamily="18" charset="0"/>
              </a:rPr>
              <a:t>We have a responsibility to help our younger generation to distinguish between healthy and unhealthy digital use. </a:t>
            </a:r>
          </a:p>
          <a:p>
            <a:endParaRPr lang="en-IN" dirty="0"/>
          </a:p>
        </p:txBody>
      </p:sp>
      <p:pic>
        <p:nvPicPr>
          <p:cNvPr id="14340" name="Picture 4">
            <a:extLst>
              <a:ext uri="{FF2B5EF4-FFF2-40B4-BE49-F238E27FC236}">
                <a16:creationId xmlns:a16="http://schemas.microsoft.com/office/drawing/2014/main" id="{199C13DC-5EEF-30D0-4ED3-375953E38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28" y="1276995"/>
            <a:ext cx="3518541" cy="314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5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1026" name="Picture 2" descr="Critical Analysis of National Education Policy 2020 | ProBono India">
            <a:extLst>
              <a:ext uri="{FF2B5EF4-FFF2-40B4-BE49-F238E27FC236}">
                <a16:creationId xmlns:a16="http://schemas.microsoft.com/office/drawing/2014/main" id="{7919F4EC-C831-7813-23AD-042143294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67" y="855803"/>
            <a:ext cx="2481777" cy="3519019"/>
          </a:xfrm>
          <a:prstGeom prst="rect">
            <a:avLst/>
          </a:prstGeom>
          <a:noFill/>
          <a:extLst>
            <a:ext uri="{909E8E84-426E-40DD-AFC4-6F175D3DCCD1}">
              <a14:hiddenFill xmlns:a14="http://schemas.microsoft.com/office/drawing/2010/main">
                <a:solidFill>
                  <a:srgbClr val="FFFFFF"/>
                </a:solidFill>
              </a14:hiddenFill>
            </a:ext>
          </a:extLst>
        </p:spPr>
      </p:pic>
      <p:sp>
        <p:nvSpPr>
          <p:cNvPr id="333" name="Google Shape;333;p31"/>
          <p:cNvSpPr txBox="1">
            <a:spLocks noGrp="1"/>
          </p:cNvSpPr>
          <p:nvPr>
            <p:ph type="body" idx="1"/>
          </p:nvPr>
        </p:nvSpPr>
        <p:spPr>
          <a:xfrm>
            <a:off x="3309416" y="1062720"/>
            <a:ext cx="5113624" cy="2968684"/>
          </a:xfrm>
          <a:prstGeom prst="rect">
            <a:avLst/>
          </a:prstGeom>
        </p:spPr>
        <p:txBody>
          <a:bodyPr spcFirstLastPara="1" wrap="square" lIns="91425" tIns="91425" rIns="91425" bIns="91425" anchor="ctr" anchorCtr="0">
            <a:noAutofit/>
          </a:bodyPr>
          <a:lstStyle/>
          <a:p>
            <a:pPr marL="0" marR="0" lvl="0" indent="0" algn="just" rtl="0">
              <a:lnSpc>
                <a:spcPct val="100000"/>
              </a:lnSpc>
              <a:spcBef>
                <a:spcPts val="0"/>
              </a:spcBef>
              <a:spcAft>
                <a:spcPts val="1600"/>
              </a:spcAft>
              <a:buNone/>
            </a:pPr>
            <a:endParaRPr lang="en" sz="2100" dirty="0">
              <a:solidFill>
                <a:srgbClr val="374151"/>
              </a:solidFill>
              <a:highlight>
                <a:srgbClr val="FFFFFF"/>
              </a:highlight>
              <a:latin typeface="Times New Roman" panose="02020603050405020304" pitchFamily="18" charset="0"/>
              <a:ea typeface="Roboto"/>
              <a:cs typeface="Times New Roman" panose="02020603050405020304" pitchFamily="18" charset="0"/>
              <a:sym typeface="Roboto"/>
            </a:endParaRPr>
          </a:p>
          <a:p>
            <a:pPr marL="0" marR="0" lvl="0" indent="0" algn="just" rtl="0">
              <a:lnSpc>
                <a:spcPct val="100000"/>
              </a:lnSpc>
              <a:spcBef>
                <a:spcPts val="0"/>
              </a:spcBef>
              <a:spcAft>
                <a:spcPts val="1600"/>
              </a:spcAft>
              <a:buNone/>
            </a:pPr>
            <a:endParaRPr lang="en" sz="2100" dirty="0">
              <a:solidFill>
                <a:srgbClr val="374151"/>
              </a:solidFill>
              <a:highlight>
                <a:srgbClr val="FFFFFF"/>
              </a:highlight>
              <a:latin typeface="Times New Roman" panose="02020603050405020304" pitchFamily="18" charset="0"/>
              <a:ea typeface="Roboto"/>
              <a:cs typeface="Times New Roman" panose="02020603050405020304" pitchFamily="18" charset="0"/>
              <a:sym typeface="Roboto"/>
            </a:endParaRPr>
          </a:p>
          <a:p>
            <a:pPr marL="0" marR="0" lvl="0" indent="0" algn="just" rtl="0">
              <a:lnSpc>
                <a:spcPct val="100000"/>
              </a:lnSpc>
              <a:spcBef>
                <a:spcPts val="0"/>
              </a:spcBef>
              <a:spcAft>
                <a:spcPts val="1600"/>
              </a:spcAft>
              <a:buNone/>
            </a:pPr>
            <a:r>
              <a:rPr lang="en" sz="2100" dirty="0">
                <a:solidFill>
                  <a:srgbClr val="374151"/>
                </a:solidFill>
                <a:highlight>
                  <a:srgbClr val="FFFFFF"/>
                </a:highlight>
                <a:latin typeface="Times New Roman" panose="02020603050405020304" pitchFamily="18" charset="0"/>
                <a:ea typeface="Roboto"/>
                <a:cs typeface="Times New Roman" panose="02020603050405020304" pitchFamily="18" charset="0"/>
                <a:sym typeface="Roboto"/>
              </a:rPr>
              <a:t>NEP 2002 emphasizes that ‘Children and adolescents enrolled in schools must not be forgotten in this whole process; after all, the school system is designed for them. Careful attention must be paid to their safety and rights’ (Para 8.11). </a:t>
            </a:r>
            <a:endParaRPr sz="2100" dirty="0">
              <a:solidFill>
                <a:srgbClr val="374151"/>
              </a:solidFill>
              <a:highlight>
                <a:srgbClr val="FFFFFF"/>
              </a:highlight>
              <a:latin typeface="Times New Roman" panose="02020603050405020304" pitchFamily="18" charset="0"/>
              <a:ea typeface="Roboto"/>
              <a:cs typeface="Times New Roman" panose="02020603050405020304" pitchFamily="18" charset="0"/>
              <a:sym typeface="Roboto"/>
            </a:endParaRPr>
          </a:p>
        </p:txBody>
      </p:sp>
      <p:grpSp>
        <p:nvGrpSpPr>
          <p:cNvPr id="334" name="Google Shape;334;p31"/>
          <p:cNvGrpSpPr/>
          <p:nvPr/>
        </p:nvGrpSpPr>
        <p:grpSpPr>
          <a:xfrm>
            <a:off x="-3" y="3380529"/>
            <a:ext cx="1329129" cy="1762961"/>
            <a:chOff x="5837427" y="951904"/>
            <a:chExt cx="1329129" cy="1762961"/>
          </a:xfrm>
        </p:grpSpPr>
        <p:sp>
          <p:nvSpPr>
            <p:cNvPr id="335" name="Google Shape;335;p31"/>
            <p:cNvSpPr/>
            <p:nvPr/>
          </p:nvSpPr>
          <p:spPr>
            <a:xfrm rot="10800000">
              <a:off x="6156642" y="951904"/>
              <a:ext cx="751458" cy="1266801"/>
            </a:xfrm>
            <a:custGeom>
              <a:avLst/>
              <a:gdLst/>
              <a:ahLst/>
              <a:cxnLst/>
              <a:rect l="l" t="t" r="r" b="b"/>
              <a:pathLst>
                <a:path w="48101" h="1790531" extrusionOk="0">
                  <a:moveTo>
                    <a:pt x="42308" y="0"/>
                  </a:moveTo>
                  <a:lnTo>
                    <a:pt x="42304" y="1756"/>
                  </a:lnTo>
                  <a:lnTo>
                    <a:pt x="42295" y="3511"/>
                  </a:lnTo>
                  <a:lnTo>
                    <a:pt x="42281" y="5370"/>
                  </a:lnTo>
                  <a:lnTo>
                    <a:pt x="42264" y="7229"/>
                  </a:lnTo>
                  <a:lnTo>
                    <a:pt x="42246" y="9088"/>
                  </a:lnTo>
                  <a:lnTo>
                    <a:pt x="42224" y="11051"/>
                  </a:lnTo>
                  <a:lnTo>
                    <a:pt x="42193" y="13013"/>
                  </a:lnTo>
                  <a:lnTo>
                    <a:pt x="42166" y="15079"/>
                  </a:lnTo>
                  <a:lnTo>
                    <a:pt x="42131" y="17041"/>
                  </a:lnTo>
                  <a:lnTo>
                    <a:pt x="42091" y="19210"/>
                  </a:lnTo>
                  <a:lnTo>
                    <a:pt x="42006" y="23444"/>
                  </a:lnTo>
                  <a:lnTo>
                    <a:pt x="41904" y="27885"/>
                  </a:lnTo>
                  <a:lnTo>
                    <a:pt x="41793" y="32429"/>
                  </a:lnTo>
                  <a:lnTo>
                    <a:pt x="41664" y="37180"/>
                  </a:lnTo>
                  <a:lnTo>
                    <a:pt x="41522" y="42034"/>
                  </a:lnTo>
                  <a:lnTo>
                    <a:pt x="41371" y="47095"/>
                  </a:lnTo>
                  <a:lnTo>
                    <a:pt x="41207" y="52155"/>
                  </a:lnTo>
                  <a:lnTo>
                    <a:pt x="41025" y="57423"/>
                  </a:lnTo>
                  <a:lnTo>
                    <a:pt x="40839" y="62793"/>
                  </a:lnTo>
                  <a:lnTo>
                    <a:pt x="40635" y="68370"/>
                  </a:lnTo>
                  <a:lnTo>
                    <a:pt x="40422" y="73947"/>
                  </a:lnTo>
                  <a:lnTo>
                    <a:pt x="40200" y="79731"/>
                  </a:lnTo>
                  <a:lnTo>
                    <a:pt x="39960" y="85617"/>
                  </a:lnTo>
                  <a:lnTo>
                    <a:pt x="39716" y="91504"/>
                  </a:lnTo>
                  <a:lnTo>
                    <a:pt x="39458" y="97598"/>
                  </a:lnTo>
                  <a:lnTo>
                    <a:pt x="39192" y="103794"/>
                  </a:lnTo>
                  <a:lnTo>
                    <a:pt x="38912" y="110094"/>
                  </a:lnTo>
                  <a:lnTo>
                    <a:pt x="38628" y="116498"/>
                  </a:lnTo>
                  <a:lnTo>
                    <a:pt x="38331" y="123004"/>
                  </a:lnTo>
                  <a:lnTo>
                    <a:pt x="38025" y="129614"/>
                  </a:lnTo>
                  <a:lnTo>
                    <a:pt x="37709" y="136327"/>
                  </a:lnTo>
                  <a:lnTo>
                    <a:pt x="37385" y="143143"/>
                  </a:lnTo>
                  <a:lnTo>
                    <a:pt x="37052" y="149960"/>
                  </a:lnTo>
                  <a:lnTo>
                    <a:pt x="36364" y="164006"/>
                  </a:lnTo>
                  <a:lnTo>
                    <a:pt x="35645" y="178258"/>
                  </a:lnTo>
                  <a:lnTo>
                    <a:pt x="34895" y="192923"/>
                  </a:lnTo>
                  <a:lnTo>
                    <a:pt x="34123" y="207795"/>
                  </a:lnTo>
                  <a:lnTo>
                    <a:pt x="33324" y="222874"/>
                  </a:lnTo>
                  <a:lnTo>
                    <a:pt x="32498" y="238159"/>
                  </a:lnTo>
                  <a:lnTo>
                    <a:pt x="31655" y="253754"/>
                  </a:lnTo>
                  <a:lnTo>
                    <a:pt x="30793" y="269452"/>
                  </a:lnTo>
                  <a:lnTo>
                    <a:pt x="29915" y="285357"/>
                  </a:lnTo>
                  <a:lnTo>
                    <a:pt x="29022" y="301365"/>
                  </a:lnTo>
                  <a:lnTo>
                    <a:pt x="28117" y="317477"/>
                  </a:lnTo>
                  <a:lnTo>
                    <a:pt x="27202" y="333691"/>
                  </a:lnTo>
                  <a:lnTo>
                    <a:pt x="25347" y="366224"/>
                  </a:lnTo>
                  <a:lnTo>
                    <a:pt x="23474" y="398860"/>
                  </a:lnTo>
                  <a:lnTo>
                    <a:pt x="21600" y="431392"/>
                  </a:lnTo>
                  <a:lnTo>
                    <a:pt x="21370" y="435523"/>
                  </a:lnTo>
                  <a:lnTo>
                    <a:pt x="21148" y="439551"/>
                  </a:lnTo>
                  <a:lnTo>
                    <a:pt x="20935" y="443579"/>
                  </a:lnTo>
                  <a:lnTo>
                    <a:pt x="20730" y="447607"/>
                  </a:lnTo>
                  <a:lnTo>
                    <a:pt x="20535" y="451635"/>
                  </a:lnTo>
                  <a:lnTo>
                    <a:pt x="20344" y="455663"/>
                  </a:lnTo>
                  <a:lnTo>
                    <a:pt x="20162" y="459691"/>
                  </a:lnTo>
                  <a:lnTo>
                    <a:pt x="19989" y="463615"/>
                  </a:lnTo>
                  <a:lnTo>
                    <a:pt x="19820" y="467643"/>
                  </a:lnTo>
                  <a:lnTo>
                    <a:pt x="19661" y="471671"/>
                  </a:lnTo>
                  <a:lnTo>
                    <a:pt x="19510" y="475699"/>
                  </a:lnTo>
                  <a:lnTo>
                    <a:pt x="19363" y="479623"/>
                  </a:lnTo>
                  <a:lnTo>
                    <a:pt x="19226" y="483651"/>
                  </a:lnTo>
                  <a:lnTo>
                    <a:pt x="19092" y="487576"/>
                  </a:lnTo>
                  <a:lnTo>
                    <a:pt x="18964" y="491603"/>
                  </a:lnTo>
                  <a:lnTo>
                    <a:pt x="18844" y="495631"/>
                  </a:lnTo>
                  <a:lnTo>
                    <a:pt x="18728" y="499556"/>
                  </a:lnTo>
                  <a:lnTo>
                    <a:pt x="18622" y="503584"/>
                  </a:lnTo>
                  <a:lnTo>
                    <a:pt x="18520" y="507508"/>
                  </a:lnTo>
                  <a:lnTo>
                    <a:pt x="18422" y="511536"/>
                  </a:lnTo>
                  <a:lnTo>
                    <a:pt x="18333" y="515461"/>
                  </a:lnTo>
                  <a:lnTo>
                    <a:pt x="18245" y="519489"/>
                  </a:lnTo>
                  <a:lnTo>
                    <a:pt x="18165" y="523413"/>
                  </a:lnTo>
                  <a:lnTo>
                    <a:pt x="18089" y="527441"/>
                  </a:lnTo>
                  <a:lnTo>
                    <a:pt x="18018" y="531365"/>
                  </a:lnTo>
                  <a:lnTo>
                    <a:pt x="17952" y="535393"/>
                  </a:lnTo>
                  <a:lnTo>
                    <a:pt x="17889" y="539421"/>
                  </a:lnTo>
                  <a:lnTo>
                    <a:pt x="17832" y="543346"/>
                  </a:lnTo>
                  <a:lnTo>
                    <a:pt x="17778" y="547374"/>
                  </a:lnTo>
                  <a:lnTo>
                    <a:pt x="17730" y="551401"/>
                  </a:lnTo>
                  <a:lnTo>
                    <a:pt x="17685" y="555326"/>
                  </a:lnTo>
                  <a:lnTo>
                    <a:pt x="17641" y="559354"/>
                  </a:lnTo>
                  <a:lnTo>
                    <a:pt x="17605" y="563382"/>
                  </a:lnTo>
                  <a:lnTo>
                    <a:pt x="17570" y="567410"/>
                  </a:lnTo>
                  <a:lnTo>
                    <a:pt x="17539" y="571437"/>
                  </a:lnTo>
                  <a:lnTo>
                    <a:pt x="17512" y="575465"/>
                  </a:lnTo>
                  <a:lnTo>
                    <a:pt x="17490" y="579493"/>
                  </a:lnTo>
                  <a:lnTo>
                    <a:pt x="17468" y="583521"/>
                  </a:lnTo>
                  <a:lnTo>
                    <a:pt x="17432" y="591577"/>
                  </a:lnTo>
                  <a:lnTo>
                    <a:pt x="17406" y="599736"/>
                  </a:lnTo>
                  <a:lnTo>
                    <a:pt x="17388" y="607894"/>
                  </a:lnTo>
                  <a:lnTo>
                    <a:pt x="17379" y="616053"/>
                  </a:lnTo>
                  <a:lnTo>
                    <a:pt x="17374" y="624316"/>
                  </a:lnTo>
                  <a:lnTo>
                    <a:pt x="17379" y="632578"/>
                  </a:lnTo>
                  <a:lnTo>
                    <a:pt x="17383" y="640943"/>
                  </a:lnTo>
                  <a:lnTo>
                    <a:pt x="17401" y="657778"/>
                  </a:lnTo>
                  <a:lnTo>
                    <a:pt x="17419" y="674715"/>
                  </a:lnTo>
                  <a:lnTo>
                    <a:pt x="17423" y="683391"/>
                  </a:lnTo>
                  <a:lnTo>
                    <a:pt x="17428" y="692066"/>
                  </a:lnTo>
                  <a:lnTo>
                    <a:pt x="17423" y="700741"/>
                  </a:lnTo>
                  <a:lnTo>
                    <a:pt x="17414" y="709520"/>
                  </a:lnTo>
                  <a:lnTo>
                    <a:pt x="17401" y="718402"/>
                  </a:lnTo>
                  <a:lnTo>
                    <a:pt x="17379" y="727387"/>
                  </a:lnTo>
                  <a:lnTo>
                    <a:pt x="17343" y="736372"/>
                  </a:lnTo>
                  <a:lnTo>
                    <a:pt x="17326" y="740917"/>
                  </a:lnTo>
                  <a:lnTo>
                    <a:pt x="17299" y="745461"/>
                  </a:lnTo>
                  <a:lnTo>
                    <a:pt x="17272" y="750108"/>
                  </a:lnTo>
                  <a:lnTo>
                    <a:pt x="17246" y="754653"/>
                  </a:lnTo>
                  <a:lnTo>
                    <a:pt x="17210" y="759300"/>
                  </a:lnTo>
                  <a:lnTo>
                    <a:pt x="17175" y="763948"/>
                  </a:lnTo>
                  <a:lnTo>
                    <a:pt x="17135" y="768595"/>
                  </a:lnTo>
                  <a:lnTo>
                    <a:pt x="17090" y="773346"/>
                  </a:lnTo>
                  <a:lnTo>
                    <a:pt x="17046" y="778097"/>
                  </a:lnTo>
                  <a:lnTo>
                    <a:pt x="16993" y="782744"/>
                  </a:lnTo>
                  <a:lnTo>
                    <a:pt x="16939" y="787598"/>
                  </a:lnTo>
                  <a:lnTo>
                    <a:pt x="16877" y="792349"/>
                  </a:lnTo>
                  <a:lnTo>
                    <a:pt x="16815" y="797203"/>
                  </a:lnTo>
                  <a:lnTo>
                    <a:pt x="16744" y="802057"/>
                  </a:lnTo>
                  <a:lnTo>
                    <a:pt x="16669" y="806911"/>
                  </a:lnTo>
                  <a:lnTo>
                    <a:pt x="16593" y="811765"/>
                  </a:lnTo>
                  <a:lnTo>
                    <a:pt x="16509" y="816723"/>
                  </a:lnTo>
                  <a:lnTo>
                    <a:pt x="16420" y="821680"/>
                  </a:lnTo>
                  <a:lnTo>
                    <a:pt x="16322" y="826637"/>
                  </a:lnTo>
                  <a:lnTo>
                    <a:pt x="16225" y="831595"/>
                  </a:lnTo>
                  <a:lnTo>
                    <a:pt x="16118" y="836655"/>
                  </a:lnTo>
                  <a:lnTo>
                    <a:pt x="16007" y="841716"/>
                  </a:lnTo>
                  <a:lnTo>
                    <a:pt x="15887" y="846777"/>
                  </a:lnTo>
                  <a:lnTo>
                    <a:pt x="15763" y="851941"/>
                  </a:lnTo>
                  <a:lnTo>
                    <a:pt x="15634" y="857105"/>
                  </a:lnTo>
                  <a:lnTo>
                    <a:pt x="15497" y="862268"/>
                  </a:lnTo>
                  <a:lnTo>
                    <a:pt x="15355" y="867432"/>
                  </a:lnTo>
                  <a:lnTo>
                    <a:pt x="15204" y="872699"/>
                  </a:lnTo>
                  <a:lnTo>
                    <a:pt x="15048" y="877967"/>
                  </a:lnTo>
                  <a:lnTo>
                    <a:pt x="14884" y="883234"/>
                  </a:lnTo>
                  <a:lnTo>
                    <a:pt x="14711" y="888604"/>
                  </a:lnTo>
                  <a:lnTo>
                    <a:pt x="14534" y="893975"/>
                  </a:lnTo>
                  <a:lnTo>
                    <a:pt x="14347" y="899345"/>
                  </a:lnTo>
                  <a:lnTo>
                    <a:pt x="14152" y="904819"/>
                  </a:lnTo>
                  <a:lnTo>
                    <a:pt x="13952" y="910189"/>
                  </a:lnTo>
                  <a:lnTo>
                    <a:pt x="13743" y="915766"/>
                  </a:lnTo>
                  <a:lnTo>
                    <a:pt x="13526" y="921240"/>
                  </a:lnTo>
                  <a:lnTo>
                    <a:pt x="13300" y="926817"/>
                  </a:lnTo>
                  <a:lnTo>
                    <a:pt x="13064" y="932394"/>
                  </a:lnTo>
                  <a:lnTo>
                    <a:pt x="12820" y="938074"/>
                  </a:lnTo>
                  <a:lnTo>
                    <a:pt x="12572" y="943755"/>
                  </a:lnTo>
                  <a:lnTo>
                    <a:pt x="12310" y="949435"/>
                  </a:lnTo>
                  <a:lnTo>
                    <a:pt x="12039" y="955219"/>
                  </a:lnTo>
                  <a:lnTo>
                    <a:pt x="11759" y="961002"/>
                  </a:lnTo>
                  <a:lnTo>
                    <a:pt x="11475" y="966786"/>
                  </a:lnTo>
                  <a:lnTo>
                    <a:pt x="11178" y="972569"/>
                  </a:lnTo>
                  <a:lnTo>
                    <a:pt x="10867" y="978559"/>
                  </a:lnTo>
                  <a:lnTo>
                    <a:pt x="10552" y="984446"/>
                  </a:lnTo>
                  <a:lnTo>
                    <a:pt x="10223" y="990436"/>
                  </a:lnTo>
                  <a:lnTo>
                    <a:pt x="9886" y="996427"/>
                  </a:lnTo>
                  <a:lnTo>
                    <a:pt x="9540" y="1002417"/>
                  </a:lnTo>
                  <a:lnTo>
                    <a:pt x="9185" y="1008510"/>
                  </a:lnTo>
                  <a:lnTo>
                    <a:pt x="8816" y="1014707"/>
                  </a:lnTo>
                  <a:lnTo>
                    <a:pt x="8434" y="1020800"/>
                  </a:lnTo>
                  <a:lnTo>
                    <a:pt x="8248" y="1023899"/>
                  </a:lnTo>
                  <a:lnTo>
                    <a:pt x="8057" y="1027100"/>
                  </a:lnTo>
                  <a:lnTo>
                    <a:pt x="7871" y="1030302"/>
                  </a:lnTo>
                  <a:lnTo>
                    <a:pt x="7689" y="1033607"/>
                  </a:lnTo>
                  <a:lnTo>
                    <a:pt x="7507" y="1036912"/>
                  </a:lnTo>
                  <a:lnTo>
                    <a:pt x="7329" y="1040216"/>
                  </a:lnTo>
                  <a:lnTo>
                    <a:pt x="7152" y="1043625"/>
                  </a:lnTo>
                  <a:lnTo>
                    <a:pt x="6978" y="1047033"/>
                  </a:lnTo>
                  <a:lnTo>
                    <a:pt x="6810" y="1050544"/>
                  </a:lnTo>
                  <a:lnTo>
                    <a:pt x="6641" y="1054056"/>
                  </a:lnTo>
                  <a:lnTo>
                    <a:pt x="6472" y="1057567"/>
                  </a:lnTo>
                  <a:lnTo>
                    <a:pt x="6308" y="1061182"/>
                  </a:lnTo>
                  <a:lnTo>
                    <a:pt x="6148" y="1064797"/>
                  </a:lnTo>
                  <a:lnTo>
                    <a:pt x="5989" y="1068515"/>
                  </a:lnTo>
                  <a:lnTo>
                    <a:pt x="5829" y="1072129"/>
                  </a:lnTo>
                  <a:lnTo>
                    <a:pt x="5678" y="1075951"/>
                  </a:lnTo>
                  <a:lnTo>
                    <a:pt x="5522" y="1079669"/>
                  </a:lnTo>
                  <a:lnTo>
                    <a:pt x="5372" y="1083490"/>
                  </a:lnTo>
                  <a:lnTo>
                    <a:pt x="5225" y="1087415"/>
                  </a:lnTo>
                  <a:lnTo>
                    <a:pt x="5079" y="1091339"/>
                  </a:lnTo>
                  <a:lnTo>
                    <a:pt x="4937" y="1095264"/>
                  </a:lnTo>
                  <a:lnTo>
                    <a:pt x="4799" y="1099188"/>
                  </a:lnTo>
                  <a:lnTo>
                    <a:pt x="4657" y="1103216"/>
                  </a:lnTo>
                  <a:lnTo>
                    <a:pt x="4524" y="1107244"/>
                  </a:lnTo>
                  <a:lnTo>
                    <a:pt x="4257" y="1115403"/>
                  </a:lnTo>
                  <a:lnTo>
                    <a:pt x="4000" y="1123665"/>
                  </a:lnTo>
                  <a:lnTo>
                    <a:pt x="3751" y="1132134"/>
                  </a:lnTo>
                  <a:lnTo>
                    <a:pt x="3512" y="1140603"/>
                  </a:lnTo>
                  <a:lnTo>
                    <a:pt x="3281" y="1149278"/>
                  </a:lnTo>
                  <a:lnTo>
                    <a:pt x="3059" y="1157953"/>
                  </a:lnTo>
                  <a:lnTo>
                    <a:pt x="2846" y="1166835"/>
                  </a:lnTo>
                  <a:lnTo>
                    <a:pt x="2642" y="1175821"/>
                  </a:lnTo>
                  <a:lnTo>
                    <a:pt x="2446" y="1184806"/>
                  </a:lnTo>
                  <a:lnTo>
                    <a:pt x="2255" y="1193997"/>
                  </a:lnTo>
                  <a:lnTo>
                    <a:pt x="2078" y="1203189"/>
                  </a:lnTo>
                  <a:lnTo>
                    <a:pt x="1905" y="1212484"/>
                  </a:lnTo>
                  <a:lnTo>
                    <a:pt x="1740" y="1221779"/>
                  </a:lnTo>
                  <a:lnTo>
                    <a:pt x="1585" y="1231281"/>
                  </a:lnTo>
                  <a:lnTo>
                    <a:pt x="1434" y="1240782"/>
                  </a:lnTo>
                  <a:lnTo>
                    <a:pt x="1297" y="1250284"/>
                  </a:lnTo>
                  <a:lnTo>
                    <a:pt x="1163" y="1259889"/>
                  </a:lnTo>
                  <a:lnTo>
                    <a:pt x="1039" y="1269597"/>
                  </a:lnTo>
                  <a:lnTo>
                    <a:pt x="919" y="1279305"/>
                  </a:lnTo>
                  <a:lnTo>
                    <a:pt x="808" y="1289013"/>
                  </a:lnTo>
                  <a:lnTo>
                    <a:pt x="706" y="1298825"/>
                  </a:lnTo>
                  <a:lnTo>
                    <a:pt x="613" y="1308636"/>
                  </a:lnTo>
                  <a:lnTo>
                    <a:pt x="524" y="1318447"/>
                  </a:lnTo>
                  <a:lnTo>
                    <a:pt x="444" y="1328362"/>
                  </a:lnTo>
                  <a:lnTo>
                    <a:pt x="369" y="1338277"/>
                  </a:lnTo>
                  <a:lnTo>
                    <a:pt x="302" y="1348088"/>
                  </a:lnTo>
                  <a:lnTo>
                    <a:pt x="240" y="1358003"/>
                  </a:lnTo>
                  <a:lnTo>
                    <a:pt x="187" y="1367918"/>
                  </a:lnTo>
                  <a:lnTo>
                    <a:pt x="142" y="1377832"/>
                  </a:lnTo>
                  <a:lnTo>
                    <a:pt x="103" y="1387747"/>
                  </a:lnTo>
                  <a:lnTo>
                    <a:pt x="67" y="1397662"/>
                  </a:lnTo>
                  <a:lnTo>
                    <a:pt x="40" y="1407473"/>
                  </a:lnTo>
                  <a:lnTo>
                    <a:pt x="23" y="1417388"/>
                  </a:lnTo>
                  <a:lnTo>
                    <a:pt x="9" y="1427199"/>
                  </a:lnTo>
                  <a:lnTo>
                    <a:pt x="0" y="1436907"/>
                  </a:lnTo>
                  <a:lnTo>
                    <a:pt x="0" y="1446719"/>
                  </a:lnTo>
                  <a:lnTo>
                    <a:pt x="5" y="1456427"/>
                  </a:lnTo>
                  <a:lnTo>
                    <a:pt x="14" y="1466135"/>
                  </a:lnTo>
                  <a:lnTo>
                    <a:pt x="31" y="1475740"/>
                  </a:lnTo>
                  <a:lnTo>
                    <a:pt x="54" y="1485241"/>
                  </a:lnTo>
                  <a:lnTo>
                    <a:pt x="80" y="1494743"/>
                  </a:lnTo>
                  <a:lnTo>
                    <a:pt x="116" y="1504245"/>
                  </a:lnTo>
                  <a:lnTo>
                    <a:pt x="156" y="1513643"/>
                  </a:lnTo>
                  <a:lnTo>
                    <a:pt x="200" y="1522938"/>
                  </a:lnTo>
                  <a:lnTo>
                    <a:pt x="249" y="1532130"/>
                  </a:lnTo>
                  <a:lnTo>
                    <a:pt x="307" y="1541321"/>
                  </a:lnTo>
                  <a:lnTo>
                    <a:pt x="364" y="1550307"/>
                  </a:lnTo>
                  <a:lnTo>
                    <a:pt x="431" y="1559292"/>
                  </a:lnTo>
                  <a:lnTo>
                    <a:pt x="502" y="1568174"/>
                  </a:lnTo>
                  <a:lnTo>
                    <a:pt x="582" y="1576952"/>
                  </a:lnTo>
                  <a:lnTo>
                    <a:pt x="662" y="1585628"/>
                  </a:lnTo>
                  <a:lnTo>
                    <a:pt x="746" y="1594200"/>
                  </a:lnTo>
                  <a:lnTo>
                    <a:pt x="839" y="1602565"/>
                  </a:lnTo>
                  <a:lnTo>
                    <a:pt x="933" y="1610931"/>
                  </a:lnTo>
                  <a:lnTo>
                    <a:pt x="1035" y="1619090"/>
                  </a:lnTo>
                  <a:lnTo>
                    <a:pt x="1141" y="1627145"/>
                  </a:lnTo>
                  <a:lnTo>
                    <a:pt x="1248" y="1635098"/>
                  </a:lnTo>
                  <a:lnTo>
                    <a:pt x="1363" y="1642844"/>
                  </a:lnTo>
                  <a:lnTo>
                    <a:pt x="1483" y="1650486"/>
                  </a:lnTo>
                  <a:lnTo>
                    <a:pt x="1603" y="1658026"/>
                  </a:lnTo>
                  <a:lnTo>
                    <a:pt x="1732" y="1665358"/>
                  </a:lnTo>
                  <a:lnTo>
                    <a:pt x="1860" y="1672485"/>
                  </a:lnTo>
                  <a:lnTo>
                    <a:pt x="1994" y="1679507"/>
                  </a:lnTo>
                  <a:lnTo>
                    <a:pt x="2136" y="1686324"/>
                  </a:lnTo>
                  <a:lnTo>
                    <a:pt x="2278" y="1693037"/>
                  </a:lnTo>
                  <a:lnTo>
                    <a:pt x="2424" y="1699543"/>
                  </a:lnTo>
                  <a:lnTo>
                    <a:pt x="2571" y="1705843"/>
                  </a:lnTo>
                  <a:lnTo>
                    <a:pt x="2726" y="1711937"/>
                  </a:lnTo>
                  <a:lnTo>
                    <a:pt x="2881" y="1717927"/>
                  </a:lnTo>
                  <a:lnTo>
                    <a:pt x="3041" y="1723607"/>
                  </a:lnTo>
                  <a:lnTo>
                    <a:pt x="3205" y="1729184"/>
                  </a:lnTo>
                  <a:lnTo>
                    <a:pt x="3374" y="1734555"/>
                  </a:lnTo>
                  <a:lnTo>
                    <a:pt x="3543" y="1739615"/>
                  </a:lnTo>
                  <a:lnTo>
                    <a:pt x="3716" y="1744573"/>
                  </a:lnTo>
                  <a:lnTo>
                    <a:pt x="3893" y="1749220"/>
                  </a:lnTo>
                  <a:lnTo>
                    <a:pt x="4071" y="1753661"/>
                  </a:lnTo>
                  <a:lnTo>
                    <a:pt x="4253" y="1757895"/>
                  </a:lnTo>
                  <a:lnTo>
                    <a:pt x="4439" y="1761923"/>
                  </a:lnTo>
                  <a:lnTo>
                    <a:pt x="4626" y="1765641"/>
                  </a:lnTo>
                  <a:lnTo>
                    <a:pt x="4817" y="1769153"/>
                  </a:lnTo>
                  <a:lnTo>
                    <a:pt x="5008" y="1772458"/>
                  </a:lnTo>
                  <a:lnTo>
                    <a:pt x="5203" y="1775453"/>
                  </a:lnTo>
                  <a:lnTo>
                    <a:pt x="5301" y="1776899"/>
                  </a:lnTo>
                  <a:lnTo>
                    <a:pt x="5403" y="1778241"/>
                  </a:lnTo>
                  <a:lnTo>
                    <a:pt x="5500" y="1779481"/>
                  </a:lnTo>
                  <a:lnTo>
                    <a:pt x="5602" y="1780720"/>
                  </a:lnTo>
                  <a:lnTo>
                    <a:pt x="5700" y="1781856"/>
                  </a:lnTo>
                  <a:lnTo>
                    <a:pt x="5802" y="1782889"/>
                  </a:lnTo>
                  <a:lnTo>
                    <a:pt x="5904" y="1783922"/>
                  </a:lnTo>
                  <a:lnTo>
                    <a:pt x="6006" y="1784851"/>
                  </a:lnTo>
                  <a:lnTo>
                    <a:pt x="6108" y="1785781"/>
                  </a:lnTo>
                  <a:lnTo>
                    <a:pt x="6215" y="1786503"/>
                  </a:lnTo>
                  <a:lnTo>
                    <a:pt x="6317" y="1787226"/>
                  </a:lnTo>
                  <a:lnTo>
                    <a:pt x="6419" y="1787949"/>
                  </a:lnTo>
                  <a:lnTo>
                    <a:pt x="6526" y="1788569"/>
                  </a:lnTo>
                  <a:lnTo>
                    <a:pt x="6632" y="1789085"/>
                  </a:lnTo>
                  <a:lnTo>
                    <a:pt x="6739" y="1789499"/>
                  </a:lnTo>
                  <a:lnTo>
                    <a:pt x="6841" y="1789808"/>
                  </a:lnTo>
                  <a:lnTo>
                    <a:pt x="6947" y="1790118"/>
                  </a:lnTo>
                  <a:lnTo>
                    <a:pt x="7058" y="1790325"/>
                  </a:lnTo>
                  <a:lnTo>
                    <a:pt x="7165" y="1790531"/>
                  </a:lnTo>
                  <a:lnTo>
                    <a:pt x="7489" y="1790531"/>
                  </a:lnTo>
                  <a:lnTo>
                    <a:pt x="7595" y="1790325"/>
                  </a:lnTo>
                  <a:lnTo>
                    <a:pt x="7706" y="1790118"/>
                  </a:lnTo>
                  <a:lnTo>
                    <a:pt x="7817" y="1789808"/>
                  </a:lnTo>
                  <a:lnTo>
                    <a:pt x="7928" y="1789395"/>
                  </a:lnTo>
                  <a:lnTo>
                    <a:pt x="8035" y="1788879"/>
                  </a:lnTo>
                  <a:lnTo>
                    <a:pt x="8146" y="1788362"/>
                  </a:lnTo>
                  <a:lnTo>
                    <a:pt x="8257" y="1787743"/>
                  </a:lnTo>
                  <a:lnTo>
                    <a:pt x="8368" y="1787020"/>
                  </a:lnTo>
                  <a:lnTo>
                    <a:pt x="8479" y="1786194"/>
                  </a:lnTo>
                  <a:lnTo>
                    <a:pt x="8594" y="1785264"/>
                  </a:lnTo>
                  <a:lnTo>
                    <a:pt x="8705" y="1784335"/>
                  </a:lnTo>
                  <a:lnTo>
                    <a:pt x="8816" y="1783302"/>
                  </a:lnTo>
                  <a:lnTo>
                    <a:pt x="8932" y="1782166"/>
                  </a:lnTo>
                  <a:lnTo>
                    <a:pt x="9043" y="1780926"/>
                  </a:lnTo>
                  <a:lnTo>
                    <a:pt x="9158" y="1779584"/>
                  </a:lnTo>
                  <a:lnTo>
                    <a:pt x="9269" y="1778241"/>
                  </a:lnTo>
                  <a:lnTo>
                    <a:pt x="9384" y="1776692"/>
                  </a:lnTo>
                  <a:lnTo>
                    <a:pt x="9495" y="1775143"/>
                  </a:lnTo>
                  <a:lnTo>
                    <a:pt x="9611" y="1773490"/>
                  </a:lnTo>
                  <a:lnTo>
                    <a:pt x="9726" y="1771735"/>
                  </a:lnTo>
                  <a:lnTo>
                    <a:pt x="9837" y="1769876"/>
                  </a:lnTo>
                  <a:lnTo>
                    <a:pt x="9953" y="1768017"/>
                  </a:lnTo>
                  <a:lnTo>
                    <a:pt x="10068" y="1765951"/>
                  </a:lnTo>
                  <a:lnTo>
                    <a:pt x="10183" y="1763886"/>
                  </a:lnTo>
                  <a:lnTo>
                    <a:pt x="10299" y="1761613"/>
                  </a:lnTo>
                  <a:lnTo>
                    <a:pt x="10410" y="1759341"/>
                  </a:lnTo>
                  <a:lnTo>
                    <a:pt x="10525" y="1756966"/>
                  </a:lnTo>
                  <a:lnTo>
                    <a:pt x="10641" y="1754487"/>
                  </a:lnTo>
                  <a:lnTo>
                    <a:pt x="10756" y="1751905"/>
                  </a:lnTo>
                  <a:lnTo>
                    <a:pt x="10871" y="1749220"/>
                  </a:lnTo>
                  <a:lnTo>
                    <a:pt x="10987" y="1746535"/>
                  </a:lnTo>
                  <a:lnTo>
                    <a:pt x="11102" y="1743643"/>
                  </a:lnTo>
                  <a:lnTo>
                    <a:pt x="11218" y="1740648"/>
                  </a:lnTo>
                  <a:lnTo>
                    <a:pt x="11333" y="1737653"/>
                  </a:lnTo>
                  <a:lnTo>
                    <a:pt x="11448" y="1734451"/>
                  </a:lnTo>
                  <a:lnTo>
                    <a:pt x="11564" y="1731250"/>
                  </a:lnTo>
                  <a:lnTo>
                    <a:pt x="11679" y="1727842"/>
                  </a:lnTo>
                  <a:lnTo>
                    <a:pt x="11795" y="1724433"/>
                  </a:lnTo>
                  <a:lnTo>
                    <a:pt x="12030" y="1717204"/>
                  </a:lnTo>
                  <a:lnTo>
                    <a:pt x="12261" y="1709665"/>
                  </a:lnTo>
                  <a:lnTo>
                    <a:pt x="12492" y="1701609"/>
                  </a:lnTo>
                  <a:lnTo>
                    <a:pt x="12722" y="1693243"/>
                  </a:lnTo>
                  <a:lnTo>
                    <a:pt x="13175" y="1676099"/>
                  </a:lnTo>
                  <a:lnTo>
                    <a:pt x="13610" y="1659575"/>
                  </a:lnTo>
                  <a:lnTo>
                    <a:pt x="14032" y="1643360"/>
                  </a:lnTo>
                  <a:lnTo>
                    <a:pt x="14445" y="1627559"/>
                  </a:lnTo>
                  <a:lnTo>
                    <a:pt x="15222" y="1597298"/>
                  </a:lnTo>
                  <a:lnTo>
                    <a:pt x="15950" y="1568484"/>
                  </a:lnTo>
                  <a:lnTo>
                    <a:pt x="16629" y="1541321"/>
                  </a:lnTo>
                  <a:lnTo>
                    <a:pt x="17268" y="1515399"/>
                  </a:lnTo>
                  <a:lnTo>
                    <a:pt x="17872" y="1490922"/>
                  </a:lnTo>
                  <a:lnTo>
                    <a:pt x="18435" y="1467787"/>
                  </a:lnTo>
                  <a:lnTo>
                    <a:pt x="19483" y="1424824"/>
                  </a:lnTo>
                  <a:lnTo>
                    <a:pt x="19971" y="1404994"/>
                  </a:lnTo>
                  <a:lnTo>
                    <a:pt x="20446" y="1386095"/>
                  </a:lnTo>
                  <a:lnTo>
                    <a:pt x="20903" y="1368124"/>
                  </a:lnTo>
                  <a:lnTo>
                    <a:pt x="21125" y="1359552"/>
                  </a:lnTo>
                  <a:lnTo>
                    <a:pt x="21347" y="1351083"/>
                  </a:lnTo>
                  <a:lnTo>
                    <a:pt x="21569" y="1342821"/>
                  </a:lnTo>
                  <a:lnTo>
                    <a:pt x="21791" y="1334662"/>
                  </a:lnTo>
                  <a:lnTo>
                    <a:pt x="22013" y="1326710"/>
                  </a:lnTo>
                  <a:lnTo>
                    <a:pt x="22231" y="1318964"/>
                  </a:lnTo>
                  <a:lnTo>
                    <a:pt x="22453" y="1311425"/>
                  </a:lnTo>
                  <a:lnTo>
                    <a:pt x="22675" y="1303885"/>
                  </a:lnTo>
                  <a:lnTo>
                    <a:pt x="22901" y="1296553"/>
                  </a:lnTo>
                  <a:lnTo>
                    <a:pt x="23127" y="1289426"/>
                  </a:lnTo>
                  <a:lnTo>
                    <a:pt x="23354" y="1282300"/>
                  </a:lnTo>
                  <a:lnTo>
                    <a:pt x="23585" y="1275381"/>
                  </a:lnTo>
                  <a:lnTo>
                    <a:pt x="23820" y="1268461"/>
                  </a:lnTo>
                  <a:lnTo>
                    <a:pt x="24060" y="1261645"/>
                  </a:lnTo>
                  <a:lnTo>
                    <a:pt x="24304" y="1254931"/>
                  </a:lnTo>
                  <a:lnTo>
                    <a:pt x="24557" y="1248322"/>
                  </a:lnTo>
                  <a:lnTo>
                    <a:pt x="24810" y="1241712"/>
                  </a:lnTo>
                  <a:lnTo>
                    <a:pt x="25072" y="1235205"/>
                  </a:lnTo>
                  <a:lnTo>
                    <a:pt x="25338" y="1228699"/>
                  </a:lnTo>
                  <a:lnTo>
                    <a:pt x="25613" y="1222296"/>
                  </a:lnTo>
                  <a:lnTo>
                    <a:pt x="25897" y="1215789"/>
                  </a:lnTo>
                  <a:lnTo>
                    <a:pt x="26190" y="1209386"/>
                  </a:lnTo>
                  <a:lnTo>
                    <a:pt x="26492" y="1202983"/>
                  </a:lnTo>
                  <a:lnTo>
                    <a:pt x="26798" y="1196579"/>
                  </a:lnTo>
                  <a:lnTo>
                    <a:pt x="27118" y="1190176"/>
                  </a:lnTo>
                  <a:lnTo>
                    <a:pt x="27446" y="1183670"/>
                  </a:lnTo>
                  <a:lnTo>
                    <a:pt x="27788" y="1177266"/>
                  </a:lnTo>
                  <a:lnTo>
                    <a:pt x="28139" y="1170760"/>
                  </a:lnTo>
                  <a:lnTo>
                    <a:pt x="28503" y="1164150"/>
                  </a:lnTo>
                  <a:lnTo>
                    <a:pt x="28880" y="1157540"/>
                  </a:lnTo>
                  <a:lnTo>
                    <a:pt x="29266" y="1150827"/>
                  </a:lnTo>
                  <a:lnTo>
                    <a:pt x="29670" y="1144114"/>
                  </a:lnTo>
                  <a:lnTo>
                    <a:pt x="30088" y="1137195"/>
                  </a:lnTo>
                  <a:lnTo>
                    <a:pt x="30514" y="1130275"/>
                  </a:lnTo>
                  <a:lnTo>
                    <a:pt x="30962" y="1123252"/>
                  </a:lnTo>
                  <a:lnTo>
                    <a:pt x="31419" y="1116126"/>
                  </a:lnTo>
                  <a:lnTo>
                    <a:pt x="31899" y="1108793"/>
                  </a:lnTo>
                  <a:lnTo>
                    <a:pt x="32391" y="1101357"/>
                  </a:lnTo>
                  <a:lnTo>
                    <a:pt x="32636" y="1097639"/>
                  </a:lnTo>
                  <a:lnTo>
                    <a:pt x="32871" y="1093714"/>
                  </a:lnTo>
                  <a:lnTo>
                    <a:pt x="33102" y="1089893"/>
                  </a:lnTo>
                  <a:lnTo>
                    <a:pt x="33319" y="1085865"/>
                  </a:lnTo>
                  <a:lnTo>
                    <a:pt x="33532" y="1081837"/>
                  </a:lnTo>
                  <a:lnTo>
                    <a:pt x="33732" y="1077706"/>
                  </a:lnTo>
                  <a:lnTo>
                    <a:pt x="33927" y="1073575"/>
                  </a:lnTo>
                  <a:lnTo>
                    <a:pt x="34114" y="1069341"/>
                  </a:lnTo>
                  <a:lnTo>
                    <a:pt x="34291" y="1065106"/>
                  </a:lnTo>
                  <a:lnTo>
                    <a:pt x="34460" y="1060769"/>
                  </a:lnTo>
                  <a:lnTo>
                    <a:pt x="34624" y="1056328"/>
                  </a:lnTo>
                  <a:lnTo>
                    <a:pt x="34780" y="1051887"/>
                  </a:lnTo>
                  <a:lnTo>
                    <a:pt x="34926" y="1047343"/>
                  </a:lnTo>
                  <a:lnTo>
                    <a:pt x="35068" y="1042798"/>
                  </a:lnTo>
                  <a:lnTo>
                    <a:pt x="35201" y="1038254"/>
                  </a:lnTo>
                  <a:lnTo>
                    <a:pt x="35326" y="1033607"/>
                  </a:lnTo>
                  <a:lnTo>
                    <a:pt x="35445" y="1028856"/>
                  </a:lnTo>
                  <a:lnTo>
                    <a:pt x="35556" y="1024105"/>
                  </a:lnTo>
                  <a:lnTo>
                    <a:pt x="35663" y="1019354"/>
                  </a:lnTo>
                  <a:lnTo>
                    <a:pt x="35765" y="1014500"/>
                  </a:lnTo>
                  <a:lnTo>
                    <a:pt x="35858" y="1009543"/>
                  </a:lnTo>
                  <a:lnTo>
                    <a:pt x="35947" y="1004689"/>
                  </a:lnTo>
                  <a:lnTo>
                    <a:pt x="36027" y="999628"/>
                  </a:lnTo>
                  <a:lnTo>
                    <a:pt x="36107" y="994671"/>
                  </a:lnTo>
                  <a:lnTo>
                    <a:pt x="36178" y="989610"/>
                  </a:lnTo>
                  <a:lnTo>
                    <a:pt x="36240" y="984550"/>
                  </a:lnTo>
                  <a:lnTo>
                    <a:pt x="36302" y="979386"/>
                  </a:lnTo>
                  <a:lnTo>
                    <a:pt x="36355" y="974222"/>
                  </a:lnTo>
                  <a:lnTo>
                    <a:pt x="36409" y="968955"/>
                  </a:lnTo>
                  <a:lnTo>
                    <a:pt x="36453" y="963791"/>
                  </a:lnTo>
                  <a:lnTo>
                    <a:pt x="36493" y="958524"/>
                  </a:lnTo>
                  <a:lnTo>
                    <a:pt x="36529" y="953153"/>
                  </a:lnTo>
                  <a:lnTo>
                    <a:pt x="36560" y="947886"/>
                  </a:lnTo>
                  <a:lnTo>
                    <a:pt x="36591" y="942515"/>
                  </a:lnTo>
                  <a:lnTo>
                    <a:pt x="36613" y="937145"/>
                  </a:lnTo>
                  <a:lnTo>
                    <a:pt x="36631" y="931671"/>
                  </a:lnTo>
                  <a:lnTo>
                    <a:pt x="36648" y="926198"/>
                  </a:lnTo>
                  <a:lnTo>
                    <a:pt x="36662" y="920724"/>
                  </a:lnTo>
                  <a:lnTo>
                    <a:pt x="36671" y="915250"/>
                  </a:lnTo>
                  <a:lnTo>
                    <a:pt x="36675" y="909776"/>
                  </a:lnTo>
                  <a:lnTo>
                    <a:pt x="36680" y="904199"/>
                  </a:lnTo>
                  <a:lnTo>
                    <a:pt x="36680" y="898726"/>
                  </a:lnTo>
                  <a:lnTo>
                    <a:pt x="36675" y="893149"/>
                  </a:lnTo>
                  <a:lnTo>
                    <a:pt x="36671" y="887572"/>
                  </a:lnTo>
                  <a:lnTo>
                    <a:pt x="36648" y="876314"/>
                  </a:lnTo>
                  <a:lnTo>
                    <a:pt x="36622" y="865057"/>
                  </a:lnTo>
                  <a:lnTo>
                    <a:pt x="36586" y="853696"/>
                  </a:lnTo>
                  <a:lnTo>
                    <a:pt x="36542" y="842336"/>
                  </a:lnTo>
                  <a:lnTo>
                    <a:pt x="36498" y="830975"/>
                  </a:lnTo>
                  <a:lnTo>
                    <a:pt x="36444" y="819511"/>
                  </a:lnTo>
                  <a:lnTo>
                    <a:pt x="36333" y="796687"/>
                  </a:lnTo>
                  <a:lnTo>
                    <a:pt x="36222" y="773966"/>
                  </a:lnTo>
                  <a:lnTo>
                    <a:pt x="36169" y="762605"/>
                  </a:lnTo>
                  <a:lnTo>
                    <a:pt x="36116" y="751244"/>
                  </a:lnTo>
                  <a:lnTo>
                    <a:pt x="36071" y="739987"/>
                  </a:lnTo>
                  <a:lnTo>
                    <a:pt x="36031" y="728730"/>
                  </a:lnTo>
                  <a:lnTo>
                    <a:pt x="35996" y="717679"/>
                  </a:lnTo>
                  <a:lnTo>
                    <a:pt x="35969" y="706525"/>
                  </a:lnTo>
                  <a:lnTo>
                    <a:pt x="35956" y="695578"/>
                  </a:lnTo>
                  <a:lnTo>
                    <a:pt x="35952" y="690104"/>
                  </a:lnTo>
                  <a:lnTo>
                    <a:pt x="35947" y="684733"/>
                  </a:lnTo>
                  <a:lnTo>
                    <a:pt x="35952" y="679260"/>
                  </a:lnTo>
                  <a:lnTo>
                    <a:pt x="35956" y="673889"/>
                  </a:lnTo>
                  <a:lnTo>
                    <a:pt x="35960" y="668622"/>
                  </a:lnTo>
                  <a:lnTo>
                    <a:pt x="35974" y="663252"/>
                  </a:lnTo>
                  <a:lnTo>
                    <a:pt x="35987" y="657984"/>
                  </a:lnTo>
                  <a:lnTo>
                    <a:pt x="36005" y="652717"/>
                  </a:lnTo>
                  <a:lnTo>
                    <a:pt x="36027" y="647553"/>
                  </a:lnTo>
                  <a:lnTo>
                    <a:pt x="36054" y="642286"/>
                  </a:lnTo>
                  <a:lnTo>
                    <a:pt x="36085" y="637122"/>
                  </a:lnTo>
                  <a:lnTo>
                    <a:pt x="36116" y="632062"/>
                  </a:lnTo>
                  <a:lnTo>
                    <a:pt x="36156" y="627001"/>
                  </a:lnTo>
                  <a:lnTo>
                    <a:pt x="36200" y="621940"/>
                  </a:lnTo>
                  <a:lnTo>
                    <a:pt x="36249" y="616983"/>
                  </a:lnTo>
                  <a:lnTo>
                    <a:pt x="36302" y="612026"/>
                  </a:lnTo>
                  <a:lnTo>
                    <a:pt x="36360" y="607068"/>
                  </a:lnTo>
                  <a:lnTo>
                    <a:pt x="36422" y="602214"/>
                  </a:lnTo>
                  <a:lnTo>
                    <a:pt x="36489" y="597360"/>
                  </a:lnTo>
                  <a:lnTo>
                    <a:pt x="36564" y="592609"/>
                  </a:lnTo>
                  <a:lnTo>
                    <a:pt x="36644" y="587859"/>
                  </a:lnTo>
                  <a:lnTo>
                    <a:pt x="36728" y="583211"/>
                  </a:lnTo>
                  <a:lnTo>
                    <a:pt x="36822" y="578564"/>
                  </a:lnTo>
                  <a:lnTo>
                    <a:pt x="36919" y="574019"/>
                  </a:lnTo>
                  <a:lnTo>
                    <a:pt x="37021" y="569475"/>
                  </a:lnTo>
                  <a:lnTo>
                    <a:pt x="37132" y="565034"/>
                  </a:lnTo>
                  <a:lnTo>
                    <a:pt x="37248" y="560593"/>
                  </a:lnTo>
                  <a:lnTo>
                    <a:pt x="37372" y="556255"/>
                  </a:lnTo>
                  <a:lnTo>
                    <a:pt x="37505" y="551918"/>
                  </a:lnTo>
                  <a:lnTo>
                    <a:pt x="37638" y="547683"/>
                  </a:lnTo>
                  <a:lnTo>
                    <a:pt x="37785" y="543449"/>
                  </a:lnTo>
                  <a:lnTo>
                    <a:pt x="37936" y="539318"/>
                  </a:lnTo>
                  <a:lnTo>
                    <a:pt x="38096" y="535290"/>
                  </a:lnTo>
                  <a:lnTo>
                    <a:pt x="38264" y="531262"/>
                  </a:lnTo>
                  <a:lnTo>
                    <a:pt x="38437" y="527338"/>
                  </a:lnTo>
                  <a:lnTo>
                    <a:pt x="38619" y="523413"/>
                  </a:lnTo>
                  <a:lnTo>
                    <a:pt x="38810" y="519695"/>
                  </a:lnTo>
                  <a:lnTo>
                    <a:pt x="39010" y="515874"/>
                  </a:lnTo>
                  <a:lnTo>
                    <a:pt x="39214" y="512259"/>
                  </a:lnTo>
                  <a:lnTo>
                    <a:pt x="39432" y="508644"/>
                  </a:lnTo>
                  <a:lnTo>
                    <a:pt x="39654" y="505133"/>
                  </a:lnTo>
                  <a:lnTo>
                    <a:pt x="39889" y="501621"/>
                  </a:lnTo>
                  <a:lnTo>
                    <a:pt x="40129" y="498213"/>
                  </a:lnTo>
                  <a:lnTo>
                    <a:pt x="40382" y="494908"/>
                  </a:lnTo>
                  <a:lnTo>
                    <a:pt x="40643" y="491707"/>
                  </a:lnTo>
                  <a:lnTo>
                    <a:pt x="40910" y="488505"/>
                  </a:lnTo>
                  <a:lnTo>
                    <a:pt x="41189" y="485510"/>
                  </a:lnTo>
                  <a:lnTo>
                    <a:pt x="41482" y="482515"/>
                  </a:lnTo>
                  <a:lnTo>
                    <a:pt x="41780" y="479520"/>
                  </a:lnTo>
                  <a:lnTo>
                    <a:pt x="42091" y="476731"/>
                  </a:lnTo>
                  <a:lnTo>
                    <a:pt x="42397" y="473840"/>
                  </a:lnTo>
                  <a:lnTo>
                    <a:pt x="42699" y="470948"/>
                  </a:lnTo>
                  <a:lnTo>
                    <a:pt x="42987" y="467953"/>
                  </a:lnTo>
                  <a:lnTo>
                    <a:pt x="43267" y="464854"/>
                  </a:lnTo>
                  <a:lnTo>
                    <a:pt x="43538" y="461653"/>
                  </a:lnTo>
                  <a:lnTo>
                    <a:pt x="43804" y="458451"/>
                  </a:lnTo>
                  <a:lnTo>
                    <a:pt x="44057" y="455043"/>
                  </a:lnTo>
                  <a:lnTo>
                    <a:pt x="44301" y="451635"/>
                  </a:lnTo>
                  <a:lnTo>
                    <a:pt x="44536" y="448227"/>
                  </a:lnTo>
                  <a:lnTo>
                    <a:pt x="44763" y="444612"/>
                  </a:lnTo>
                  <a:lnTo>
                    <a:pt x="44980" y="440997"/>
                  </a:lnTo>
                  <a:lnTo>
                    <a:pt x="45189" y="437382"/>
                  </a:lnTo>
                  <a:lnTo>
                    <a:pt x="45389" y="433561"/>
                  </a:lnTo>
                  <a:lnTo>
                    <a:pt x="45584" y="429740"/>
                  </a:lnTo>
                  <a:lnTo>
                    <a:pt x="45770" y="425919"/>
                  </a:lnTo>
                  <a:lnTo>
                    <a:pt x="45944" y="421994"/>
                  </a:lnTo>
                  <a:lnTo>
                    <a:pt x="46117" y="417966"/>
                  </a:lnTo>
                  <a:lnTo>
                    <a:pt x="46277" y="413938"/>
                  </a:lnTo>
                  <a:lnTo>
                    <a:pt x="46427" y="409807"/>
                  </a:lnTo>
                  <a:lnTo>
                    <a:pt x="46574" y="405573"/>
                  </a:lnTo>
                  <a:lnTo>
                    <a:pt x="46712" y="401338"/>
                  </a:lnTo>
                  <a:lnTo>
                    <a:pt x="46845" y="397104"/>
                  </a:lnTo>
                  <a:lnTo>
                    <a:pt x="46969" y="392766"/>
                  </a:lnTo>
                  <a:lnTo>
                    <a:pt x="47084" y="388429"/>
                  </a:lnTo>
                  <a:lnTo>
                    <a:pt x="47195" y="383988"/>
                  </a:lnTo>
                  <a:lnTo>
                    <a:pt x="47297" y="379547"/>
                  </a:lnTo>
                  <a:lnTo>
                    <a:pt x="47395" y="375003"/>
                  </a:lnTo>
                  <a:lnTo>
                    <a:pt x="47484" y="370458"/>
                  </a:lnTo>
                  <a:lnTo>
                    <a:pt x="47568" y="365811"/>
                  </a:lnTo>
                  <a:lnTo>
                    <a:pt x="47644" y="361267"/>
                  </a:lnTo>
                  <a:lnTo>
                    <a:pt x="47715" y="356516"/>
                  </a:lnTo>
                  <a:lnTo>
                    <a:pt x="47777" y="351868"/>
                  </a:lnTo>
                  <a:lnTo>
                    <a:pt x="47835" y="347117"/>
                  </a:lnTo>
                  <a:lnTo>
                    <a:pt x="47888" y="342367"/>
                  </a:lnTo>
                  <a:lnTo>
                    <a:pt x="47932" y="337616"/>
                  </a:lnTo>
                  <a:lnTo>
                    <a:pt x="47972" y="332762"/>
                  </a:lnTo>
                  <a:lnTo>
                    <a:pt x="48008" y="327908"/>
                  </a:lnTo>
                  <a:lnTo>
                    <a:pt x="48034" y="323054"/>
                  </a:lnTo>
                  <a:lnTo>
                    <a:pt x="48061" y="318200"/>
                  </a:lnTo>
                  <a:lnTo>
                    <a:pt x="48079" y="313242"/>
                  </a:lnTo>
                  <a:lnTo>
                    <a:pt x="48092" y="308285"/>
                  </a:lnTo>
                  <a:lnTo>
                    <a:pt x="48101" y="303431"/>
                  </a:lnTo>
                  <a:lnTo>
                    <a:pt x="48101" y="298370"/>
                  </a:lnTo>
                  <a:lnTo>
                    <a:pt x="48101" y="293413"/>
                  </a:lnTo>
                  <a:lnTo>
                    <a:pt x="48092" y="288456"/>
                  </a:lnTo>
                  <a:lnTo>
                    <a:pt x="48083" y="283498"/>
                  </a:lnTo>
                  <a:lnTo>
                    <a:pt x="48065" y="278438"/>
                  </a:lnTo>
                  <a:lnTo>
                    <a:pt x="48048" y="273480"/>
                  </a:lnTo>
                  <a:lnTo>
                    <a:pt x="48021" y="268420"/>
                  </a:lnTo>
                  <a:lnTo>
                    <a:pt x="47994" y="263359"/>
                  </a:lnTo>
                  <a:lnTo>
                    <a:pt x="47963" y="258402"/>
                  </a:lnTo>
                  <a:lnTo>
                    <a:pt x="47923" y="253341"/>
                  </a:lnTo>
                  <a:lnTo>
                    <a:pt x="47883" y="248280"/>
                  </a:lnTo>
                  <a:lnTo>
                    <a:pt x="47843" y="243323"/>
                  </a:lnTo>
                  <a:lnTo>
                    <a:pt x="47795" y="238262"/>
                  </a:lnTo>
                  <a:lnTo>
                    <a:pt x="47741" y="233305"/>
                  </a:lnTo>
                  <a:lnTo>
                    <a:pt x="47688" y="228244"/>
                  </a:lnTo>
                  <a:lnTo>
                    <a:pt x="47630" y="223287"/>
                  </a:lnTo>
                  <a:lnTo>
                    <a:pt x="47568" y="218330"/>
                  </a:lnTo>
                  <a:lnTo>
                    <a:pt x="47506" y="213269"/>
                  </a:lnTo>
                  <a:lnTo>
                    <a:pt x="47440" y="208312"/>
                  </a:lnTo>
                  <a:lnTo>
                    <a:pt x="47369" y="203458"/>
                  </a:lnTo>
                  <a:lnTo>
                    <a:pt x="47297" y="198500"/>
                  </a:lnTo>
                  <a:lnTo>
                    <a:pt x="47222" y="193646"/>
                  </a:lnTo>
                  <a:lnTo>
                    <a:pt x="47067" y="183835"/>
                  </a:lnTo>
                  <a:lnTo>
                    <a:pt x="46902" y="174230"/>
                  </a:lnTo>
                  <a:lnTo>
                    <a:pt x="46729" y="164728"/>
                  </a:lnTo>
                  <a:lnTo>
                    <a:pt x="46547" y="155330"/>
                  </a:lnTo>
                  <a:lnTo>
                    <a:pt x="46361" y="146138"/>
                  </a:lnTo>
                  <a:lnTo>
                    <a:pt x="46170" y="137050"/>
                  </a:lnTo>
                  <a:lnTo>
                    <a:pt x="45970" y="128168"/>
                  </a:lnTo>
                  <a:lnTo>
                    <a:pt x="45770" y="119389"/>
                  </a:lnTo>
                  <a:lnTo>
                    <a:pt x="45571" y="110817"/>
                  </a:lnTo>
                  <a:lnTo>
                    <a:pt x="45367" y="102555"/>
                  </a:lnTo>
                  <a:lnTo>
                    <a:pt x="45162" y="94396"/>
                  </a:lnTo>
                  <a:lnTo>
                    <a:pt x="44954" y="86547"/>
                  </a:lnTo>
                  <a:lnTo>
                    <a:pt x="44754" y="78904"/>
                  </a:lnTo>
                  <a:lnTo>
                    <a:pt x="44550" y="71572"/>
                  </a:lnTo>
                  <a:lnTo>
                    <a:pt x="44350" y="64549"/>
                  </a:lnTo>
                  <a:lnTo>
                    <a:pt x="44159" y="57732"/>
                  </a:lnTo>
                  <a:lnTo>
                    <a:pt x="43968" y="51226"/>
                  </a:lnTo>
                  <a:lnTo>
                    <a:pt x="43782" y="45133"/>
                  </a:lnTo>
                  <a:lnTo>
                    <a:pt x="43604" y="39246"/>
                  </a:lnTo>
                  <a:lnTo>
                    <a:pt x="43436" y="33772"/>
                  </a:lnTo>
                  <a:lnTo>
                    <a:pt x="43120" y="23961"/>
                  </a:lnTo>
                  <a:lnTo>
                    <a:pt x="42845" y="15595"/>
                  </a:lnTo>
                  <a:lnTo>
                    <a:pt x="42623" y="8985"/>
                  </a:lnTo>
                  <a:lnTo>
                    <a:pt x="42450" y="4131"/>
                  </a:lnTo>
                  <a:lnTo>
                    <a:pt x="42308" y="0"/>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rot="10800000">
              <a:off x="6225289" y="1127925"/>
              <a:ext cx="559098" cy="1095016"/>
            </a:xfrm>
            <a:custGeom>
              <a:avLst/>
              <a:gdLst/>
              <a:ahLst/>
              <a:cxnLst/>
              <a:rect l="l" t="t" r="r" b="b"/>
              <a:pathLst>
                <a:path w="35788" h="1547726" extrusionOk="0">
                  <a:moveTo>
                    <a:pt x="34358" y="1"/>
                  </a:moveTo>
                  <a:lnTo>
                    <a:pt x="34331" y="104"/>
                  </a:lnTo>
                  <a:lnTo>
                    <a:pt x="34300" y="311"/>
                  </a:lnTo>
                  <a:lnTo>
                    <a:pt x="34274" y="621"/>
                  </a:lnTo>
                  <a:lnTo>
                    <a:pt x="34251" y="930"/>
                  </a:lnTo>
                  <a:lnTo>
                    <a:pt x="34229" y="1240"/>
                  </a:lnTo>
                  <a:lnTo>
                    <a:pt x="34189" y="2066"/>
                  </a:lnTo>
                  <a:lnTo>
                    <a:pt x="34163" y="2996"/>
                  </a:lnTo>
                  <a:lnTo>
                    <a:pt x="34141" y="4132"/>
                  </a:lnTo>
                  <a:lnTo>
                    <a:pt x="34132" y="5165"/>
                  </a:lnTo>
                  <a:lnTo>
                    <a:pt x="34127" y="6404"/>
                  </a:lnTo>
                  <a:lnTo>
                    <a:pt x="34136" y="7540"/>
                  </a:lnTo>
                  <a:lnTo>
                    <a:pt x="34145" y="8160"/>
                  </a:lnTo>
                  <a:lnTo>
                    <a:pt x="34154" y="8676"/>
                  </a:lnTo>
                  <a:lnTo>
                    <a:pt x="34238" y="13014"/>
                  </a:lnTo>
                  <a:lnTo>
                    <a:pt x="34314" y="16938"/>
                  </a:lnTo>
                  <a:lnTo>
                    <a:pt x="34402" y="21999"/>
                  </a:lnTo>
                  <a:lnTo>
                    <a:pt x="34500" y="28093"/>
                  </a:lnTo>
                  <a:lnTo>
                    <a:pt x="34607" y="35115"/>
                  </a:lnTo>
                  <a:lnTo>
                    <a:pt x="34718" y="43171"/>
                  </a:lnTo>
                  <a:lnTo>
                    <a:pt x="34775" y="47509"/>
                  </a:lnTo>
                  <a:lnTo>
                    <a:pt x="34829" y="52156"/>
                  </a:lnTo>
                  <a:lnTo>
                    <a:pt x="34886" y="56907"/>
                  </a:lnTo>
                  <a:lnTo>
                    <a:pt x="34940" y="61864"/>
                  </a:lnTo>
                  <a:lnTo>
                    <a:pt x="34993" y="67028"/>
                  </a:lnTo>
                  <a:lnTo>
                    <a:pt x="35042" y="72399"/>
                  </a:lnTo>
                  <a:lnTo>
                    <a:pt x="35090" y="77976"/>
                  </a:lnTo>
                  <a:lnTo>
                    <a:pt x="35135" y="83656"/>
                  </a:lnTo>
                  <a:lnTo>
                    <a:pt x="35175" y="89543"/>
                  </a:lnTo>
                  <a:lnTo>
                    <a:pt x="35210" y="95636"/>
                  </a:lnTo>
                  <a:lnTo>
                    <a:pt x="35246" y="101730"/>
                  </a:lnTo>
                  <a:lnTo>
                    <a:pt x="35272" y="108133"/>
                  </a:lnTo>
                  <a:lnTo>
                    <a:pt x="35295" y="114640"/>
                  </a:lnTo>
                  <a:lnTo>
                    <a:pt x="35312" y="121249"/>
                  </a:lnTo>
                  <a:lnTo>
                    <a:pt x="35321" y="127962"/>
                  </a:lnTo>
                  <a:lnTo>
                    <a:pt x="35326" y="134779"/>
                  </a:lnTo>
                  <a:lnTo>
                    <a:pt x="35321" y="141698"/>
                  </a:lnTo>
                  <a:lnTo>
                    <a:pt x="35312" y="148825"/>
                  </a:lnTo>
                  <a:lnTo>
                    <a:pt x="35290" y="155951"/>
                  </a:lnTo>
                  <a:lnTo>
                    <a:pt x="35264" y="163180"/>
                  </a:lnTo>
                  <a:lnTo>
                    <a:pt x="35228" y="170513"/>
                  </a:lnTo>
                  <a:lnTo>
                    <a:pt x="35184" y="177949"/>
                  </a:lnTo>
                  <a:lnTo>
                    <a:pt x="35126" y="185385"/>
                  </a:lnTo>
                  <a:lnTo>
                    <a:pt x="35059" y="192924"/>
                  </a:lnTo>
                  <a:lnTo>
                    <a:pt x="34984" y="200567"/>
                  </a:lnTo>
                  <a:lnTo>
                    <a:pt x="34940" y="204388"/>
                  </a:lnTo>
                  <a:lnTo>
                    <a:pt x="34895" y="208209"/>
                  </a:lnTo>
                  <a:lnTo>
                    <a:pt x="34846" y="212031"/>
                  </a:lnTo>
                  <a:lnTo>
                    <a:pt x="34793" y="215852"/>
                  </a:lnTo>
                  <a:lnTo>
                    <a:pt x="34740" y="219777"/>
                  </a:lnTo>
                  <a:lnTo>
                    <a:pt x="34682" y="223598"/>
                  </a:lnTo>
                  <a:lnTo>
                    <a:pt x="34620" y="227419"/>
                  </a:lnTo>
                  <a:lnTo>
                    <a:pt x="34558" y="231344"/>
                  </a:lnTo>
                  <a:lnTo>
                    <a:pt x="34491" y="235268"/>
                  </a:lnTo>
                  <a:lnTo>
                    <a:pt x="34420" y="239090"/>
                  </a:lnTo>
                  <a:lnTo>
                    <a:pt x="34345" y="243014"/>
                  </a:lnTo>
                  <a:lnTo>
                    <a:pt x="34269" y="246835"/>
                  </a:lnTo>
                  <a:lnTo>
                    <a:pt x="34189" y="250760"/>
                  </a:lnTo>
                  <a:lnTo>
                    <a:pt x="34105" y="254685"/>
                  </a:lnTo>
                  <a:lnTo>
                    <a:pt x="34016" y="258506"/>
                  </a:lnTo>
                  <a:lnTo>
                    <a:pt x="33923" y="262430"/>
                  </a:lnTo>
                  <a:lnTo>
                    <a:pt x="33830" y="266355"/>
                  </a:lnTo>
                  <a:lnTo>
                    <a:pt x="33728" y="270176"/>
                  </a:lnTo>
                  <a:lnTo>
                    <a:pt x="33626" y="274101"/>
                  </a:lnTo>
                  <a:lnTo>
                    <a:pt x="33519" y="277922"/>
                  </a:lnTo>
                  <a:lnTo>
                    <a:pt x="33408" y="281847"/>
                  </a:lnTo>
                  <a:lnTo>
                    <a:pt x="33293" y="285668"/>
                  </a:lnTo>
                  <a:lnTo>
                    <a:pt x="33173" y="289489"/>
                  </a:lnTo>
                  <a:lnTo>
                    <a:pt x="33053" y="293414"/>
                  </a:lnTo>
                  <a:lnTo>
                    <a:pt x="32924" y="297235"/>
                  </a:lnTo>
                  <a:lnTo>
                    <a:pt x="32791" y="301056"/>
                  </a:lnTo>
                  <a:lnTo>
                    <a:pt x="32658" y="304878"/>
                  </a:lnTo>
                  <a:lnTo>
                    <a:pt x="32516" y="308699"/>
                  </a:lnTo>
                  <a:lnTo>
                    <a:pt x="32374" y="312520"/>
                  </a:lnTo>
                  <a:lnTo>
                    <a:pt x="32223" y="316238"/>
                  </a:lnTo>
                  <a:lnTo>
                    <a:pt x="32072" y="320060"/>
                  </a:lnTo>
                  <a:lnTo>
                    <a:pt x="31912" y="323778"/>
                  </a:lnTo>
                  <a:lnTo>
                    <a:pt x="31748" y="327496"/>
                  </a:lnTo>
                  <a:lnTo>
                    <a:pt x="31584" y="331214"/>
                  </a:lnTo>
                  <a:lnTo>
                    <a:pt x="31411" y="334932"/>
                  </a:lnTo>
                  <a:lnTo>
                    <a:pt x="31233" y="338546"/>
                  </a:lnTo>
                  <a:lnTo>
                    <a:pt x="31051" y="342264"/>
                  </a:lnTo>
                  <a:lnTo>
                    <a:pt x="30865" y="345879"/>
                  </a:lnTo>
                  <a:lnTo>
                    <a:pt x="30674" y="349494"/>
                  </a:lnTo>
                  <a:lnTo>
                    <a:pt x="30478" y="353108"/>
                  </a:lnTo>
                  <a:lnTo>
                    <a:pt x="30274" y="356723"/>
                  </a:lnTo>
                  <a:lnTo>
                    <a:pt x="30070" y="360235"/>
                  </a:lnTo>
                  <a:lnTo>
                    <a:pt x="29857" y="363746"/>
                  </a:lnTo>
                  <a:lnTo>
                    <a:pt x="29639" y="367258"/>
                  </a:lnTo>
                  <a:lnTo>
                    <a:pt x="29417" y="370769"/>
                  </a:lnTo>
                  <a:lnTo>
                    <a:pt x="29187" y="374177"/>
                  </a:lnTo>
                  <a:lnTo>
                    <a:pt x="28956" y="377585"/>
                  </a:lnTo>
                  <a:lnTo>
                    <a:pt x="28716" y="380994"/>
                  </a:lnTo>
                  <a:lnTo>
                    <a:pt x="28472" y="384402"/>
                  </a:lnTo>
                  <a:lnTo>
                    <a:pt x="28219" y="387707"/>
                  </a:lnTo>
                  <a:lnTo>
                    <a:pt x="27930" y="391631"/>
                  </a:lnTo>
                  <a:lnTo>
                    <a:pt x="27642" y="395556"/>
                  </a:lnTo>
                  <a:lnTo>
                    <a:pt x="27367" y="399584"/>
                  </a:lnTo>
                  <a:lnTo>
                    <a:pt x="27100" y="403611"/>
                  </a:lnTo>
                  <a:lnTo>
                    <a:pt x="26838" y="407743"/>
                  </a:lnTo>
                  <a:lnTo>
                    <a:pt x="26585" y="411874"/>
                  </a:lnTo>
                  <a:lnTo>
                    <a:pt x="26337" y="416108"/>
                  </a:lnTo>
                  <a:lnTo>
                    <a:pt x="26102" y="420342"/>
                  </a:lnTo>
                  <a:lnTo>
                    <a:pt x="25866" y="424577"/>
                  </a:lnTo>
                  <a:lnTo>
                    <a:pt x="25644" y="428915"/>
                  </a:lnTo>
                  <a:lnTo>
                    <a:pt x="25427" y="433355"/>
                  </a:lnTo>
                  <a:lnTo>
                    <a:pt x="25214" y="437693"/>
                  </a:lnTo>
                  <a:lnTo>
                    <a:pt x="25010" y="442237"/>
                  </a:lnTo>
                  <a:lnTo>
                    <a:pt x="24810" y="446678"/>
                  </a:lnTo>
                  <a:lnTo>
                    <a:pt x="24619" y="451223"/>
                  </a:lnTo>
                  <a:lnTo>
                    <a:pt x="24433" y="455870"/>
                  </a:lnTo>
                  <a:lnTo>
                    <a:pt x="24255" y="460518"/>
                  </a:lnTo>
                  <a:lnTo>
                    <a:pt x="24082" y="465165"/>
                  </a:lnTo>
                  <a:lnTo>
                    <a:pt x="23913" y="469916"/>
                  </a:lnTo>
                  <a:lnTo>
                    <a:pt x="23749" y="474667"/>
                  </a:lnTo>
                  <a:lnTo>
                    <a:pt x="23594" y="479418"/>
                  </a:lnTo>
                  <a:lnTo>
                    <a:pt x="23443" y="484272"/>
                  </a:lnTo>
                  <a:lnTo>
                    <a:pt x="23296" y="489126"/>
                  </a:lnTo>
                  <a:lnTo>
                    <a:pt x="23154" y="493980"/>
                  </a:lnTo>
                  <a:lnTo>
                    <a:pt x="23021" y="498937"/>
                  </a:lnTo>
                  <a:lnTo>
                    <a:pt x="22892" y="503894"/>
                  </a:lnTo>
                  <a:lnTo>
                    <a:pt x="22763" y="508955"/>
                  </a:lnTo>
                  <a:lnTo>
                    <a:pt x="22644" y="514016"/>
                  </a:lnTo>
                  <a:lnTo>
                    <a:pt x="22528" y="519076"/>
                  </a:lnTo>
                  <a:lnTo>
                    <a:pt x="22413" y="524137"/>
                  </a:lnTo>
                  <a:lnTo>
                    <a:pt x="22306" y="529301"/>
                  </a:lnTo>
                  <a:lnTo>
                    <a:pt x="22204" y="534465"/>
                  </a:lnTo>
                  <a:lnTo>
                    <a:pt x="22102" y="539732"/>
                  </a:lnTo>
                  <a:lnTo>
                    <a:pt x="22009" y="544896"/>
                  </a:lnTo>
                  <a:lnTo>
                    <a:pt x="21916" y="550163"/>
                  </a:lnTo>
                  <a:lnTo>
                    <a:pt x="21827" y="555430"/>
                  </a:lnTo>
                  <a:lnTo>
                    <a:pt x="21743" y="560801"/>
                  </a:lnTo>
                  <a:lnTo>
                    <a:pt x="21663" y="566171"/>
                  </a:lnTo>
                  <a:lnTo>
                    <a:pt x="21583" y="571542"/>
                  </a:lnTo>
                  <a:lnTo>
                    <a:pt x="21507" y="576912"/>
                  </a:lnTo>
                  <a:lnTo>
                    <a:pt x="21436" y="582282"/>
                  </a:lnTo>
                  <a:lnTo>
                    <a:pt x="21365" y="587756"/>
                  </a:lnTo>
                  <a:lnTo>
                    <a:pt x="21299" y="593230"/>
                  </a:lnTo>
                  <a:lnTo>
                    <a:pt x="21236" y="598704"/>
                  </a:lnTo>
                  <a:lnTo>
                    <a:pt x="21117" y="609754"/>
                  </a:lnTo>
                  <a:lnTo>
                    <a:pt x="21006" y="620908"/>
                  </a:lnTo>
                  <a:lnTo>
                    <a:pt x="20899" y="632166"/>
                  </a:lnTo>
                  <a:lnTo>
                    <a:pt x="20806" y="643423"/>
                  </a:lnTo>
                  <a:lnTo>
                    <a:pt x="20713" y="654887"/>
                  </a:lnTo>
                  <a:lnTo>
                    <a:pt x="20628" y="666247"/>
                  </a:lnTo>
                  <a:lnTo>
                    <a:pt x="20548" y="677815"/>
                  </a:lnTo>
                  <a:lnTo>
                    <a:pt x="20469" y="689382"/>
                  </a:lnTo>
                  <a:lnTo>
                    <a:pt x="20313" y="712619"/>
                  </a:lnTo>
                  <a:lnTo>
                    <a:pt x="20193" y="731003"/>
                  </a:lnTo>
                  <a:lnTo>
                    <a:pt x="20069" y="749386"/>
                  </a:lnTo>
                  <a:lnTo>
                    <a:pt x="20002" y="758681"/>
                  </a:lnTo>
                  <a:lnTo>
                    <a:pt x="19931" y="767873"/>
                  </a:lnTo>
                  <a:lnTo>
                    <a:pt x="19860" y="777168"/>
                  </a:lnTo>
                  <a:lnTo>
                    <a:pt x="19785" y="786360"/>
                  </a:lnTo>
                  <a:lnTo>
                    <a:pt x="19705" y="795655"/>
                  </a:lnTo>
                  <a:lnTo>
                    <a:pt x="19625" y="804847"/>
                  </a:lnTo>
                  <a:lnTo>
                    <a:pt x="19536" y="814142"/>
                  </a:lnTo>
                  <a:lnTo>
                    <a:pt x="19439" y="823437"/>
                  </a:lnTo>
                  <a:lnTo>
                    <a:pt x="19341" y="832628"/>
                  </a:lnTo>
                  <a:lnTo>
                    <a:pt x="19230" y="841820"/>
                  </a:lnTo>
                  <a:lnTo>
                    <a:pt x="19119" y="851115"/>
                  </a:lnTo>
                  <a:lnTo>
                    <a:pt x="18995" y="860307"/>
                  </a:lnTo>
                  <a:lnTo>
                    <a:pt x="18866" y="869499"/>
                  </a:lnTo>
                  <a:lnTo>
                    <a:pt x="18728" y="878690"/>
                  </a:lnTo>
                  <a:lnTo>
                    <a:pt x="18578" y="887779"/>
                  </a:lnTo>
                  <a:lnTo>
                    <a:pt x="18422" y="896971"/>
                  </a:lnTo>
                  <a:lnTo>
                    <a:pt x="18253" y="906059"/>
                  </a:lnTo>
                  <a:lnTo>
                    <a:pt x="18076" y="915148"/>
                  </a:lnTo>
                  <a:lnTo>
                    <a:pt x="17983" y="919692"/>
                  </a:lnTo>
                  <a:lnTo>
                    <a:pt x="17885" y="924236"/>
                  </a:lnTo>
                  <a:lnTo>
                    <a:pt x="17787" y="928677"/>
                  </a:lnTo>
                  <a:lnTo>
                    <a:pt x="17685" y="933221"/>
                  </a:lnTo>
                  <a:lnTo>
                    <a:pt x="17579" y="937766"/>
                  </a:lnTo>
                  <a:lnTo>
                    <a:pt x="17472" y="942206"/>
                  </a:lnTo>
                  <a:lnTo>
                    <a:pt x="17361" y="946647"/>
                  </a:lnTo>
                  <a:lnTo>
                    <a:pt x="17246" y="951192"/>
                  </a:lnTo>
                  <a:lnTo>
                    <a:pt x="17130" y="955633"/>
                  </a:lnTo>
                  <a:lnTo>
                    <a:pt x="17006" y="960074"/>
                  </a:lnTo>
                  <a:lnTo>
                    <a:pt x="16882" y="964515"/>
                  </a:lnTo>
                  <a:lnTo>
                    <a:pt x="16753" y="968955"/>
                  </a:lnTo>
                  <a:lnTo>
                    <a:pt x="16624" y="973396"/>
                  </a:lnTo>
                  <a:lnTo>
                    <a:pt x="16487" y="977837"/>
                  </a:lnTo>
                  <a:lnTo>
                    <a:pt x="16349" y="982175"/>
                  </a:lnTo>
                  <a:lnTo>
                    <a:pt x="16207" y="986616"/>
                  </a:lnTo>
                  <a:lnTo>
                    <a:pt x="16061" y="990954"/>
                  </a:lnTo>
                  <a:lnTo>
                    <a:pt x="15910" y="995291"/>
                  </a:lnTo>
                  <a:lnTo>
                    <a:pt x="15759" y="999732"/>
                  </a:lnTo>
                  <a:lnTo>
                    <a:pt x="15599" y="1004070"/>
                  </a:lnTo>
                  <a:lnTo>
                    <a:pt x="14147" y="1043522"/>
                  </a:lnTo>
                  <a:lnTo>
                    <a:pt x="13459" y="1062422"/>
                  </a:lnTo>
                  <a:lnTo>
                    <a:pt x="12798" y="1080702"/>
                  </a:lnTo>
                  <a:lnTo>
                    <a:pt x="12154" y="1098466"/>
                  </a:lnTo>
                  <a:lnTo>
                    <a:pt x="11537" y="1115817"/>
                  </a:lnTo>
                  <a:lnTo>
                    <a:pt x="10938" y="1132651"/>
                  </a:lnTo>
                  <a:lnTo>
                    <a:pt x="10361" y="1149176"/>
                  </a:lnTo>
                  <a:lnTo>
                    <a:pt x="9806" y="1165390"/>
                  </a:lnTo>
                  <a:lnTo>
                    <a:pt x="9265" y="1181295"/>
                  </a:lnTo>
                  <a:lnTo>
                    <a:pt x="8741" y="1196890"/>
                  </a:lnTo>
                  <a:lnTo>
                    <a:pt x="8235" y="1212279"/>
                  </a:lnTo>
                  <a:lnTo>
                    <a:pt x="7746" y="1227460"/>
                  </a:lnTo>
                  <a:lnTo>
                    <a:pt x="7267" y="1242642"/>
                  </a:lnTo>
                  <a:lnTo>
                    <a:pt x="6805" y="1257618"/>
                  </a:lnTo>
                  <a:lnTo>
                    <a:pt x="6353" y="1272593"/>
                  </a:lnTo>
                  <a:lnTo>
                    <a:pt x="5913" y="1287465"/>
                  </a:lnTo>
                  <a:lnTo>
                    <a:pt x="5483" y="1302440"/>
                  </a:lnTo>
                  <a:lnTo>
                    <a:pt x="5065" y="1317519"/>
                  </a:lnTo>
                  <a:lnTo>
                    <a:pt x="4653" y="1332701"/>
                  </a:lnTo>
                  <a:lnTo>
                    <a:pt x="4249" y="1348089"/>
                  </a:lnTo>
                  <a:lnTo>
                    <a:pt x="3854" y="1363581"/>
                  </a:lnTo>
                  <a:lnTo>
                    <a:pt x="3458" y="1379382"/>
                  </a:lnTo>
                  <a:lnTo>
                    <a:pt x="3072" y="1395390"/>
                  </a:lnTo>
                  <a:lnTo>
                    <a:pt x="2691" y="1411812"/>
                  </a:lnTo>
                  <a:lnTo>
                    <a:pt x="2309" y="1428543"/>
                  </a:lnTo>
                  <a:lnTo>
                    <a:pt x="1927" y="1445687"/>
                  </a:lnTo>
                  <a:lnTo>
                    <a:pt x="1550" y="1463347"/>
                  </a:lnTo>
                  <a:lnTo>
                    <a:pt x="1172" y="1481421"/>
                  </a:lnTo>
                  <a:lnTo>
                    <a:pt x="791" y="1500114"/>
                  </a:lnTo>
                  <a:lnTo>
                    <a:pt x="409" y="1519324"/>
                  </a:lnTo>
                  <a:lnTo>
                    <a:pt x="23" y="1539153"/>
                  </a:lnTo>
                  <a:lnTo>
                    <a:pt x="14" y="1539773"/>
                  </a:lnTo>
                  <a:lnTo>
                    <a:pt x="5" y="1540290"/>
                  </a:lnTo>
                  <a:lnTo>
                    <a:pt x="1" y="1541529"/>
                  </a:lnTo>
                  <a:lnTo>
                    <a:pt x="5" y="1542665"/>
                  </a:lnTo>
                  <a:lnTo>
                    <a:pt x="18" y="1543801"/>
                  </a:lnTo>
                  <a:lnTo>
                    <a:pt x="40" y="1544834"/>
                  </a:lnTo>
                  <a:lnTo>
                    <a:pt x="72" y="1545763"/>
                  </a:lnTo>
                  <a:lnTo>
                    <a:pt x="107" y="1546486"/>
                  </a:lnTo>
                  <a:lnTo>
                    <a:pt x="129" y="1546899"/>
                  </a:lnTo>
                  <a:lnTo>
                    <a:pt x="151" y="1547106"/>
                  </a:lnTo>
                  <a:lnTo>
                    <a:pt x="178" y="1547416"/>
                  </a:lnTo>
                  <a:lnTo>
                    <a:pt x="205" y="1547519"/>
                  </a:lnTo>
                  <a:lnTo>
                    <a:pt x="254" y="1547726"/>
                  </a:lnTo>
                  <a:lnTo>
                    <a:pt x="302" y="1547622"/>
                  </a:lnTo>
                  <a:lnTo>
                    <a:pt x="351" y="1547312"/>
                  </a:lnTo>
                  <a:lnTo>
                    <a:pt x="396" y="1546796"/>
                  </a:lnTo>
                  <a:lnTo>
                    <a:pt x="436" y="1546073"/>
                  </a:lnTo>
                  <a:lnTo>
                    <a:pt x="471" y="1545144"/>
                  </a:lnTo>
                  <a:lnTo>
                    <a:pt x="484" y="1544627"/>
                  </a:lnTo>
                  <a:lnTo>
                    <a:pt x="498" y="1544111"/>
                  </a:lnTo>
                  <a:lnTo>
                    <a:pt x="879" y="1524385"/>
                  </a:lnTo>
                  <a:lnTo>
                    <a:pt x="1261" y="1505278"/>
                  </a:lnTo>
                  <a:lnTo>
                    <a:pt x="1638" y="1486792"/>
                  </a:lnTo>
                  <a:lnTo>
                    <a:pt x="2016" y="1468821"/>
                  </a:lnTo>
                  <a:lnTo>
                    <a:pt x="2393" y="1451264"/>
                  </a:lnTo>
                  <a:lnTo>
                    <a:pt x="2766" y="1434223"/>
                  </a:lnTo>
                  <a:lnTo>
                    <a:pt x="3148" y="1417595"/>
                  </a:lnTo>
                  <a:lnTo>
                    <a:pt x="3529" y="1401277"/>
                  </a:lnTo>
                  <a:lnTo>
                    <a:pt x="3911" y="1385372"/>
                  </a:lnTo>
                  <a:lnTo>
                    <a:pt x="4302" y="1369674"/>
                  </a:lnTo>
                  <a:lnTo>
                    <a:pt x="4697" y="1354183"/>
                  </a:lnTo>
                  <a:lnTo>
                    <a:pt x="5101" y="1339001"/>
                  </a:lnTo>
                  <a:lnTo>
                    <a:pt x="5509" y="1323922"/>
                  </a:lnTo>
                  <a:lnTo>
                    <a:pt x="5927" y="1308947"/>
                  </a:lnTo>
                  <a:lnTo>
                    <a:pt x="6353" y="1294075"/>
                  </a:lnTo>
                  <a:lnTo>
                    <a:pt x="6792" y="1279203"/>
                  </a:lnTo>
                  <a:lnTo>
                    <a:pt x="7240" y="1264331"/>
                  </a:lnTo>
                  <a:lnTo>
                    <a:pt x="7702" y="1249355"/>
                  </a:lnTo>
                  <a:lnTo>
                    <a:pt x="8177" y="1234380"/>
                  </a:lnTo>
                  <a:lnTo>
                    <a:pt x="8665" y="1219198"/>
                  </a:lnTo>
                  <a:lnTo>
                    <a:pt x="9167" y="1203913"/>
                  </a:lnTo>
                  <a:lnTo>
                    <a:pt x="9691" y="1188318"/>
                  </a:lnTo>
                  <a:lnTo>
                    <a:pt x="10228" y="1172516"/>
                  </a:lnTo>
                  <a:lnTo>
                    <a:pt x="10783" y="1156405"/>
                  </a:lnTo>
                  <a:lnTo>
                    <a:pt x="11355" y="1139984"/>
                  </a:lnTo>
                  <a:lnTo>
                    <a:pt x="11950" y="1123150"/>
                  </a:lnTo>
                  <a:lnTo>
                    <a:pt x="12567" y="1105902"/>
                  </a:lnTo>
                  <a:lnTo>
                    <a:pt x="13206" y="1088242"/>
                  </a:lnTo>
                  <a:lnTo>
                    <a:pt x="13863" y="1070065"/>
                  </a:lnTo>
                  <a:lnTo>
                    <a:pt x="14551" y="1051268"/>
                  </a:lnTo>
                  <a:lnTo>
                    <a:pt x="15994" y="1011919"/>
                  </a:lnTo>
                  <a:lnTo>
                    <a:pt x="16158" y="1007478"/>
                  </a:lnTo>
                  <a:lnTo>
                    <a:pt x="16314" y="1002934"/>
                  </a:lnTo>
                  <a:lnTo>
                    <a:pt x="16469" y="998493"/>
                  </a:lnTo>
                  <a:lnTo>
                    <a:pt x="16620" y="993949"/>
                  </a:lnTo>
                  <a:lnTo>
                    <a:pt x="16766" y="989508"/>
                  </a:lnTo>
                  <a:lnTo>
                    <a:pt x="16908" y="984964"/>
                  </a:lnTo>
                  <a:lnTo>
                    <a:pt x="17046" y="980419"/>
                  </a:lnTo>
                  <a:lnTo>
                    <a:pt x="17184" y="975875"/>
                  </a:lnTo>
                  <a:lnTo>
                    <a:pt x="17312" y="971331"/>
                  </a:lnTo>
                  <a:lnTo>
                    <a:pt x="17441" y="966787"/>
                  </a:lnTo>
                  <a:lnTo>
                    <a:pt x="17565" y="962242"/>
                  </a:lnTo>
                  <a:lnTo>
                    <a:pt x="17690" y="957698"/>
                  </a:lnTo>
                  <a:lnTo>
                    <a:pt x="17805" y="953051"/>
                  </a:lnTo>
                  <a:lnTo>
                    <a:pt x="17921" y="948506"/>
                  </a:lnTo>
                  <a:lnTo>
                    <a:pt x="18032" y="943859"/>
                  </a:lnTo>
                  <a:lnTo>
                    <a:pt x="18138" y="939315"/>
                  </a:lnTo>
                  <a:lnTo>
                    <a:pt x="18245" y="934667"/>
                  </a:lnTo>
                  <a:lnTo>
                    <a:pt x="18347" y="930020"/>
                  </a:lnTo>
                  <a:lnTo>
                    <a:pt x="18444" y="925475"/>
                  </a:lnTo>
                  <a:lnTo>
                    <a:pt x="18538" y="920828"/>
                  </a:lnTo>
                  <a:lnTo>
                    <a:pt x="18631" y="916180"/>
                  </a:lnTo>
                  <a:lnTo>
                    <a:pt x="18724" y="911533"/>
                  </a:lnTo>
                  <a:lnTo>
                    <a:pt x="18893" y="902238"/>
                  </a:lnTo>
                  <a:lnTo>
                    <a:pt x="19057" y="892840"/>
                  </a:lnTo>
                  <a:lnTo>
                    <a:pt x="19208" y="883545"/>
                  </a:lnTo>
                  <a:lnTo>
                    <a:pt x="19350" y="874146"/>
                  </a:lnTo>
                  <a:lnTo>
                    <a:pt x="19483" y="864748"/>
                  </a:lnTo>
                  <a:lnTo>
                    <a:pt x="19607" y="855453"/>
                  </a:lnTo>
                  <a:lnTo>
                    <a:pt x="19723" y="846055"/>
                  </a:lnTo>
                  <a:lnTo>
                    <a:pt x="19834" y="836553"/>
                  </a:lnTo>
                  <a:lnTo>
                    <a:pt x="19936" y="827155"/>
                  </a:lnTo>
                  <a:lnTo>
                    <a:pt x="20034" y="817756"/>
                  </a:lnTo>
                  <a:lnTo>
                    <a:pt x="20127" y="808358"/>
                  </a:lnTo>
                  <a:lnTo>
                    <a:pt x="20211" y="798960"/>
                  </a:lnTo>
                  <a:lnTo>
                    <a:pt x="20291" y="789458"/>
                  </a:lnTo>
                  <a:lnTo>
                    <a:pt x="20366" y="780060"/>
                  </a:lnTo>
                  <a:lnTo>
                    <a:pt x="20442" y="770662"/>
                  </a:lnTo>
                  <a:lnTo>
                    <a:pt x="20508" y="761263"/>
                  </a:lnTo>
                  <a:lnTo>
                    <a:pt x="20580" y="751865"/>
                  </a:lnTo>
                  <a:lnTo>
                    <a:pt x="20704" y="733068"/>
                  </a:lnTo>
                  <a:lnTo>
                    <a:pt x="20828" y="714375"/>
                  </a:lnTo>
                  <a:lnTo>
                    <a:pt x="20979" y="691757"/>
                  </a:lnTo>
                  <a:lnTo>
                    <a:pt x="21054" y="680397"/>
                  </a:lnTo>
                  <a:lnTo>
                    <a:pt x="21134" y="669243"/>
                  </a:lnTo>
                  <a:lnTo>
                    <a:pt x="21219" y="658088"/>
                  </a:lnTo>
                  <a:lnTo>
                    <a:pt x="21307" y="646934"/>
                  </a:lnTo>
                  <a:lnTo>
                    <a:pt x="21401" y="635987"/>
                  </a:lnTo>
                  <a:lnTo>
                    <a:pt x="21503" y="624936"/>
                  </a:lnTo>
                  <a:lnTo>
                    <a:pt x="21609" y="614092"/>
                  </a:lnTo>
                  <a:lnTo>
                    <a:pt x="21725" y="603351"/>
                  </a:lnTo>
                  <a:lnTo>
                    <a:pt x="21787" y="597981"/>
                  </a:lnTo>
                  <a:lnTo>
                    <a:pt x="21853" y="592610"/>
                  </a:lnTo>
                  <a:lnTo>
                    <a:pt x="21920" y="587343"/>
                  </a:lnTo>
                  <a:lnTo>
                    <a:pt x="21991" y="582076"/>
                  </a:lnTo>
                  <a:lnTo>
                    <a:pt x="22062" y="576809"/>
                  </a:lnTo>
                  <a:lnTo>
                    <a:pt x="22138" y="571542"/>
                  </a:lnTo>
                  <a:lnTo>
                    <a:pt x="22217" y="566378"/>
                  </a:lnTo>
                  <a:lnTo>
                    <a:pt x="22297" y="561110"/>
                  </a:lnTo>
                  <a:lnTo>
                    <a:pt x="22386" y="556050"/>
                  </a:lnTo>
                  <a:lnTo>
                    <a:pt x="22475" y="550886"/>
                  </a:lnTo>
                  <a:lnTo>
                    <a:pt x="22568" y="545825"/>
                  </a:lnTo>
                  <a:lnTo>
                    <a:pt x="22661" y="540765"/>
                  </a:lnTo>
                  <a:lnTo>
                    <a:pt x="22763" y="535704"/>
                  </a:lnTo>
                  <a:lnTo>
                    <a:pt x="22870" y="530643"/>
                  </a:lnTo>
                  <a:lnTo>
                    <a:pt x="22977" y="525686"/>
                  </a:lnTo>
                  <a:lnTo>
                    <a:pt x="23088" y="520729"/>
                  </a:lnTo>
                  <a:lnTo>
                    <a:pt x="23207" y="515875"/>
                  </a:lnTo>
                  <a:lnTo>
                    <a:pt x="23327" y="511021"/>
                  </a:lnTo>
                  <a:lnTo>
                    <a:pt x="23456" y="506167"/>
                  </a:lnTo>
                  <a:lnTo>
                    <a:pt x="23585" y="501312"/>
                  </a:lnTo>
                  <a:lnTo>
                    <a:pt x="23722" y="496562"/>
                  </a:lnTo>
                  <a:lnTo>
                    <a:pt x="23864" y="491811"/>
                  </a:lnTo>
                  <a:lnTo>
                    <a:pt x="24006" y="487163"/>
                  </a:lnTo>
                  <a:lnTo>
                    <a:pt x="24162" y="482516"/>
                  </a:lnTo>
                  <a:lnTo>
                    <a:pt x="24317" y="477868"/>
                  </a:lnTo>
                  <a:lnTo>
                    <a:pt x="24477" y="473324"/>
                  </a:lnTo>
                  <a:lnTo>
                    <a:pt x="24646" y="468780"/>
                  </a:lnTo>
                  <a:lnTo>
                    <a:pt x="24819" y="464236"/>
                  </a:lnTo>
                  <a:lnTo>
                    <a:pt x="25001" y="459795"/>
                  </a:lnTo>
                  <a:lnTo>
                    <a:pt x="25183" y="455354"/>
                  </a:lnTo>
                  <a:lnTo>
                    <a:pt x="25374" y="451016"/>
                  </a:lnTo>
                  <a:lnTo>
                    <a:pt x="25573" y="446678"/>
                  </a:lnTo>
                  <a:lnTo>
                    <a:pt x="25778" y="442341"/>
                  </a:lnTo>
                  <a:lnTo>
                    <a:pt x="25986" y="438106"/>
                  </a:lnTo>
                  <a:lnTo>
                    <a:pt x="26204" y="433975"/>
                  </a:lnTo>
                  <a:lnTo>
                    <a:pt x="26430" y="429741"/>
                  </a:lnTo>
                  <a:lnTo>
                    <a:pt x="26661" y="425713"/>
                  </a:lnTo>
                  <a:lnTo>
                    <a:pt x="26896" y="421582"/>
                  </a:lnTo>
                  <a:lnTo>
                    <a:pt x="27140" y="417554"/>
                  </a:lnTo>
                  <a:lnTo>
                    <a:pt x="27393" y="413629"/>
                  </a:lnTo>
                  <a:lnTo>
                    <a:pt x="27651" y="409705"/>
                  </a:lnTo>
                  <a:lnTo>
                    <a:pt x="27922" y="405780"/>
                  </a:lnTo>
                  <a:lnTo>
                    <a:pt x="28192" y="401959"/>
                  </a:lnTo>
                  <a:lnTo>
                    <a:pt x="28476" y="398241"/>
                  </a:lnTo>
                  <a:lnTo>
                    <a:pt x="28734" y="394730"/>
                  </a:lnTo>
                  <a:lnTo>
                    <a:pt x="28991" y="391321"/>
                  </a:lnTo>
                  <a:lnTo>
                    <a:pt x="29240" y="387707"/>
                  </a:lnTo>
                  <a:lnTo>
                    <a:pt x="29480" y="384195"/>
                  </a:lnTo>
                  <a:lnTo>
                    <a:pt x="29719" y="380580"/>
                  </a:lnTo>
                  <a:lnTo>
                    <a:pt x="29950" y="376966"/>
                  </a:lnTo>
                  <a:lnTo>
                    <a:pt x="30177" y="373248"/>
                  </a:lnTo>
                  <a:lnTo>
                    <a:pt x="30394" y="369633"/>
                  </a:lnTo>
                  <a:lnTo>
                    <a:pt x="30612" y="365915"/>
                  </a:lnTo>
                  <a:lnTo>
                    <a:pt x="30820" y="362094"/>
                  </a:lnTo>
                  <a:lnTo>
                    <a:pt x="31024" y="358376"/>
                  </a:lnTo>
                  <a:lnTo>
                    <a:pt x="31224" y="354554"/>
                  </a:lnTo>
                  <a:lnTo>
                    <a:pt x="31415" y="350733"/>
                  </a:lnTo>
                  <a:lnTo>
                    <a:pt x="31606" y="346912"/>
                  </a:lnTo>
                  <a:lnTo>
                    <a:pt x="31788" y="343091"/>
                  </a:lnTo>
                  <a:lnTo>
                    <a:pt x="31965" y="339166"/>
                  </a:lnTo>
                  <a:lnTo>
                    <a:pt x="32139" y="335241"/>
                  </a:lnTo>
                  <a:lnTo>
                    <a:pt x="32307" y="331317"/>
                  </a:lnTo>
                  <a:lnTo>
                    <a:pt x="32471" y="327392"/>
                  </a:lnTo>
                  <a:lnTo>
                    <a:pt x="32627" y="323364"/>
                  </a:lnTo>
                  <a:lnTo>
                    <a:pt x="32782" y="319440"/>
                  </a:lnTo>
                  <a:lnTo>
                    <a:pt x="32933" y="315412"/>
                  </a:lnTo>
                  <a:lnTo>
                    <a:pt x="33075" y="311384"/>
                  </a:lnTo>
                  <a:lnTo>
                    <a:pt x="33217" y="307356"/>
                  </a:lnTo>
                  <a:lnTo>
                    <a:pt x="33350" y="303328"/>
                  </a:lnTo>
                  <a:lnTo>
                    <a:pt x="33484" y="299301"/>
                  </a:lnTo>
                  <a:lnTo>
                    <a:pt x="33608" y="295273"/>
                  </a:lnTo>
                  <a:lnTo>
                    <a:pt x="33732" y="291245"/>
                  </a:lnTo>
                  <a:lnTo>
                    <a:pt x="33852" y="287114"/>
                  </a:lnTo>
                  <a:lnTo>
                    <a:pt x="33963" y="283086"/>
                  </a:lnTo>
                  <a:lnTo>
                    <a:pt x="34074" y="278955"/>
                  </a:lnTo>
                  <a:lnTo>
                    <a:pt x="34180" y="274824"/>
                  </a:lnTo>
                  <a:lnTo>
                    <a:pt x="34283" y="270796"/>
                  </a:lnTo>
                  <a:lnTo>
                    <a:pt x="34380" y="266665"/>
                  </a:lnTo>
                  <a:lnTo>
                    <a:pt x="34473" y="262534"/>
                  </a:lnTo>
                  <a:lnTo>
                    <a:pt x="34562" y="258403"/>
                  </a:lnTo>
                  <a:lnTo>
                    <a:pt x="34651" y="254271"/>
                  </a:lnTo>
                  <a:lnTo>
                    <a:pt x="34731" y="250244"/>
                  </a:lnTo>
                  <a:lnTo>
                    <a:pt x="34811" y="246112"/>
                  </a:lnTo>
                  <a:lnTo>
                    <a:pt x="34886" y="241981"/>
                  </a:lnTo>
                  <a:lnTo>
                    <a:pt x="34957" y="237850"/>
                  </a:lnTo>
                  <a:lnTo>
                    <a:pt x="35028" y="233822"/>
                  </a:lnTo>
                  <a:lnTo>
                    <a:pt x="35090" y="229691"/>
                  </a:lnTo>
                  <a:lnTo>
                    <a:pt x="35153" y="225560"/>
                  </a:lnTo>
                  <a:lnTo>
                    <a:pt x="35210" y="221532"/>
                  </a:lnTo>
                  <a:lnTo>
                    <a:pt x="35268" y="217401"/>
                  </a:lnTo>
                  <a:lnTo>
                    <a:pt x="35317" y="213373"/>
                  </a:lnTo>
                  <a:lnTo>
                    <a:pt x="35366" y="209345"/>
                  </a:lnTo>
                  <a:lnTo>
                    <a:pt x="35414" y="205318"/>
                  </a:lnTo>
                  <a:lnTo>
                    <a:pt x="35454" y="201290"/>
                  </a:lnTo>
                  <a:lnTo>
                    <a:pt x="35494" y="197262"/>
                  </a:lnTo>
                  <a:lnTo>
                    <a:pt x="35534" y="193234"/>
                  </a:lnTo>
                  <a:lnTo>
                    <a:pt x="35601" y="185282"/>
                  </a:lnTo>
                  <a:lnTo>
                    <a:pt x="35654" y="177329"/>
                  </a:lnTo>
                  <a:lnTo>
                    <a:pt x="35699" y="169480"/>
                  </a:lnTo>
                  <a:lnTo>
                    <a:pt x="35734" y="161838"/>
                  </a:lnTo>
                  <a:lnTo>
                    <a:pt x="35761" y="154092"/>
                  </a:lnTo>
                  <a:lnTo>
                    <a:pt x="35778" y="146552"/>
                  </a:lnTo>
                  <a:lnTo>
                    <a:pt x="35787" y="139116"/>
                  </a:lnTo>
                  <a:lnTo>
                    <a:pt x="35787" y="131784"/>
                  </a:lnTo>
                  <a:lnTo>
                    <a:pt x="35783" y="124554"/>
                  </a:lnTo>
                  <a:lnTo>
                    <a:pt x="35770" y="117531"/>
                  </a:lnTo>
                  <a:lnTo>
                    <a:pt x="35752" y="110508"/>
                  </a:lnTo>
                  <a:lnTo>
                    <a:pt x="35725" y="103795"/>
                  </a:lnTo>
                  <a:lnTo>
                    <a:pt x="35694" y="97082"/>
                  </a:lnTo>
                  <a:lnTo>
                    <a:pt x="35659" y="90576"/>
                  </a:lnTo>
                  <a:lnTo>
                    <a:pt x="35619" y="84276"/>
                  </a:lnTo>
                  <a:lnTo>
                    <a:pt x="35579" y="78182"/>
                  </a:lnTo>
                  <a:lnTo>
                    <a:pt x="35530" y="72192"/>
                  </a:lnTo>
                  <a:lnTo>
                    <a:pt x="35481" y="66409"/>
                  </a:lnTo>
                  <a:lnTo>
                    <a:pt x="35428" y="60832"/>
                  </a:lnTo>
                  <a:lnTo>
                    <a:pt x="35375" y="55461"/>
                  </a:lnTo>
                  <a:lnTo>
                    <a:pt x="35317" y="50297"/>
                  </a:lnTo>
                  <a:lnTo>
                    <a:pt x="35264" y="45443"/>
                  </a:lnTo>
                  <a:lnTo>
                    <a:pt x="35206" y="40692"/>
                  </a:lnTo>
                  <a:lnTo>
                    <a:pt x="35148" y="36251"/>
                  </a:lnTo>
                  <a:lnTo>
                    <a:pt x="35037" y="28093"/>
                  </a:lnTo>
                  <a:lnTo>
                    <a:pt x="34931" y="20966"/>
                  </a:lnTo>
                  <a:lnTo>
                    <a:pt x="34833" y="14976"/>
                  </a:lnTo>
                  <a:lnTo>
                    <a:pt x="34749" y="10122"/>
                  </a:lnTo>
                  <a:lnTo>
                    <a:pt x="34687" y="6611"/>
                  </a:lnTo>
                  <a:lnTo>
                    <a:pt x="34620" y="3306"/>
                  </a:lnTo>
                  <a:lnTo>
                    <a:pt x="34602" y="2583"/>
                  </a:lnTo>
                  <a:lnTo>
                    <a:pt x="34580" y="1963"/>
                  </a:lnTo>
                  <a:lnTo>
                    <a:pt x="34553" y="1344"/>
                  </a:lnTo>
                  <a:lnTo>
                    <a:pt x="34522" y="827"/>
                  </a:lnTo>
                  <a:lnTo>
                    <a:pt x="34491" y="517"/>
                  </a:lnTo>
                  <a:lnTo>
                    <a:pt x="34460" y="207"/>
                  </a:lnTo>
                  <a:lnTo>
                    <a:pt x="34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rot="10800000">
              <a:off x="6748997" y="1955540"/>
              <a:ext cx="412559" cy="207444"/>
            </a:xfrm>
            <a:custGeom>
              <a:avLst/>
              <a:gdLst/>
              <a:ahLst/>
              <a:cxnLst/>
              <a:rect l="l" t="t" r="r" b="b"/>
              <a:pathLst>
                <a:path w="26408" h="293207" extrusionOk="0">
                  <a:moveTo>
                    <a:pt x="26407" y="0"/>
                  </a:moveTo>
                  <a:lnTo>
                    <a:pt x="26021" y="310"/>
                  </a:lnTo>
                  <a:lnTo>
                    <a:pt x="24965" y="1239"/>
                  </a:lnTo>
                  <a:lnTo>
                    <a:pt x="24237" y="1962"/>
                  </a:lnTo>
                  <a:lnTo>
                    <a:pt x="23398" y="2789"/>
                  </a:lnTo>
                  <a:lnTo>
                    <a:pt x="22474" y="3821"/>
                  </a:lnTo>
                  <a:lnTo>
                    <a:pt x="21476" y="5061"/>
                  </a:lnTo>
                  <a:lnTo>
                    <a:pt x="20433" y="6507"/>
                  </a:lnTo>
                  <a:lnTo>
                    <a:pt x="19354" y="8056"/>
                  </a:lnTo>
                  <a:lnTo>
                    <a:pt x="18271" y="9812"/>
                  </a:lnTo>
                  <a:lnTo>
                    <a:pt x="17192" y="11774"/>
                  </a:lnTo>
                  <a:lnTo>
                    <a:pt x="16659" y="12910"/>
                  </a:lnTo>
                  <a:lnTo>
                    <a:pt x="16140" y="13943"/>
                  </a:lnTo>
                  <a:lnTo>
                    <a:pt x="15634" y="15182"/>
                  </a:lnTo>
                  <a:lnTo>
                    <a:pt x="15141" y="16318"/>
                  </a:lnTo>
                  <a:lnTo>
                    <a:pt x="14662" y="17661"/>
                  </a:lnTo>
                  <a:lnTo>
                    <a:pt x="14205" y="18900"/>
                  </a:lnTo>
                  <a:lnTo>
                    <a:pt x="13770" y="20346"/>
                  </a:lnTo>
                  <a:lnTo>
                    <a:pt x="13357" y="21792"/>
                  </a:lnTo>
                  <a:lnTo>
                    <a:pt x="13153" y="22515"/>
                  </a:lnTo>
                  <a:lnTo>
                    <a:pt x="12940" y="23548"/>
                  </a:lnTo>
                  <a:lnTo>
                    <a:pt x="12722" y="24684"/>
                  </a:lnTo>
                  <a:lnTo>
                    <a:pt x="12496" y="26026"/>
                  </a:lnTo>
                  <a:lnTo>
                    <a:pt x="12260" y="27472"/>
                  </a:lnTo>
                  <a:lnTo>
                    <a:pt x="12021" y="29125"/>
                  </a:lnTo>
                  <a:lnTo>
                    <a:pt x="11772" y="30880"/>
                  </a:lnTo>
                  <a:lnTo>
                    <a:pt x="11519" y="32843"/>
                  </a:lnTo>
                  <a:lnTo>
                    <a:pt x="11262" y="34908"/>
                  </a:lnTo>
                  <a:lnTo>
                    <a:pt x="10995" y="37077"/>
                  </a:lnTo>
                  <a:lnTo>
                    <a:pt x="10729" y="39452"/>
                  </a:lnTo>
                  <a:lnTo>
                    <a:pt x="10454" y="41931"/>
                  </a:lnTo>
                  <a:lnTo>
                    <a:pt x="10179" y="44513"/>
                  </a:lnTo>
                  <a:lnTo>
                    <a:pt x="9899" y="47198"/>
                  </a:lnTo>
                  <a:lnTo>
                    <a:pt x="9615" y="50090"/>
                  </a:lnTo>
                  <a:lnTo>
                    <a:pt x="9326" y="53085"/>
                  </a:lnTo>
                  <a:lnTo>
                    <a:pt x="9038" y="56183"/>
                  </a:lnTo>
                  <a:lnTo>
                    <a:pt x="8749" y="59385"/>
                  </a:lnTo>
                  <a:lnTo>
                    <a:pt x="8456" y="62690"/>
                  </a:lnTo>
                  <a:lnTo>
                    <a:pt x="8163" y="66098"/>
                  </a:lnTo>
                  <a:lnTo>
                    <a:pt x="7870" y="69506"/>
                  </a:lnTo>
                  <a:lnTo>
                    <a:pt x="7577" y="73121"/>
                  </a:lnTo>
                  <a:lnTo>
                    <a:pt x="7280" y="76839"/>
                  </a:lnTo>
                  <a:lnTo>
                    <a:pt x="6987" y="80557"/>
                  </a:lnTo>
                  <a:lnTo>
                    <a:pt x="6694" y="84482"/>
                  </a:lnTo>
                  <a:lnTo>
                    <a:pt x="6401" y="88406"/>
                  </a:lnTo>
                  <a:lnTo>
                    <a:pt x="6112" y="92434"/>
                  </a:lnTo>
                  <a:lnTo>
                    <a:pt x="5824" y="96462"/>
                  </a:lnTo>
                  <a:lnTo>
                    <a:pt x="5535" y="100593"/>
                  </a:lnTo>
                  <a:lnTo>
                    <a:pt x="5256" y="104827"/>
                  </a:lnTo>
                  <a:lnTo>
                    <a:pt x="4976" y="109165"/>
                  </a:lnTo>
                  <a:lnTo>
                    <a:pt x="4696" y="113503"/>
                  </a:lnTo>
                  <a:lnTo>
                    <a:pt x="4426" y="117840"/>
                  </a:lnTo>
                  <a:lnTo>
                    <a:pt x="4155" y="122281"/>
                  </a:lnTo>
                  <a:lnTo>
                    <a:pt x="3893" y="126722"/>
                  </a:lnTo>
                  <a:lnTo>
                    <a:pt x="3636" y="131267"/>
                  </a:lnTo>
                  <a:lnTo>
                    <a:pt x="3383" y="135811"/>
                  </a:lnTo>
                  <a:lnTo>
                    <a:pt x="3134" y="140458"/>
                  </a:lnTo>
                  <a:lnTo>
                    <a:pt x="2894" y="145003"/>
                  </a:lnTo>
                  <a:lnTo>
                    <a:pt x="2663" y="149650"/>
                  </a:lnTo>
                  <a:lnTo>
                    <a:pt x="2437" y="154401"/>
                  </a:lnTo>
                  <a:lnTo>
                    <a:pt x="2215" y="159048"/>
                  </a:lnTo>
                  <a:lnTo>
                    <a:pt x="2006" y="163799"/>
                  </a:lnTo>
                  <a:lnTo>
                    <a:pt x="1802" y="168447"/>
                  </a:lnTo>
                  <a:lnTo>
                    <a:pt x="1607" y="173197"/>
                  </a:lnTo>
                  <a:lnTo>
                    <a:pt x="1420" y="177948"/>
                  </a:lnTo>
                  <a:lnTo>
                    <a:pt x="1247" y="182699"/>
                  </a:lnTo>
                  <a:lnTo>
                    <a:pt x="1079" y="187346"/>
                  </a:lnTo>
                  <a:lnTo>
                    <a:pt x="923" y="192097"/>
                  </a:lnTo>
                  <a:lnTo>
                    <a:pt x="781" y="196848"/>
                  </a:lnTo>
                  <a:lnTo>
                    <a:pt x="648" y="201496"/>
                  </a:lnTo>
                  <a:lnTo>
                    <a:pt x="524" y="206143"/>
                  </a:lnTo>
                  <a:lnTo>
                    <a:pt x="413" y="210791"/>
                  </a:lnTo>
                  <a:lnTo>
                    <a:pt x="315" y="215438"/>
                  </a:lnTo>
                  <a:lnTo>
                    <a:pt x="271" y="217710"/>
                  </a:lnTo>
                  <a:lnTo>
                    <a:pt x="231" y="219982"/>
                  </a:lnTo>
                  <a:lnTo>
                    <a:pt x="191" y="222358"/>
                  </a:lnTo>
                  <a:lnTo>
                    <a:pt x="155" y="224630"/>
                  </a:lnTo>
                  <a:lnTo>
                    <a:pt x="124" y="226799"/>
                  </a:lnTo>
                  <a:lnTo>
                    <a:pt x="98" y="229071"/>
                  </a:lnTo>
                  <a:lnTo>
                    <a:pt x="71" y="231343"/>
                  </a:lnTo>
                  <a:lnTo>
                    <a:pt x="53" y="233615"/>
                  </a:lnTo>
                  <a:lnTo>
                    <a:pt x="36" y="235784"/>
                  </a:lnTo>
                  <a:lnTo>
                    <a:pt x="22" y="238056"/>
                  </a:lnTo>
                  <a:lnTo>
                    <a:pt x="9" y="240225"/>
                  </a:lnTo>
                  <a:lnTo>
                    <a:pt x="4" y="242394"/>
                  </a:lnTo>
                  <a:lnTo>
                    <a:pt x="0" y="244563"/>
                  </a:lnTo>
                  <a:lnTo>
                    <a:pt x="4" y="246731"/>
                  </a:lnTo>
                  <a:lnTo>
                    <a:pt x="9" y="248900"/>
                  </a:lnTo>
                  <a:lnTo>
                    <a:pt x="18" y="250966"/>
                  </a:lnTo>
                  <a:lnTo>
                    <a:pt x="31" y="253135"/>
                  </a:lnTo>
                  <a:lnTo>
                    <a:pt x="44" y="255200"/>
                  </a:lnTo>
                  <a:lnTo>
                    <a:pt x="67" y="257266"/>
                  </a:lnTo>
                  <a:lnTo>
                    <a:pt x="93" y="259331"/>
                  </a:lnTo>
                  <a:lnTo>
                    <a:pt x="147" y="263359"/>
                  </a:lnTo>
                  <a:lnTo>
                    <a:pt x="213" y="267077"/>
                  </a:lnTo>
                  <a:lnTo>
                    <a:pt x="280" y="270485"/>
                  </a:lnTo>
                  <a:lnTo>
                    <a:pt x="355" y="273584"/>
                  </a:lnTo>
                  <a:lnTo>
                    <a:pt x="395" y="275133"/>
                  </a:lnTo>
                  <a:lnTo>
                    <a:pt x="435" y="276475"/>
                  </a:lnTo>
                  <a:lnTo>
                    <a:pt x="479" y="277818"/>
                  </a:lnTo>
                  <a:lnTo>
                    <a:pt x="519" y="279161"/>
                  </a:lnTo>
                  <a:lnTo>
                    <a:pt x="568" y="280400"/>
                  </a:lnTo>
                  <a:lnTo>
                    <a:pt x="613" y="281536"/>
                  </a:lnTo>
                  <a:lnTo>
                    <a:pt x="661" y="282672"/>
                  </a:lnTo>
                  <a:lnTo>
                    <a:pt x="710" y="283705"/>
                  </a:lnTo>
                  <a:lnTo>
                    <a:pt x="764" y="284738"/>
                  </a:lnTo>
                  <a:lnTo>
                    <a:pt x="817" y="285667"/>
                  </a:lnTo>
                  <a:lnTo>
                    <a:pt x="870" y="286493"/>
                  </a:lnTo>
                  <a:lnTo>
                    <a:pt x="923" y="287320"/>
                  </a:lnTo>
                  <a:lnTo>
                    <a:pt x="981" y="288043"/>
                  </a:lnTo>
                  <a:lnTo>
                    <a:pt x="1039" y="288766"/>
                  </a:lnTo>
                  <a:lnTo>
                    <a:pt x="1096" y="289385"/>
                  </a:lnTo>
                  <a:lnTo>
                    <a:pt x="1159" y="290005"/>
                  </a:lnTo>
                  <a:lnTo>
                    <a:pt x="1283" y="291038"/>
                  </a:lnTo>
                  <a:lnTo>
                    <a:pt x="1416" y="291864"/>
                  </a:lnTo>
                  <a:lnTo>
                    <a:pt x="1554" y="292484"/>
                  </a:lnTo>
                  <a:lnTo>
                    <a:pt x="1696" y="292897"/>
                  </a:lnTo>
                  <a:lnTo>
                    <a:pt x="1842" y="293206"/>
                  </a:lnTo>
                  <a:lnTo>
                    <a:pt x="1998" y="293206"/>
                  </a:lnTo>
                  <a:lnTo>
                    <a:pt x="2153" y="293103"/>
                  </a:lnTo>
                  <a:lnTo>
                    <a:pt x="2317" y="292793"/>
                  </a:lnTo>
                  <a:lnTo>
                    <a:pt x="2486" y="292380"/>
                  </a:lnTo>
                  <a:lnTo>
                    <a:pt x="2659" y="291657"/>
                  </a:lnTo>
                  <a:lnTo>
                    <a:pt x="2841" y="290934"/>
                  </a:lnTo>
                  <a:lnTo>
                    <a:pt x="3023" y="290005"/>
                  </a:lnTo>
                  <a:lnTo>
                    <a:pt x="3214" y="288972"/>
                  </a:lnTo>
                  <a:lnTo>
                    <a:pt x="3409" y="287733"/>
                  </a:lnTo>
                  <a:lnTo>
                    <a:pt x="3609" y="286390"/>
                  </a:lnTo>
                  <a:lnTo>
                    <a:pt x="3813" y="284944"/>
                  </a:lnTo>
                  <a:lnTo>
                    <a:pt x="4022" y="283292"/>
                  </a:lnTo>
                  <a:lnTo>
                    <a:pt x="4235" y="281639"/>
                  </a:lnTo>
                  <a:lnTo>
                    <a:pt x="4679" y="277921"/>
                  </a:lnTo>
                  <a:lnTo>
                    <a:pt x="5145" y="273790"/>
                  </a:lnTo>
                  <a:lnTo>
                    <a:pt x="5624" y="269349"/>
                  </a:lnTo>
                  <a:lnTo>
                    <a:pt x="6126" y="264598"/>
                  </a:lnTo>
                  <a:lnTo>
                    <a:pt x="6645" y="259538"/>
                  </a:lnTo>
                  <a:lnTo>
                    <a:pt x="7737" y="249003"/>
                  </a:lnTo>
                  <a:lnTo>
                    <a:pt x="8310" y="243530"/>
                  </a:lnTo>
                  <a:lnTo>
                    <a:pt x="8900" y="238056"/>
                  </a:lnTo>
                  <a:lnTo>
                    <a:pt x="9508" y="232479"/>
                  </a:lnTo>
                  <a:lnTo>
                    <a:pt x="10130" y="227005"/>
                  </a:lnTo>
                  <a:lnTo>
                    <a:pt x="10773" y="221532"/>
                  </a:lnTo>
                  <a:lnTo>
                    <a:pt x="11097" y="218846"/>
                  </a:lnTo>
                  <a:lnTo>
                    <a:pt x="11430" y="216264"/>
                  </a:lnTo>
                  <a:lnTo>
                    <a:pt x="11763" y="213682"/>
                  </a:lnTo>
                  <a:lnTo>
                    <a:pt x="12101" y="211100"/>
                  </a:lnTo>
                  <a:lnTo>
                    <a:pt x="12442" y="208622"/>
                  </a:lnTo>
                  <a:lnTo>
                    <a:pt x="12789" y="206143"/>
                  </a:lnTo>
                  <a:lnTo>
                    <a:pt x="13139" y="203871"/>
                  </a:lnTo>
                  <a:lnTo>
                    <a:pt x="13490" y="201496"/>
                  </a:lnTo>
                  <a:lnTo>
                    <a:pt x="13850" y="199327"/>
                  </a:lnTo>
                  <a:lnTo>
                    <a:pt x="14209" y="197158"/>
                  </a:lnTo>
                  <a:lnTo>
                    <a:pt x="14569" y="194989"/>
                  </a:lnTo>
                  <a:lnTo>
                    <a:pt x="14924" y="192717"/>
                  </a:lnTo>
                  <a:lnTo>
                    <a:pt x="15274" y="190238"/>
                  </a:lnTo>
                  <a:lnTo>
                    <a:pt x="15621" y="187656"/>
                  </a:lnTo>
                  <a:lnTo>
                    <a:pt x="15963" y="184868"/>
                  </a:lnTo>
                  <a:lnTo>
                    <a:pt x="16295" y="182079"/>
                  </a:lnTo>
                  <a:lnTo>
                    <a:pt x="16628" y="179084"/>
                  </a:lnTo>
                  <a:lnTo>
                    <a:pt x="16952" y="175883"/>
                  </a:lnTo>
                  <a:lnTo>
                    <a:pt x="17276" y="172681"/>
                  </a:lnTo>
                  <a:lnTo>
                    <a:pt x="17592" y="169376"/>
                  </a:lnTo>
                  <a:lnTo>
                    <a:pt x="17902" y="165968"/>
                  </a:lnTo>
                  <a:lnTo>
                    <a:pt x="18209" y="162456"/>
                  </a:lnTo>
                  <a:lnTo>
                    <a:pt x="18506" y="158842"/>
                  </a:lnTo>
                  <a:lnTo>
                    <a:pt x="18803" y="155124"/>
                  </a:lnTo>
                  <a:lnTo>
                    <a:pt x="19092" y="151406"/>
                  </a:lnTo>
                  <a:lnTo>
                    <a:pt x="19381" y="147584"/>
                  </a:lnTo>
                  <a:lnTo>
                    <a:pt x="19660" y="143660"/>
                  </a:lnTo>
                  <a:lnTo>
                    <a:pt x="19931" y="139735"/>
                  </a:lnTo>
                  <a:lnTo>
                    <a:pt x="20202" y="135811"/>
                  </a:lnTo>
                  <a:lnTo>
                    <a:pt x="20468" y="131680"/>
                  </a:lnTo>
                  <a:lnTo>
                    <a:pt x="20726" y="127652"/>
                  </a:lnTo>
                  <a:lnTo>
                    <a:pt x="20979" y="123521"/>
                  </a:lnTo>
                  <a:lnTo>
                    <a:pt x="21227" y="119390"/>
                  </a:lnTo>
                  <a:lnTo>
                    <a:pt x="21467" y="115258"/>
                  </a:lnTo>
                  <a:lnTo>
                    <a:pt x="21707" y="111024"/>
                  </a:lnTo>
                  <a:lnTo>
                    <a:pt x="21937" y="106893"/>
                  </a:lnTo>
                  <a:lnTo>
                    <a:pt x="22164" y="102659"/>
                  </a:lnTo>
                  <a:lnTo>
                    <a:pt x="22381" y="98527"/>
                  </a:lnTo>
                  <a:lnTo>
                    <a:pt x="22599" y="94293"/>
                  </a:lnTo>
                  <a:lnTo>
                    <a:pt x="22807" y="90162"/>
                  </a:lnTo>
                  <a:lnTo>
                    <a:pt x="23012" y="86031"/>
                  </a:lnTo>
                  <a:lnTo>
                    <a:pt x="23211" y="81900"/>
                  </a:lnTo>
                  <a:lnTo>
                    <a:pt x="23402" y="77769"/>
                  </a:lnTo>
                  <a:lnTo>
                    <a:pt x="23589" y="73741"/>
                  </a:lnTo>
                  <a:lnTo>
                    <a:pt x="23944" y="65788"/>
                  </a:lnTo>
                  <a:lnTo>
                    <a:pt x="24277" y="58146"/>
                  </a:lnTo>
                  <a:lnTo>
                    <a:pt x="24587" y="50606"/>
                  </a:lnTo>
                  <a:lnTo>
                    <a:pt x="24876" y="43480"/>
                  </a:lnTo>
                  <a:lnTo>
                    <a:pt x="25138" y="36767"/>
                  </a:lnTo>
                  <a:lnTo>
                    <a:pt x="25373" y="30467"/>
                  </a:lnTo>
                  <a:lnTo>
                    <a:pt x="25591" y="24580"/>
                  </a:lnTo>
                  <a:lnTo>
                    <a:pt x="25777" y="19210"/>
                  </a:lnTo>
                  <a:lnTo>
                    <a:pt x="25946" y="14356"/>
                  </a:lnTo>
                  <a:lnTo>
                    <a:pt x="26083" y="10225"/>
                  </a:lnTo>
                  <a:lnTo>
                    <a:pt x="26199" y="6610"/>
                  </a:lnTo>
                  <a:lnTo>
                    <a:pt x="26354" y="1756"/>
                  </a:lnTo>
                  <a:lnTo>
                    <a:pt x="26407" y="0"/>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rot="10800000">
              <a:off x="6542002" y="2191513"/>
              <a:ext cx="423870" cy="179824"/>
            </a:xfrm>
            <a:custGeom>
              <a:avLst/>
              <a:gdLst/>
              <a:ahLst/>
              <a:cxnLst/>
              <a:rect l="l" t="t" r="r" b="b"/>
              <a:pathLst>
                <a:path w="27132" h="254168" extrusionOk="0">
                  <a:moveTo>
                    <a:pt x="18986" y="1"/>
                  </a:moveTo>
                  <a:lnTo>
                    <a:pt x="17903" y="104"/>
                  </a:lnTo>
                  <a:lnTo>
                    <a:pt x="17370" y="207"/>
                  </a:lnTo>
                  <a:lnTo>
                    <a:pt x="16851" y="414"/>
                  </a:lnTo>
                  <a:lnTo>
                    <a:pt x="16341" y="724"/>
                  </a:lnTo>
                  <a:lnTo>
                    <a:pt x="15843" y="1034"/>
                  </a:lnTo>
                  <a:lnTo>
                    <a:pt x="15364" y="1447"/>
                  </a:lnTo>
                  <a:lnTo>
                    <a:pt x="14902" y="1963"/>
                  </a:lnTo>
                  <a:lnTo>
                    <a:pt x="14463" y="2583"/>
                  </a:lnTo>
                  <a:lnTo>
                    <a:pt x="14046" y="3306"/>
                  </a:lnTo>
                  <a:lnTo>
                    <a:pt x="13841" y="3719"/>
                  </a:lnTo>
                  <a:lnTo>
                    <a:pt x="13628" y="4339"/>
                  </a:lnTo>
                  <a:lnTo>
                    <a:pt x="13406" y="5062"/>
                  </a:lnTo>
                  <a:lnTo>
                    <a:pt x="13176" y="5991"/>
                  </a:lnTo>
                  <a:lnTo>
                    <a:pt x="12936" y="7024"/>
                  </a:lnTo>
                  <a:lnTo>
                    <a:pt x="12692" y="8263"/>
                  </a:lnTo>
                  <a:lnTo>
                    <a:pt x="12439" y="9606"/>
                  </a:lnTo>
                  <a:lnTo>
                    <a:pt x="12177" y="11052"/>
                  </a:lnTo>
                  <a:lnTo>
                    <a:pt x="11915" y="12704"/>
                  </a:lnTo>
                  <a:lnTo>
                    <a:pt x="11644" y="14460"/>
                  </a:lnTo>
                  <a:lnTo>
                    <a:pt x="11369" y="16319"/>
                  </a:lnTo>
                  <a:lnTo>
                    <a:pt x="11089" y="18281"/>
                  </a:lnTo>
                  <a:lnTo>
                    <a:pt x="10805" y="20450"/>
                  </a:lnTo>
                  <a:lnTo>
                    <a:pt x="10517" y="22619"/>
                  </a:lnTo>
                  <a:lnTo>
                    <a:pt x="10224" y="24994"/>
                  </a:lnTo>
                  <a:lnTo>
                    <a:pt x="9926" y="27473"/>
                  </a:lnTo>
                  <a:lnTo>
                    <a:pt x="9629" y="30055"/>
                  </a:lnTo>
                  <a:lnTo>
                    <a:pt x="9331" y="32740"/>
                  </a:lnTo>
                  <a:lnTo>
                    <a:pt x="9030" y="35425"/>
                  </a:lnTo>
                  <a:lnTo>
                    <a:pt x="8723" y="38317"/>
                  </a:lnTo>
                  <a:lnTo>
                    <a:pt x="8421" y="41312"/>
                  </a:lnTo>
                  <a:lnTo>
                    <a:pt x="8115" y="44410"/>
                  </a:lnTo>
                  <a:lnTo>
                    <a:pt x="7809" y="47509"/>
                  </a:lnTo>
                  <a:lnTo>
                    <a:pt x="7507" y="50814"/>
                  </a:lnTo>
                  <a:lnTo>
                    <a:pt x="7201" y="54119"/>
                  </a:lnTo>
                  <a:lnTo>
                    <a:pt x="6894" y="57527"/>
                  </a:lnTo>
                  <a:lnTo>
                    <a:pt x="6593" y="61038"/>
                  </a:lnTo>
                  <a:lnTo>
                    <a:pt x="6295" y="64550"/>
                  </a:lnTo>
                  <a:lnTo>
                    <a:pt x="5993" y="68268"/>
                  </a:lnTo>
                  <a:lnTo>
                    <a:pt x="5700" y="71882"/>
                  </a:lnTo>
                  <a:lnTo>
                    <a:pt x="5407" y="75704"/>
                  </a:lnTo>
                  <a:lnTo>
                    <a:pt x="5114" y="79525"/>
                  </a:lnTo>
                  <a:lnTo>
                    <a:pt x="4830" y="83450"/>
                  </a:lnTo>
                  <a:lnTo>
                    <a:pt x="4546" y="87374"/>
                  </a:lnTo>
                  <a:lnTo>
                    <a:pt x="4271" y="91402"/>
                  </a:lnTo>
                  <a:lnTo>
                    <a:pt x="4000" y="95430"/>
                  </a:lnTo>
                  <a:lnTo>
                    <a:pt x="3734" y="99561"/>
                  </a:lnTo>
                  <a:lnTo>
                    <a:pt x="3472" y="103692"/>
                  </a:lnTo>
                  <a:lnTo>
                    <a:pt x="3215" y="107926"/>
                  </a:lnTo>
                  <a:lnTo>
                    <a:pt x="2966" y="112058"/>
                  </a:lnTo>
                  <a:lnTo>
                    <a:pt x="2726" y="116395"/>
                  </a:lnTo>
                  <a:lnTo>
                    <a:pt x="2491" y="120630"/>
                  </a:lnTo>
                  <a:lnTo>
                    <a:pt x="2269" y="124967"/>
                  </a:lnTo>
                  <a:lnTo>
                    <a:pt x="2052" y="129305"/>
                  </a:lnTo>
                  <a:lnTo>
                    <a:pt x="1838" y="133746"/>
                  </a:lnTo>
                  <a:lnTo>
                    <a:pt x="1639" y="138084"/>
                  </a:lnTo>
                  <a:lnTo>
                    <a:pt x="1448" y="142525"/>
                  </a:lnTo>
                  <a:lnTo>
                    <a:pt x="1270" y="146966"/>
                  </a:lnTo>
                  <a:lnTo>
                    <a:pt x="1097" y="151303"/>
                  </a:lnTo>
                  <a:lnTo>
                    <a:pt x="937" y="155744"/>
                  </a:lnTo>
                  <a:lnTo>
                    <a:pt x="791" y="160185"/>
                  </a:lnTo>
                  <a:lnTo>
                    <a:pt x="653" y="164626"/>
                  </a:lnTo>
                  <a:lnTo>
                    <a:pt x="529" y="169067"/>
                  </a:lnTo>
                  <a:lnTo>
                    <a:pt x="414" y="173508"/>
                  </a:lnTo>
                  <a:lnTo>
                    <a:pt x="365" y="175780"/>
                  </a:lnTo>
                  <a:lnTo>
                    <a:pt x="316" y="177949"/>
                  </a:lnTo>
                  <a:lnTo>
                    <a:pt x="272" y="180221"/>
                  </a:lnTo>
                  <a:lnTo>
                    <a:pt x="227" y="182390"/>
                  </a:lnTo>
                  <a:lnTo>
                    <a:pt x="187" y="184559"/>
                  </a:lnTo>
                  <a:lnTo>
                    <a:pt x="152" y="186831"/>
                  </a:lnTo>
                  <a:lnTo>
                    <a:pt x="121" y="189000"/>
                  </a:lnTo>
                  <a:lnTo>
                    <a:pt x="94" y="191169"/>
                  </a:lnTo>
                  <a:lnTo>
                    <a:pt x="67" y="193337"/>
                  </a:lnTo>
                  <a:lnTo>
                    <a:pt x="50" y="195506"/>
                  </a:lnTo>
                  <a:lnTo>
                    <a:pt x="32" y="197675"/>
                  </a:lnTo>
                  <a:lnTo>
                    <a:pt x="19" y="199844"/>
                  </a:lnTo>
                  <a:lnTo>
                    <a:pt x="10" y="202013"/>
                  </a:lnTo>
                  <a:lnTo>
                    <a:pt x="1" y="204182"/>
                  </a:lnTo>
                  <a:lnTo>
                    <a:pt x="1" y="206350"/>
                  </a:lnTo>
                  <a:lnTo>
                    <a:pt x="1" y="208519"/>
                  </a:lnTo>
                  <a:lnTo>
                    <a:pt x="10" y="210585"/>
                  </a:lnTo>
                  <a:lnTo>
                    <a:pt x="19" y="212754"/>
                  </a:lnTo>
                  <a:lnTo>
                    <a:pt x="32" y="214819"/>
                  </a:lnTo>
                  <a:lnTo>
                    <a:pt x="50" y="216988"/>
                  </a:lnTo>
                  <a:lnTo>
                    <a:pt x="94" y="221016"/>
                  </a:lnTo>
                  <a:lnTo>
                    <a:pt x="143" y="224837"/>
                  </a:lnTo>
                  <a:lnTo>
                    <a:pt x="201" y="228349"/>
                  </a:lnTo>
                  <a:lnTo>
                    <a:pt x="267" y="231654"/>
                  </a:lnTo>
                  <a:lnTo>
                    <a:pt x="303" y="233203"/>
                  </a:lnTo>
                  <a:lnTo>
                    <a:pt x="338" y="234649"/>
                  </a:lnTo>
                  <a:lnTo>
                    <a:pt x="374" y="236095"/>
                  </a:lnTo>
                  <a:lnTo>
                    <a:pt x="414" y="237437"/>
                  </a:lnTo>
                  <a:lnTo>
                    <a:pt x="454" y="238780"/>
                  </a:lnTo>
                  <a:lnTo>
                    <a:pt x="498" y="240019"/>
                  </a:lnTo>
                  <a:lnTo>
                    <a:pt x="542" y="241155"/>
                  </a:lnTo>
                  <a:lnTo>
                    <a:pt x="591" y="242291"/>
                  </a:lnTo>
                  <a:lnTo>
                    <a:pt x="636" y="243427"/>
                  </a:lnTo>
                  <a:lnTo>
                    <a:pt x="684" y="244460"/>
                  </a:lnTo>
                  <a:lnTo>
                    <a:pt x="738" y="245390"/>
                  </a:lnTo>
                  <a:lnTo>
                    <a:pt x="791" y="246319"/>
                  </a:lnTo>
                  <a:lnTo>
                    <a:pt x="844" y="247145"/>
                  </a:lnTo>
                  <a:lnTo>
                    <a:pt x="897" y="247971"/>
                  </a:lnTo>
                  <a:lnTo>
                    <a:pt x="955" y="248694"/>
                  </a:lnTo>
                  <a:lnTo>
                    <a:pt x="1013" y="249417"/>
                  </a:lnTo>
                  <a:lnTo>
                    <a:pt x="1137" y="250657"/>
                  </a:lnTo>
                  <a:lnTo>
                    <a:pt x="1266" y="251689"/>
                  </a:lnTo>
                  <a:lnTo>
                    <a:pt x="1399" y="252516"/>
                  </a:lnTo>
                  <a:lnTo>
                    <a:pt x="1541" y="253239"/>
                  </a:lnTo>
                  <a:lnTo>
                    <a:pt x="1688" y="253755"/>
                  </a:lnTo>
                  <a:lnTo>
                    <a:pt x="1838" y="254065"/>
                  </a:lnTo>
                  <a:lnTo>
                    <a:pt x="1998" y="254168"/>
                  </a:lnTo>
                  <a:lnTo>
                    <a:pt x="2163" y="254168"/>
                  </a:lnTo>
                  <a:lnTo>
                    <a:pt x="2331" y="254065"/>
                  </a:lnTo>
                  <a:lnTo>
                    <a:pt x="2509" y="253755"/>
                  </a:lnTo>
                  <a:lnTo>
                    <a:pt x="2686" y="253239"/>
                  </a:lnTo>
                  <a:lnTo>
                    <a:pt x="2873" y="252619"/>
                  </a:lnTo>
                  <a:lnTo>
                    <a:pt x="3068" y="251896"/>
                  </a:lnTo>
                  <a:lnTo>
                    <a:pt x="3263" y="251070"/>
                  </a:lnTo>
                  <a:lnTo>
                    <a:pt x="3468" y="250037"/>
                  </a:lnTo>
                  <a:lnTo>
                    <a:pt x="3676" y="248901"/>
                  </a:lnTo>
                  <a:lnTo>
                    <a:pt x="3894" y="247765"/>
                  </a:lnTo>
                  <a:lnTo>
                    <a:pt x="4111" y="246422"/>
                  </a:lnTo>
                  <a:lnTo>
                    <a:pt x="4564" y="243427"/>
                  </a:lnTo>
                  <a:lnTo>
                    <a:pt x="5039" y="240226"/>
                  </a:lnTo>
                  <a:lnTo>
                    <a:pt x="5536" y="236611"/>
                  </a:lnTo>
                  <a:lnTo>
                    <a:pt x="6051" y="232686"/>
                  </a:lnTo>
                  <a:lnTo>
                    <a:pt x="6584" y="228658"/>
                  </a:lnTo>
                  <a:lnTo>
                    <a:pt x="7707" y="220086"/>
                  </a:lnTo>
                  <a:lnTo>
                    <a:pt x="8297" y="215645"/>
                  </a:lnTo>
                  <a:lnTo>
                    <a:pt x="8905" y="211101"/>
                  </a:lnTo>
                  <a:lnTo>
                    <a:pt x="9527" y="206660"/>
                  </a:lnTo>
                  <a:lnTo>
                    <a:pt x="10166" y="202323"/>
                  </a:lnTo>
                  <a:lnTo>
                    <a:pt x="10823" y="197985"/>
                  </a:lnTo>
                  <a:lnTo>
                    <a:pt x="11156" y="195919"/>
                  </a:lnTo>
                  <a:lnTo>
                    <a:pt x="11493" y="193854"/>
                  </a:lnTo>
                  <a:lnTo>
                    <a:pt x="11835" y="191892"/>
                  </a:lnTo>
                  <a:lnTo>
                    <a:pt x="12181" y="189929"/>
                  </a:lnTo>
                  <a:lnTo>
                    <a:pt x="12532" y="187967"/>
                  </a:lnTo>
                  <a:lnTo>
                    <a:pt x="12883" y="186211"/>
                  </a:lnTo>
                  <a:lnTo>
                    <a:pt x="13238" y="184455"/>
                  </a:lnTo>
                  <a:lnTo>
                    <a:pt x="13597" y="182803"/>
                  </a:lnTo>
                  <a:lnTo>
                    <a:pt x="13961" y="181254"/>
                  </a:lnTo>
                  <a:lnTo>
                    <a:pt x="14330" y="179705"/>
                  </a:lnTo>
                  <a:lnTo>
                    <a:pt x="14694" y="178156"/>
                  </a:lnTo>
                  <a:lnTo>
                    <a:pt x="15058" y="176503"/>
                  </a:lnTo>
                  <a:lnTo>
                    <a:pt x="15413" y="174644"/>
                  </a:lnTo>
                  <a:lnTo>
                    <a:pt x="15768" y="172682"/>
                  </a:lnTo>
                  <a:lnTo>
                    <a:pt x="16114" y="170513"/>
                  </a:lnTo>
                  <a:lnTo>
                    <a:pt x="16460" y="168241"/>
                  </a:lnTo>
                  <a:lnTo>
                    <a:pt x="16798" y="165865"/>
                  </a:lnTo>
                  <a:lnTo>
                    <a:pt x="17135" y="163283"/>
                  </a:lnTo>
                  <a:lnTo>
                    <a:pt x="17464" y="160702"/>
                  </a:lnTo>
                  <a:lnTo>
                    <a:pt x="17792" y="157913"/>
                  </a:lnTo>
                  <a:lnTo>
                    <a:pt x="18112" y="155021"/>
                  </a:lnTo>
                  <a:lnTo>
                    <a:pt x="18427" y="152129"/>
                  </a:lnTo>
                  <a:lnTo>
                    <a:pt x="18738" y="149031"/>
                  </a:lnTo>
                  <a:lnTo>
                    <a:pt x="19048" y="145830"/>
                  </a:lnTo>
                  <a:lnTo>
                    <a:pt x="19346" y="142628"/>
                  </a:lnTo>
                  <a:lnTo>
                    <a:pt x="19643" y="139323"/>
                  </a:lnTo>
                  <a:lnTo>
                    <a:pt x="19936" y="135915"/>
                  </a:lnTo>
                  <a:lnTo>
                    <a:pt x="20225" y="132507"/>
                  </a:lnTo>
                  <a:lnTo>
                    <a:pt x="20504" y="128995"/>
                  </a:lnTo>
                  <a:lnTo>
                    <a:pt x="20780" y="125380"/>
                  </a:lnTo>
                  <a:lnTo>
                    <a:pt x="21050" y="121766"/>
                  </a:lnTo>
                  <a:lnTo>
                    <a:pt x="21317" y="118151"/>
                  </a:lnTo>
                  <a:lnTo>
                    <a:pt x="21579" y="114433"/>
                  </a:lnTo>
                  <a:lnTo>
                    <a:pt x="21832" y="110715"/>
                  </a:lnTo>
                  <a:lnTo>
                    <a:pt x="22085" y="106997"/>
                  </a:lnTo>
                  <a:lnTo>
                    <a:pt x="22329" y="103176"/>
                  </a:lnTo>
                  <a:lnTo>
                    <a:pt x="22564" y="99458"/>
                  </a:lnTo>
                  <a:lnTo>
                    <a:pt x="22799" y="95636"/>
                  </a:lnTo>
                  <a:lnTo>
                    <a:pt x="23026" y="91815"/>
                  </a:lnTo>
                  <a:lnTo>
                    <a:pt x="23248" y="88097"/>
                  </a:lnTo>
                  <a:lnTo>
                    <a:pt x="23465" y="84276"/>
                  </a:lnTo>
                  <a:lnTo>
                    <a:pt x="23678" y="80558"/>
                  </a:lnTo>
                  <a:lnTo>
                    <a:pt x="23882" y="76840"/>
                  </a:lnTo>
                  <a:lnTo>
                    <a:pt x="24082" y="73122"/>
                  </a:lnTo>
                  <a:lnTo>
                    <a:pt x="24464" y="65789"/>
                  </a:lnTo>
                  <a:lnTo>
                    <a:pt x="24819" y="58663"/>
                  </a:lnTo>
                  <a:lnTo>
                    <a:pt x="25152" y="51743"/>
                  </a:lnTo>
                  <a:lnTo>
                    <a:pt x="25463" y="45237"/>
                  </a:lnTo>
                  <a:lnTo>
                    <a:pt x="25747" y="38937"/>
                  </a:lnTo>
                  <a:lnTo>
                    <a:pt x="26004" y="33050"/>
                  </a:lnTo>
                  <a:lnTo>
                    <a:pt x="26235" y="27473"/>
                  </a:lnTo>
                  <a:lnTo>
                    <a:pt x="26444" y="22516"/>
                  </a:lnTo>
                  <a:lnTo>
                    <a:pt x="26621" y="17971"/>
                  </a:lnTo>
                  <a:lnTo>
                    <a:pt x="26777" y="14047"/>
                  </a:lnTo>
                  <a:lnTo>
                    <a:pt x="26905" y="10742"/>
                  </a:lnTo>
                  <a:lnTo>
                    <a:pt x="27074" y="6094"/>
                  </a:lnTo>
                  <a:lnTo>
                    <a:pt x="27132" y="4442"/>
                  </a:lnTo>
                  <a:lnTo>
                    <a:pt x="26745" y="4132"/>
                  </a:lnTo>
                  <a:lnTo>
                    <a:pt x="25689" y="3203"/>
                  </a:lnTo>
                  <a:lnTo>
                    <a:pt x="24961" y="2583"/>
                  </a:lnTo>
                  <a:lnTo>
                    <a:pt x="24122" y="1963"/>
                  </a:lnTo>
                  <a:lnTo>
                    <a:pt x="23194" y="1447"/>
                  </a:lnTo>
                  <a:lnTo>
                    <a:pt x="22200" y="827"/>
                  </a:lnTo>
                  <a:lnTo>
                    <a:pt x="21152" y="414"/>
                  </a:lnTo>
                  <a:lnTo>
                    <a:pt x="20074" y="104"/>
                  </a:lnTo>
                  <a:lnTo>
                    <a:pt x="18986"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rot="10800000">
              <a:off x="6288889" y="2431573"/>
              <a:ext cx="436899" cy="154177"/>
            </a:xfrm>
            <a:custGeom>
              <a:avLst/>
              <a:gdLst/>
              <a:ahLst/>
              <a:cxnLst/>
              <a:rect l="l" t="t" r="r" b="b"/>
              <a:pathLst>
                <a:path w="27966" h="217918" extrusionOk="0">
                  <a:moveTo>
                    <a:pt x="14551" y="1"/>
                  </a:moveTo>
                  <a:lnTo>
                    <a:pt x="14329" y="104"/>
                  </a:lnTo>
                  <a:lnTo>
                    <a:pt x="14094" y="414"/>
                  </a:lnTo>
                  <a:lnTo>
                    <a:pt x="13850" y="827"/>
                  </a:lnTo>
                  <a:lnTo>
                    <a:pt x="13601" y="1343"/>
                  </a:lnTo>
                  <a:lnTo>
                    <a:pt x="13344" y="2066"/>
                  </a:lnTo>
                  <a:lnTo>
                    <a:pt x="13082" y="2789"/>
                  </a:lnTo>
                  <a:lnTo>
                    <a:pt x="12811" y="3719"/>
                  </a:lnTo>
                  <a:lnTo>
                    <a:pt x="12532" y="4751"/>
                  </a:lnTo>
                  <a:lnTo>
                    <a:pt x="12248" y="5784"/>
                  </a:lnTo>
                  <a:lnTo>
                    <a:pt x="11963" y="7024"/>
                  </a:lnTo>
                  <a:lnTo>
                    <a:pt x="11670" y="8366"/>
                  </a:lnTo>
                  <a:lnTo>
                    <a:pt x="11373" y="9812"/>
                  </a:lnTo>
                  <a:lnTo>
                    <a:pt x="11071" y="11361"/>
                  </a:lnTo>
                  <a:lnTo>
                    <a:pt x="10765" y="13014"/>
                  </a:lnTo>
                  <a:lnTo>
                    <a:pt x="10454" y="14769"/>
                  </a:lnTo>
                  <a:lnTo>
                    <a:pt x="10143" y="16628"/>
                  </a:lnTo>
                  <a:lnTo>
                    <a:pt x="9833" y="18591"/>
                  </a:lnTo>
                  <a:lnTo>
                    <a:pt x="9513" y="20656"/>
                  </a:lnTo>
                  <a:lnTo>
                    <a:pt x="9198" y="22825"/>
                  </a:lnTo>
                  <a:lnTo>
                    <a:pt x="8878" y="24994"/>
                  </a:lnTo>
                  <a:lnTo>
                    <a:pt x="8559" y="27369"/>
                  </a:lnTo>
                  <a:lnTo>
                    <a:pt x="8244" y="29745"/>
                  </a:lnTo>
                  <a:lnTo>
                    <a:pt x="7924" y="32223"/>
                  </a:lnTo>
                  <a:lnTo>
                    <a:pt x="7604" y="34805"/>
                  </a:lnTo>
                  <a:lnTo>
                    <a:pt x="7285" y="37491"/>
                  </a:lnTo>
                  <a:lnTo>
                    <a:pt x="6970" y="40176"/>
                  </a:lnTo>
                  <a:lnTo>
                    <a:pt x="6654" y="42964"/>
                  </a:lnTo>
                  <a:lnTo>
                    <a:pt x="6344" y="45856"/>
                  </a:lnTo>
                  <a:lnTo>
                    <a:pt x="6033" y="48851"/>
                  </a:lnTo>
                  <a:lnTo>
                    <a:pt x="5727" y="51846"/>
                  </a:lnTo>
                  <a:lnTo>
                    <a:pt x="5420" y="54945"/>
                  </a:lnTo>
                  <a:lnTo>
                    <a:pt x="5123" y="58146"/>
                  </a:lnTo>
                  <a:lnTo>
                    <a:pt x="4826" y="61348"/>
                  </a:lnTo>
                  <a:lnTo>
                    <a:pt x="4537" y="64653"/>
                  </a:lnTo>
                  <a:lnTo>
                    <a:pt x="4253" y="68061"/>
                  </a:lnTo>
                  <a:lnTo>
                    <a:pt x="3973" y="71469"/>
                  </a:lnTo>
                  <a:lnTo>
                    <a:pt x="3698" y="74980"/>
                  </a:lnTo>
                  <a:lnTo>
                    <a:pt x="3432" y="78492"/>
                  </a:lnTo>
                  <a:lnTo>
                    <a:pt x="3170" y="82107"/>
                  </a:lnTo>
                  <a:lnTo>
                    <a:pt x="2917" y="85721"/>
                  </a:lnTo>
                  <a:lnTo>
                    <a:pt x="2673" y="89439"/>
                  </a:lnTo>
                  <a:lnTo>
                    <a:pt x="2433" y="93157"/>
                  </a:lnTo>
                  <a:lnTo>
                    <a:pt x="2202" y="96875"/>
                  </a:lnTo>
                  <a:lnTo>
                    <a:pt x="1985" y="100697"/>
                  </a:lnTo>
                  <a:lnTo>
                    <a:pt x="1772" y="104621"/>
                  </a:lnTo>
                  <a:lnTo>
                    <a:pt x="1572" y="108546"/>
                  </a:lnTo>
                  <a:lnTo>
                    <a:pt x="1381" y="112470"/>
                  </a:lnTo>
                  <a:lnTo>
                    <a:pt x="1199" y="116395"/>
                  </a:lnTo>
                  <a:lnTo>
                    <a:pt x="1030" y="120423"/>
                  </a:lnTo>
                  <a:lnTo>
                    <a:pt x="870" y="124451"/>
                  </a:lnTo>
                  <a:lnTo>
                    <a:pt x="724" y="128582"/>
                  </a:lnTo>
                  <a:lnTo>
                    <a:pt x="591" y="132713"/>
                  </a:lnTo>
                  <a:lnTo>
                    <a:pt x="529" y="134778"/>
                  </a:lnTo>
                  <a:lnTo>
                    <a:pt x="471" y="136844"/>
                  </a:lnTo>
                  <a:lnTo>
                    <a:pt x="413" y="138910"/>
                  </a:lnTo>
                  <a:lnTo>
                    <a:pt x="360" y="140975"/>
                  </a:lnTo>
                  <a:lnTo>
                    <a:pt x="311" y="143041"/>
                  </a:lnTo>
                  <a:lnTo>
                    <a:pt x="267" y="145106"/>
                  </a:lnTo>
                  <a:lnTo>
                    <a:pt x="222" y="147275"/>
                  </a:lnTo>
                  <a:lnTo>
                    <a:pt x="187" y="149341"/>
                  </a:lnTo>
                  <a:lnTo>
                    <a:pt x="151" y="151406"/>
                  </a:lnTo>
                  <a:lnTo>
                    <a:pt x="120" y="153575"/>
                  </a:lnTo>
                  <a:lnTo>
                    <a:pt x="89" y="155641"/>
                  </a:lnTo>
                  <a:lnTo>
                    <a:pt x="67" y="157809"/>
                  </a:lnTo>
                  <a:lnTo>
                    <a:pt x="45" y="159875"/>
                  </a:lnTo>
                  <a:lnTo>
                    <a:pt x="27" y="162044"/>
                  </a:lnTo>
                  <a:lnTo>
                    <a:pt x="18" y="164109"/>
                  </a:lnTo>
                  <a:lnTo>
                    <a:pt x="9" y="166278"/>
                  </a:lnTo>
                  <a:lnTo>
                    <a:pt x="5" y="168447"/>
                  </a:lnTo>
                  <a:lnTo>
                    <a:pt x="0" y="170513"/>
                  </a:lnTo>
                  <a:lnTo>
                    <a:pt x="5" y="172682"/>
                  </a:lnTo>
                  <a:lnTo>
                    <a:pt x="14" y="174850"/>
                  </a:lnTo>
                  <a:lnTo>
                    <a:pt x="36" y="178981"/>
                  </a:lnTo>
                  <a:lnTo>
                    <a:pt x="67" y="182906"/>
                  </a:lnTo>
                  <a:lnTo>
                    <a:pt x="107" y="186521"/>
                  </a:lnTo>
                  <a:lnTo>
                    <a:pt x="156" y="189929"/>
                  </a:lnTo>
                  <a:lnTo>
                    <a:pt x="182" y="191581"/>
                  </a:lnTo>
                  <a:lnTo>
                    <a:pt x="209" y="193131"/>
                  </a:lnTo>
                  <a:lnTo>
                    <a:pt x="240" y="194680"/>
                  </a:lnTo>
                  <a:lnTo>
                    <a:pt x="276" y="196126"/>
                  </a:lnTo>
                  <a:lnTo>
                    <a:pt x="307" y="197572"/>
                  </a:lnTo>
                  <a:lnTo>
                    <a:pt x="347" y="198914"/>
                  </a:lnTo>
                  <a:lnTo>
                    <a:pt x="382" y="200153"/>
                  </a:lnTo>
                  <a:lnTo>
                    <a:pt x="422" y="201496"/>
                  </a:lnTo>
                  <a:lnTo>
                    <a:pt x="467" y="202632"/>
                  </a:lnTo>
                  <a:lnTo>
                    <a:pt x="511" y="203768"/>
                  </a:lnTo>
                  <a:lnTo>
                    <a:pt x="555" y="204904"/>
                  </a:lnTo>
                  <a:lnTo>
                    <a:pt x="604" y="205937"/>
                  </a:lnTo>
                  <a:lnTo>
                    <a:pt x="653" y="206970"/>
                  </a:lnTo>
                  <a:lnTo>
                    <a:pt x="702" y="207899"/>
                  </a:lnTo>
                  <a:lnTo>
                    <a:pt x="755" y="208726"/>
                  </a:lnTo>
                  <a:lnTo>
                    <a:pt x="813" y="209655"/>
                  </a:lnTo>
                  <a:lnTo>
                    <a:pt x="928" y="211204"/>
                  </a:lnTo>
                  <a:lnTo>
                    <a:pt x="1048" y="212547"/>
                  </a:lnTo>
                  <a:lnTo>
                    <a:pt x="1177" y="213786"/>
                  </a:lnTo>
                  <a:lnTo>
                    <a:pt x="1314" y="214819"/>
                  </a:lnTo>
                  <a:lnTo>
                    <a:pt x="1456" y="215748"/>
                  </a:lnTo>
                  <a:lnTo>
                    <a:pt x="1607" y="216471"/>
                  </a:lnTo>
                  <a:lnTo>
                    <a:pt x="1763" y="216988"/>
                  </a:lnTo>
                  <a:lnTo>
                    <a:pt x="1927" y="217504"/>
                  </a:lnTo>
                  <a:lnTo>
                    <a:pt x="2096" y="217711"/>
                  </a:lnTo>
                  <a:lnTo>
                    <a:pt x="2273" y="217917"/>
                  </a:lnTo>
                  <a:lnTo>
                    <a:pt x="2455" y="217917"/>
                  </a:lnTo>
                  <a:lnTo>
                    <a:pt x="2642" y="217814"/>
                  </a:lnTo>
                  <a:lnTo>
                    <a:pt x="2837" y="217607"/>
                  </a:lnTo>
                  <a:lnTo>
                    <a:pt x="3037" y="217298"/>
                  </a:lnTo>
                  <a:lnTo>
                    <a:pt x="3245" y="216884"/>
                  </a:lnTo>
                  <a:lnTo>
                    <a:pt x="3458" y="216265"/>
                  </a:lnTo>
                  <a:lnTo>
                    <a:pt x="3676" y="215645"/>
                  </a:lnTo>
                  <a:lnTo>
                    <a:pt x="3902" y="214922"/>
                  </a:lnTo>
                  <a:lnTo>
                    <a:pt x="4368" y="213270"/>
                  </a:lnTo>
                  <a:lnTo>
                    <a:pt x="4857" y="211307"/>
                  </a:lnTo>
                  <a:lnTo>
                    <a:pt x="5367" y="209035"/>
                  </a:lnTo>
                  <a:lnTo>
                    <a:pt x="5895" y="206557"/>
                  </a:lnTo>
                  <a:lnTo>
                    <a:pt x="6446" y="203975"/>
                  </a:lnTo>
                  <a:lnTo>
                    <a:pt x="7604" y="198398"/>
                  </a:lnTo>
                  <a:lnTo>
                    <a:pt x="8212" y="195609"/>
                  </a:lnTo>
                  <a:lnTo>
                    <a:pt x="8838" y="192717"/>
                  </a:lnTo>
                  <a:lnTo>
                    <a:pt x="9478" y="190032"/>
                  </a:lnTo>
                  <a:lnTo>
                    <a:pt x="10135" y="187347"/>
                  </a:lnTo>
                  <a:lnTo>
                    <a:pt x="10809" y="184868"/>
                  </a:lnTo>
                  <a:lnTo>
                    <a:pt x="11151" y="183629"/>
                  </a:lnTo>
                  <a:lnTo>
                    <a:pt x="11497" y="182493"/>
                  </a:lnTo>
                  <a:lnTo>
                    <a:pt x="11844" y="181460"/>
                  </a:lnTo>
                  <a:lnTo>
                    <a:pt x="12199" y="180427"/>
                  </a:lnTo>
                  <a:lnTo>
                    <a:pt x="12554" y="179498"/>
                  </a:lnTo>
                  <a:lnTo>
                    <a:pt x="12913" y="178672"/>
                  </a:lnTo>
                  <a:lnTo>
                    <a:pt x="13277" y="177845"/>
                  </a:lnTo>
                  <a:lnTo>
                    <a:pt x="13641" y="177226"/>
                  </a:lnTo>
                  <a:lnTo>
                    <a:pt x="14010" y="176606"/>
                  </a:lnTo>
                  <a:lnTo>
                    <a:pt x="14383" y="176090"/>
                  </a:lnTo>
                  <a:lnTo>
                    <a:pt x="14751" y="175573"/>
                  </a:lnTo>
                  <a:lnTo>
                    <a:pt x="15120" y="174850"/>
                  </a:lnTo>
                  <a:lnTo>
                    <a:pt x="15484" y="173921"/>
                  </a:lnTo>
                  <a:lnTo>
                    <a:pt x="15847" y="172888"/>
                  </a:lnTo>
                  <a:lnTo>
                    <a:pt x="16203" y="171752"/>
                  </a:lnTo>
                  <a:lnTo>
                    <a:pt x="16558" y="170409"/>
                  </a:lnTo>
                  <a:lnTo>
                    <a:pt x="16904" y="168963"/>
                  </a:lnTo>
                  <a:lnTo>
                    <a:pt x="17250" y="167311"/>
                  </a:lnTo>
                  <a:lnTo>
                    <a:pt x="17592" y="165555"/>
                  </a:lnTo>
                  <a:lnTo>
                    <a:pt x="17929" y="163696"/>
                  </a:lnTo>
                  <a:lnTo>
                    <a:pt x="18262" y="161734"/>
                  </a:lnTo>
                  <a:lnTo>
                    <a:pt x="18591" y="159668"/>
                  </a:lnTo>
                  <a:lnTo>
                    <a:pt x="18915" y="157396"/>
                  </a:lnTo>
                  <a:lnTo>
                    <a:pt x="19234" y="155124"/>
                  </a:lnTo>
                  <a:lnTo>
                    <a:pt x="19550" y="152749"/>
                  </a:lnTo>
                  <a:lnTo>
                    <a:pt x="19860" y="150167"/>
                  </a:lnTo>
                  <a:lnTo>
                    <a:pt x="20167" y="147585"/>
                  </a:lnTo>
                  <a:lnTo>
                    <a:pt x="20468" y="145003"/>
                  </a:lnTo>
                  <a:lnTo>
                    <a:pt x="20766" y="142214"/>
                  </a:lnTo>
                  <a:lnTo>
                    <a:pt x="21059" y="139426"/>
                  </a:lnTo>
                  <a:lnTo>
                    <a:pt x="21347" y="136534"/>
                  </a:lnTo>
                  <a:lnTo>
                    <a:pt x="21627" y="133642"/>
                  </a:lnTo>
                  <a:lnTo>
                    <a:pt x="21907" y="130647"/>
                  </a:lnTo>
                  <a:lnTo>
                    <a:pt x="22177" y="127652"/>
                  </a:lnTo>
                  <a:lnTo>
                    <a:pt x="22444" y="124554"/>
                  </a:lnTo>
                  <a:lnTo>
                    <a:pt x="22706" y="121559"/>
                  </a:lnTo>
                  <a:lnTo>
                    <a:pt x="22963" y="118357"/>
                  </a:lnTo>
                  <a:lnTo>
                    <a:pt x="23212" y="115259"/>
                  </a:lnTo>
                  <a:lnTo>
                    <a:pt x="23456" y="112057"/>
                  </a:lnTo>
                  <a:lnTo>
                    <a:pt x="23696" y="108959"/>
                  </a:lnTo>
                  <a:lnTo>
                    <a:pt x="23931" y="105757"/>
                  </a:lnTo>
                  <a:lnTo>
                    <a:pt x="24157" y="102556"/>
                  </a:lnTo>
                  <a:lnTo>
                    <a:pt x="24379" y="99457"/>
                  </a:lnTo>
                  <a:lnTo>
                    <a:pt x="24597" y="96256"/>
                  </a:lnTo>
                  <a:lnTo>
                    <a:pt x="25010" y="90059"/>
                  </a:lnTo>
                  <a:lnTo>
                    <a:pt x="25400" y="83966"/>
                  </a:lnTo>
                  <a:lnTo>
                    <a:pt x="25769" y="77976"/>
                  </a:lnTo>
                  <a:lnTo>
                    <a:pt x="26106" y="72295"/>
                  </a:lnTo>
                  <a:lnTo>
                    <a:pt x="26417" y="66822"/>
                  </a:lnTo>
                  <a:lnTo>
                    <a:pt x="26705" y="61658"/>
                  </a:lnTo>
                  <a:lnTo>
                    <a:pt x="26963" y="56804"/>
                  </a:lnTo>
                  <a:lnTo>
                    <a:pt x="27193" y="52363"/>
                  </a:lnTo>
                  <a:lnTo>
                    <a:pt x="27393" y="48438"/>
                  </a:lnTo>
                  <a:lnTo>
                    <a:pt x="27566" y="44927"/>
                  </a:lnTo>
                  <a:lnTo>
                    <a:pt x="27708" y="41932"/>
                  </a:lnTo>
                  <a:lnTo>
                    <a:pt x="27899" y="37800"/>
                  </a:lnTo>
                  <a:lnTo>
                    <a:pt x="27966" y="36355"/>
                  </a:lnTo>
                  <a:lnTo>
                    <a:pt x="27584" y="34909"/>
                  </a:lnTo>
                  <a:lnTo>
                    <a:pt x="26541" y="31191"/>
                  </a:lnTo>
                  <a:lnTo>
                    <a:pt x="25822" y="28609"/>
                  </a:lnTo>
                  <a:lnTo>
                    <a:pt x="24992" y="25820"/>
                  </a:lnTo>
                  <a:lnTo>
                    <a:pt x="24073" y="22722"/>
                  </a:lnTo>
                  <a:lnTo>
                    <a:pt x="23083" y="19520"/>
                  </a:lnTo>
                  <a:lnTo>
                    <a:pt x="22049" y="16319"/>
                  </a:lnTo>
                  <a:lnTo>
                    <a:pt x="20979" y="13117"/>
                  </a:lnTo>
                  <a:lnTo>
                    <a:pt x="19896" y="10019"/>
                  </a:lnTo>
                  <a:lnTo>
                    <a:pt x="18822" y="7230"/>
                  </a:lnTo>
                  <a:lnTo>
                    <a:pt x="18293" y="5887"/>
                  </a:lnTo>
                  <a:lnTo>
                    <a:pt x="17774" y="4751"/>
                  </a:lnTo>
                  <a:lnTo>
                    <a:pt x="17264" y="3615"/>
                  </a:lnTo>
                  <a:lnTo>
                    <a:pt x="16771" y="2686"/>
                  </a:lnTo>
                  <a:lnTo>
                    <a:pt x="16291" y="1756"/>
                  </a:lnTo>
                  <a:lnTo>
                    <a:pt x="15830" y="1033"/>
                  </a:lnTo>
                  <a:lnTo>
                    <a:pt x="15390" y="517"/>
                  </a:lnTo>
                  <a:lnTo>
                    <a:pt x="14977" y="104"/>
                  </a:lnTo>
                  <a:lnTo>
                    <a:pt x="14769" y="1"/>
                  </a:lnTo>
                  <a:close/>
                </a:path>
              </a:pathLst>
            </a:custGeom>
            <a:solidFill>
              <a:srgbClr val="8D4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rot="10800000">
              <a:off x="6709758" y="1689644"/>
              <a:ext cx="130245" cy="469762"/>
            </a:xfrm>
            <a:custGeom>
              <a:avLst/>
              <a:gdLst/>
              <a:ahLst/>
              <a:cxnLst/>
              <a:rect l="l" t="t" r="r" b="b"/>
              <a:pathLst>
                <a:path w="8337" h="663975" extrusionOk="0">
                  <a:moveTo>
                    <a:pt x="5953" y="1"/>
                  </a:moveTo>
                  <a:lnTo>
                    <a:pt x="5784" y="8160"/>
                  </a:lnTo>
                  <a:lnTo>
                    <a:pt x="5332" y="30261"/>
                  </a:lnTo>
                  <a:lnTo>
                    <a:pt x="5021" y="45650"/>
                  </a:lnTo>
                  <a:lnTo>
                    <a:pt x="4666" y="63310"/>
                  </a:lnTo>
                  <a:lnTo>
                    <a:pt x="4275" y="82933"/>
                  </a:lnTo>
                  <a:lnTo>
                    <a:pt x="3858" y="104002"/>
                  </a:lnTo>
                  <a:lnTo>
                    <a:pt x="3427" y="126207"/>
                  </a:lnTo>
                  <a:lnTo>
                    <a:pt x="2988" y="149134"/>
                  </a:lnTo>
                  <a:lnTo>
                    <a:pt x="2553" y="172372"/>
                  </a:lnTo>
                  <a:lnTo>
                    <a:pt x="2127" y="195506"/>
                  </a:lnTo>
                  <a:lnTo>
                    <a:pt x="1923" y="206867"/>
                  </a:lnTo>
                  <a:lnTo>
                    <a:pt x="1723" y="218124"/>
                  </a:lnTo>
                  <a:lnTo>
                    <a:pt x="1532" y="229071"/>
                  </a:lnTo>
                  <a:lnTo>
                    <a:pt x="1350" y="239812"/>
                  </a:lnTo>
                  <a:lnTo>
                    <a:pt x="1177" y="250243"/>
                  </a:lnTo>
                  <a:lnTo>
                    <a:pt x="1013" y="260365"/>
                  </a:lnTo>
                  <a:lnTo>
                    <a:pt x="866" y="269970"/>
                  </a:lnTo>
                  <a:lnTo>
                    <a:pt x="728" y="279058"/>
                  </a:lnTo>
                  <a:lnTo>
                    <a:pt x="666" y="283706"/>
                  </a:lnTo>
                  <a:lnTo>
                    <a:pt x="604" y="288456"/>
                  </a:lnTo>
                  <a:lnTo>
                    <a:pt x="546" y="293517"/>
                  </a:lnTo>
                  <a:lnTo>
                    <a:pt x="489" y="298887"/>
                  </a:lnTo>
                  <a:lnTo>
                    <a:pt x="435" y="304361"/>
                  </a:lnTo>
                  <a:lnTo>
                    <a:pt x="387" y="310041"/>
                  </a:lnTo>
                  <a:lnTo>
                    <a:pt x="342" y="316032"/>
                  </a:lnTo>
                  <a:lnTo>
                    <a:pt x="298" y="322125"/>
                  </a:lnTo>
                  <a:lnTo>
                    <a:pt x="253" y="328425"/>
                  </a:lnTo>
                  <a:lnTo>
                    <a:pt x="218" y="334828"/>
                  </a:lnTo>
                  <a:lnTo>
                    <a:pt x="182" y="341541"/>
                  </a:lnTo>
                  <a:lnTo>
                    <a:pt x="147" y="348254"/>
                  </a:lnTo>
                  <a:lnTo>
                    <a:pt x="120" y="355174"/>
                  </a:lnTo>
                  <a:lnTo>
                    <a:pt x="94" y="362197"/>
                  </a:lnTo>
                  <a:lnTo>
                    <a:pt x="71" y="369426"/>
                  </a:lnTo>
                  <a:lnTo>
                    <a:pt x="49" y="376656"/>
                  </a:lnTo>
                  <a:lnTo>
                    <a:pt x="36" y="384092"/>
                  </a:lnTo>
                  <a:lnTo>
                    <a:pt x="23" y="391528"/>
                  </a:lnTo>
                  <a:lnTo>
                    <a:pt x="14" y="399067"/>
                  </a:lnTo>
                  <a:lnTo>
                    <a:pt x="5" y="406710"/>
                  </a:lnTo>
                  <a:lnTo>
                    <a:pt x="0" y="414352"/>
                  </a:lnTo>
                  <a:lnTo>
                    <a:pt x="0" y="422098"/>
                  </a:lnTo>
                  <a:lnTo>
                    <a:pt x="5" y="429844"/>
                  </a:lnTo>
                  <a:lnTo>
                    <a:pt x="14" y="437693"/>
                  </a:lnTo>
                  <a:lnTo>
                    <a:pt x="23" y="445542"/>
                  </a:lnTo>
                  <a:lnTo>
                    <a:pt x="40" y="453391"/>
                  </a:lnTo>
                  <a:lnTo>
                    <a:pt x="58" y="461240"/>
                  </a:lnTo>
                  <a:lnTo>
                    <a:pt x="80" y="469090"/>
                  </a:lnTo>
                  <a:lnTo>
                    <a:pt x="103" y="476835"/>
                  </a:lnTo>
                  <a:lnTo>
                    <a:pt x="134" y="484685"/>
                  </a:lnTo>
                  <a:lnTo>
                    <a:pt x="165" y="492430"/>
                  </a:lnTo>
                  <a:lnTo>
                    <a:pt x="205" y="500073"/>
                  </a:lnTo>
                  <a:lnTo>
                    <a:pt x="245" y="507819"/>
                  </a:lnTo>
                  <a:lnTo>
                    <a:pt x="289" y="515358"/>
                  </a:lnTo>
                  <a:lnTo>
                    <a:pt x="338" y="522897"/>
                  </a:lnTo>
                  <a:lnTo>
                    <a:pt x="387" y="530333"/>
                  </a:lnTo>
                  <a:lnTo>
                    <a:pt x="444" y="537563"/>
                  </a:lnTo>
                  <a:lnTo>
                    <a:pt x="507" y="544792"/>
                  </a:lnTo>
                  <a:lnTo>
                    <a:pt x="569" y="551919"/>
                  </a:lnTo>
                  <a:lnTo>
                    <a:pt x="640" y="558941"/>
                  </a:lnTo>
                  <a:lnTo>
                    <a:pt x="711" y="565758"/>
                  </a:lnTo>
                  <a:lnTo>
                    <a:pt x="786" y="572471"/>
                  </a:lnTo>
                  <a:lnTo>
                    <a:pt x="870" y="578977"/>
                  </a:lnTo>
                  <a:lnTo>
                    <a:pt x="955" y="585381"/>
                  </a:lnTo>
                  <a:lnTo>
                    <a:pt x="1044" y="591577"/>
                  </a:lnTo>
                  <a:lnTo>
                    <a:pt x="1137" y="597567"/>
                  </a:lnTo>
                  <a:lnTo>
                    <a:pt x="1239" y="603351"/>
                  </a:lnTo>
                  <a:lnTo>
                    <a:pt x="1341" y="608928"/>
                  </a:lnTo>
                  <a:lnTo>
                    <a:pt x="1448" y="614402"/>
                  </a:lnTo>
                  <a:lnTo>
                    <a:pt x="1559" y="619566"/>
                  </a:lnTo>
                  <a:lnTo>
                    <a:pt x="1674" y="624420"/>
                  </a:lnTo>
                  <a:lnTo>
                    <a:pt x="1798" y="629171"/>
                  </a:lnTo>
                  <a:lnTo>
                    <a:pt x="1923" y="633611"/>
                  </a:lnTo>
                  <a:lnTo>
                    <a:pt x="2051" y="637743"/>
                  </a:lnTo>
                  <a:lnTo>
                    <a:pt x="2118" y="639705"/>
                  </a:lnTo>
                  <a:lnTo>
                    <a:pt x="2189" y="641667"/>
                  </a:lnTo>
                  <a:lnTo>
                    <a:pt x="2255" y="643526"/>
                  </a:lnTo>
                  <a:lnTo>
                    <a:pt x="2326" y="645282"/>
                  </a:lnTo>
                  <a:lnTo>
                    <a:pt x="2398" y="646934"/>
                  </a:lnTo>
                  <a:lnTo>
                    <a:pt x="2473" y="648587"/>
                  </a:lnTo>
                  <a:lnTo>
                    <a:pt x="2548" y="650136"/>
                  </a:lnTo>
                  <a:lnTo>
                    <a:pt x="2624" y="651582"/>
                  </a:lnTo>
                  <a:lnTo>
                    <a:pt x="2699" y="653028"/>
                  </a:lnTo>
                  <a:lnTo>
                    <a:pt x="2775" y="654267"/>
                  </a:lnTo>
                  <a:lnTo>
                    <a:pt x="2855" y="655506"/>
                  </a:lnTo>
                  <a:lnTo>
                    <a:pt x="2935" y="656642"/>
                  </a:lnTo>
                  <a:lnTo>
                    <a:pt x="3015" y="657779"/>
                  </a:lnTo>
                  <a:lnTo>
                    <a:pt x="3099" y="658708"/>
                  </a:lnTo>
                  <a:lnTo>
                    <a:pt x="3183" y="659638"/>
                  </a:lnTo>
                  <a:lnTo>
                    <a:pt x="3268" y="660464"/>
                  </a:lnTo>
                  <a:lnTo>
                    <a:pt x="3356" y="661083"/>
                  </a:lnTo>
                  <a:lnTo>
                    <a:pt x="3441" y="661806"/>
                  </a:lnTo>
                  <a:lnTo>
                    <a:pt x="3529" y="662323"/>
                  </a:lnTo>
                  <a:lnTo>
                    <a:pt x="3623" y="662736"/>
                  </a:lnTo>
                  <a:lnTo>
                    <a:pt x="3800" y="663459"/>
                  </a:lnTo>
                  <a:lnTo>
                    <a:pt x="3969" y="663872"/>
                  </a:lnTo>
                  <a:lnTo>
                    <a:pt x="4133" y="663975"/>
                  </a:lnTo>
                  <a:lnTo>
                    <a:pt x="4288" y="663975"/>
                  </a:lnTo>
                  <a:lnTo>
                    <a:pt x="4360" y="663769"/>
                  </a:lnTo>
                  <a:lnTo>
                    <a:pt x="4435" y="663665"/>
                  </a:lnTo>
                  <a:lnTo>
                    <a:pt x="4506" y="663356"/>
                  </a:lnTo>
                  <a:lnTo>
                    <a:pt x="4577" y="663046"/>
                  </a:lnTo>
                  <a:lnTo>
                    <a:pt x="4644" y="662736"/>
                  </a:lnTo>
                  <a:lnTo>
                    <a:pt x="4710" y="662323"/>
                  </a:lnTo>
                  <a:lnTo>
                    <a:pt x="4772" y="661806"/>
                  </a:lnTo>
                  <a:lnTo>
                    <a:pt x="4834" y="661290"/>
                  </a:lnTo>
                  <a:lnTo>
                    <a:pt x="4897" y="660670"/>
                  </a:lnTo>
                  <a:lnTo>
                    <a:pt x="4959" y="660051"/>
                  </a:lnTo>
                  <a:lnTo>
                    <a:pt x="5016" y="659328"/>
                  </a:lnTo>
                  <a:lnTo>
                    <a:pt x="5074" y="658605"/>
                  </a:lnTo>
                  <a:lnTo>
                    <a:pt x="5127" y="657779"/>
                  </a:lnTo>
                  <a:lnTo>
                    <a:pt x="5181" y="656849"/>
                  </a:lnTo>
                  <a:lnTo>
                    <a:pt x="5234" y="655920"/>
                  </a:lnTo>
                  <a:lnTo>
                    <a:pt x="5283" y="654990"/>
                  </a:lnTo>
                  <a:lnTo>
                    <a:pt x="5380" y="652821"/>
                  </a:lnTo>
                  <a:lnTo>
                    <a:pt x="5474" y="650549"/>
                  </a:lnTo>
                  <a:lnTo>
                    <a:pt x="5562" y="647967"/>
                  </a:lnTo>
                  <a:lnTo>
                    <a:pt x="5642" y="645282"/>
                  </a:lnTo>
                  <a:lnTo>
                    <a:pt x="5722" y="642287"/>
                  </a:lnTo>
                  <a:lnTo>
                    <a:pt x="5793" y="639188"/>
                  </a:lnTo>
                  <a:lnTo>
                    <a:pt x="5864" y="635884"/>
                  </a:lnTo>
                  <a:lnTo>
                    <a:pt x="5926" y="632372"/>
                  </a:lnTo>
                  <a:lnTo>
                    <a:pt x="5989" y="628654"/>
                  </a:lnTo>
                  <a:lnTo>
                    <a:pt x="6046" y="624833"/>
                  </a:lnTo>
                  <a:lnTo>
                    <a:pt x="6100" y="620702"/>
                  </a:lnTo>
                  <a:lnTo>
                    <a:pt x="6148" y="616467"/>
                  </a:lnTo>
                  <a:lnTo>
                    <a:pt x="6197" y="612130"/>
                  </a:lnTo>
                  <a:lnTo>
                    <a:pt x="6242" y="607585"/>
                  </a:lnTo>
                  <a:lnTo>
                    <a:pt x="6282" y="602835"/>
                  </a:lnTo>
                  <a:lnTo>
                    <a:pt x="6322" y="597877"/>
                  </a:lnTo>
                  <a:lnTo>
                    <a:pt x="6357" y="592817"/>
                  </a:lnTo>
                  <a:lnTo>
                    <a:pt x="6393" y="587653"/>
                  </a:lnTo>
                  <a:lnTo>
                    <a:pt x="6455" y="576705"/>
                  </a:lnTo>
                  <a:lnTo>
                    <a:pt x="6512" y="565345"/>
                  </a:lnTo>
                  <a:lnTo>
                    <a:pt x="6570" y="553261"/>
                  </a:lnTo>
                  <a:lnTo>
                    <a:pt x="6619" y="540765"/>
                  </a:lnTo>
                  <a:lnTo>
                    <a:pt x="6672" y="527752"/>
                  </a:lnTo>
                  <a:lnTo>
                    <a:pt x="6774" y="500383"/>
                  </a:lnTo>
                  <a:lnTo>
                    <a:pt x="6832" y="486027"/>
                  </a:lnTo>
                  <a:lnTo>
                    <a:pt x="6894" y="471258"/>
                  </a:lnTo>
                  <a:lnTo>
                    <a:pt x="6965" y="456180"/>
                  </a:lnTo>
                  <a:lnTo>
                    <a:pt x="7045" y="440791"/>
                  </a:lnTo>
                  <a:lnTo>
                    <a:pt x="7138" y="425093"/>
                  </a:lnTo>
                  <a:lnTo>
                    <a:pt x="7187" y="417141"/>
                  </a:lnTo>
                  <a:lnTo>
                    <a:pt x="7240" y="409085"/>
                  </a:lnTo>
                  <a:lnTo>
                    <a:pt x="7294" y="401029"/>
                  </a:lnTo>
                  <a:lnTo>
                    <a:pt x="7356" y="392870"/>
                  </a:lnTo>
                  <a:lnTo>
                    <a:pt x="7418" y="384608"/>
                  </a:lnTo>
                  <a:lnTo>
                    <a:pt x="7489" y="376346"/>
                  </a:lnTo>
                  <a:lnTo>
                    <a:pt x="7560" y="368084"/>
                  </a:lnTo>
                  <a:lnTo>
                    <a:pt x="7635" y="359718"/>
                  </a:lnTo>
                  <a:lnTo>
                    <a:pt x="7715" y="351353"/>
                  </a:lnTo>
                  <a:lnTo>
                    <a:pt x="7804" y="342884"/>
                  </a:lnTo>
                  <a:lnTo>
                    <a:pt x="7888" y="334518"/>
                  </a:lnTo>
                  <a:lnTo>
                    <a:pt x="7964" y="326050"/>
                  </a:lnTo>
                  <a:lnTo>
                    <a:pt x="8035" y="317684"/>
                  </a:lnTo>
                  <a:lnTo>
                    <a:pt x="8093" y="309422"/>
                  </a:lnTo>
                  <a:lnTo>
                    <a:pt x="8146" y="301056"/>
                  </a:lnTo>
                  <a:lnTo>
                    <a:pt x="8195" y="292794"/>
                  </a:lnTo>
                  <a:lnTo>
                    <a:pt x="8235" y="284635"/>
                  </a:lnTo>
                  <a:lnTo>
                    <a:pt x="8266" y="276476"/>
                  </a:lnTo>
                  <a:lnTo>
                    <a:pt x="8292" y="268420"/>
                  </a:lnTo>
                  <a:lnTo>
                    <a:pt x="8315" y="260365"/>
                  </a:lnTo>
                  <a:lnTo>
                    <a:pt x="8328" y="252309"/>
                  </a:lnTo>
                  <a:lnTo>
                    <a:pt x="8337" y="244357"/>
                  </a:lnTo>
                  <a:lnTo>
                    <a:pt x="8337" y="236507"/>
                  </a:lnTo>
                  <a:lnTo>
                    <a:pt x="8332" y="228762"/>
                  </a:lnTo>
                  <a:lnTo>
                    <a:pt x="8328" y="221016"/>
                  </a:lnTo>
                  <a:lnTo>
                    <a:pt x="8315" y="213373"/>
                  </a:lnTo>
                  <a:lnTo>
                    <a:pt x="8292" y="205834"/>
                  </a:lnTo>
                  <a:lnTo>
                    <a:pt x="8270" y="198295"/>
                  </a:lnTo>
                  <a:lnTo>
                    <a:pt x="8244" y="190859"/>
                  </a:lnTo>
                  <a:lnTo>
                    <a:pt x="8213" y="183629"/>
                  </a:lnTo>
                  <a:lnTo>
                    <a:pt x="8177" y="176400"/>
                  </a:lnTo>
                  <a:lnTo>
                    <a:pt x="8137" y="169273"/>
                  </a:lnTo>
                  <a:lnTo>
                    <a:pt x="8097" y="162251"/>
                  </a:lnTo>
                  <a:lnTo>
                    <a:pt x="8048" y="155228"/>
                  </a:lnTo>
                  <a:lnTo>
                    <a:pt x="7999" y="148411"/>
                  </a:lnTo>
                  <a:lnTo>
                    <a:pt x="7951" y="141698"/>
                  </a:lnTo>
                  <a:lnTo>
                    <a:pt x="7893" y="135088"/>
                  </a:lnTo>
                  <a:lnTo>
                    <a:pt x="7835" y="128685"/>
                  </a:lnTo>
                  <a:lnTo>
                    <a:pt x="7778" y="122282"/>
                  </a:lnTo>
                  <a:lnTo>
                    <a:pt x="7715" y="116085"/>
                  </a:lnTo>
                  <a:lnTo>
                    <a:pt x="7653" y="109889"/>
                  </a:lnTo>
                  <a:lnTo>
                    <a:pt x="7587" y="103898"/>
                  </a:lnTo>
                  <a:lnTo>
                    <a:pt x="7520" y="98115"/>
                  </a:lnTo>
                  <a:lnTo>
                    <a:pt x="7453" y="92331"/>
                  </a:lnTo>
                  <a:lnTo>
                    <a:pt x="7316" y="81281"/>
                  </a:lnTo>
                  <a:lnTo>
                    <a:pt x="7178" y="70850"/>
                  </a:lnTo>
                  <a:lnTo>
                    <a:pt x="7036" y="61038"/>
                  </a:lnTo>
                  <a:lnTo>
                    <a:pt x="6899" y="51846"/>
                  </a:lnTo>
                  <a:lnTo>
                    <a:pt x="6765" y="43274"/>
                  </a:lnTo>
                  <a:lnTo>
                    <a:pt x="6632" y="35425"/>
                  </a:lnTo>
                  <a:lnTo>
                    <a:pt x="6508" y="28299"/>
                  </a:lnTo>
                  <a:lnTo>
                    <a:pt x="6393" y="21896"/>
                  </a:lnTo>
                  <a:lnTo>
                    <a:pt x="6286" y="16215"/>
                  </a:lnTo>
                  <a:lnTo>
                    <a:pt x="6193" y="11361"/>
                  </a:lnTo>
                  <a:lnTo>
                    <a:pt x="6108" y="7334"/>
                  </a:lnTo>
                  <a:lnTo>
                    <a:pt x="5993" y="1860"/>
                  </a:lnTo>
                  <a:lnTo>
                    <a:pt x="5953"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rot="10800000">
              <a:off x="6501637" y="1894417"/>
              <a:ext cx="130260" cy="469762"/>
            </a:xfrm>
            <a:custGeom>
              <a:avLst/>
              <a:gdLst/>
              <a:ahLst/>
              <a:cxnLst/>
              <a:rect l="l" t="t" r="r" b="b"/>
              <a:pathLst>
                <a:path w="8338" h="663975" extrusionOk="0">
                  <a:moveTo>
                    <a:pt x="5953" y="0"/>
                  </a:moveTo>
                  <a:lnTo>
                    <a:pt x="5785" y="8056"/>
                  </a:lnTo>
                  <a:lnTo>
                    <a:pt x="5332" y="30261"/>
                  </a:lnTo>
                  <a:lnTo>
                    <a:pt x="5021" y="45546"/>
                  </a:lnTo>
                  <a:lnTo>
                    <a:pt x="4666" y="63206"/>
                  </a:lnTo>
                  <a:lnTo>
                    <a:pt x="4275" y="82829"/>
                  </a:lnTo>
                  <a:lnTo>
                    <a:pt x="3858" y="103898"/>
                  </a:lnTo>
                  <a:lnTo>
                    <a:pt x="3428" y="126103"/>
                  </a:lnTo>
                  <a:lnTo>
                    <a:pt x="2988" y="149030"/>
                  </a:lnTo>
                  <a:lnTo>
                    <a:pt x="2553" y="172268"/>
                  </a:lnTo>
                  <a:lnTo>
                    <a:pt x="2127" y="195402"/>
                  </a:lnTo>
                  <a:lnTo>
                    <a:pt x="1923" y="206763"/>
                  </a:lnTo>
                  <a:lnTo>
                    <a:pt x="1723" y="218020"/>
                  </a:lnTo>
                  <a:lnTo>
                    <a:pt x="1532" y="229071"/>
                  </a:lnTo>
                  <a:lnTo>
                    <a:pt x="1350" y="239812"/>
                  </a:lnTo>
                  <a:lnTo>
                    <a:pt x="1177" y="250243"/>
                  </a:lnTo>
                  <a:lnTo>
                    <a:pt x="1013" y="260261"/>
                  </a:lnTo>
                  <a:lnTo>
                    <a:pt x="866" y="269866"/>
                  </a:lnTo>
                  <a:lnTo>
                    <a:pt x="729" y="279057"/>
                  </a:lnTo>
                  <a:lnTo>
                    <a:pt x="667" y="283602"/>
                  </a:lnTo>
                  <a:lnTo>
                    <a:pt x="604" y="288456"/>
                  </a:lnTo>
                  <a:lnTo>
                    <a:pt x="547" y="293516"/>
                  </a:lnTo>
                  <a:lnTo>
                    <a:pt x="489" y="298784"/>
                  </a:lnTo>
                  <a:lnTo>
                    <a:pt x="436" y="304257"/>
                  </a:lnTo>
                  <a:lnTo>
                    <a:pt x="387" y="310041"/>
                  </a:lnTo>
                  <a:lnTo>
                    <a:pt x="343" y="315928"/>
                  </a:lnTo>
                  <a:lnTo>
                    <a:pt x="298" y="322021"/>
                  </a:lnTo>
                  <a:lnTo>
                    <a:pt x="254" y="328321"/>
                  </a:lnTo>
                  <a:lnTo>
                    <a:pt x="218" y="334828"/>
                  </a:lnTo>
                  <a:lnTo>
                    <a:pt x="183" y="341437"/>
                  </a:lnTo>
                  <a:lnTo>
                    <a:pt x="152" y="348150"/>
                  </a:lnTo>
                  <a:lnTo>
                    <a:pt x="121" y="355070"/>
                  </a:lnTo>
                  <a:lnTo>
                    <a:pt x="94" y="362196"/>
                  </a:lnTo>
                  <a:lnTo>
                    <a:pt x="72" y="369322"/>
                  </a:lnTo>
                  <a:lnTo>
                    <a:pt x="54" y="376552"/>
                  </a:lnTo>
                  <a:lnTo>
                    <a:pt x="36" y="383988"/>
                  </a:lnTo>
                  <a:lnTo>
                    <a:pt x="23" y="391424"/>
                  </a:lnTo>
                  <a:lnTo>
                    <a:pt x="14" y="398963"/>
                  </a:lnTo>
                  <a:lnTo>
                    <a:pt x="5" y="406606"/>
                  </a:lnTo>
                  <a:lnTo>
                    <a:pt x="1" y="414352"/>
                  </a:lnTo>
                  <a:lnTo>
                    <a:pt x="5" y="421994"/>
                  </a:lnTo>
                  <a:lnTo>
                    <a:pt x="5" y="429843"/>
                  </a:lnTo>
                  <a:lnTo>
                    <a:pt x="14" y="437589"/>
                  </a:lnTo>
                  <a:lnTo>
                    <a:pt x="23" y="445438"/>
                  </a:lnTo>
                  <a:lnTo>
                    <a:pt x="41" y="453287"/>
                  </a:lnTo>
                  <a:lnTo>
                    <a:pt x="58" y="461137"/>
                  </a:lnTo>
                  <a:lnTo>
                    <a:pt x="81" y="468986"/>
                  </a:lnTo>
                  <a:lnTo>
                    <a:pt x="103" y="476835"/>
                  </a:lnTo>
                  <a:lnTo>
                    <a:pt x="134" y="484581"/>
                  </a:lnTo>
                  <a:lnTo>
                    <a:pt x="165" y="492327"/>
                  </a:lnTo>
                  <a:lnTo>
                    <a:pt x="205" y="500072"/>
                  </a:lnTo>
                  <a:lnTo>
                    <a:pt x="245" y="507715"/>
                  </a:lnTo>
                  <a:lnTo>
                    <a:pt x="289" y="515254"/>
                  </a:lnTo>
                  <a:lnTo>
                    <a:pt x="338" y="522794"/>
                  </a:lnTo>
                  <a:lnTo>
                    <a:pt x="387" y="530230"/>
                  </a:lnTo>
                  <a:lnTo>
                    <a:pt x="445" y="537562"/>
                  </a:lnTo>
                  <a:lnTo>
                    <a:pt x="507" y="544792"/>
                  </a:lnTo>
                  <a:lnTo>
                    <a:pt x="569" y="551815"/>
                  </a:lnTo>
                  <a:lnTo>
                    <a:pt x="640" y="558838"/>
                  </a:lnTo>
                  <a:lnTo>
                    <a:pt x="711" y="565654"/>
                  </a:lnTo>
                  <a:lnTo>
                    <a:pt x="786" y="572367"/>
                  </a:lnTo>
                  <a:lnTo>
                    <a:pt x="871" y="578874"/>
                  </a:lnTo>
                  <a:lnTo>
                    <a:pt x="955" y="585277"/>
                  </a:lnTo>
                  <a:lnTo>
                    <a:pt x="1044" y="591473"/>
                  </a:lnTo>
                  <a:lnTo>
                    <a:pt x="1137" y="597464"/>
                  </a:lnTo>
                  <a:lnTo>
                    <a:pt x="1239" y="603247"/>
                  </a:lnTo>
                  <a:lnTo>
                    <a:pt x="1341" y="608927"/>
                  </a:lnTo>
                  <a:lnTo>
                    <a:pt x="1448" y="614298"/>
                  </a:lnTo>
                  <a:lnTo>
                    <a:pt x="1559" y="619462"/>
                  </a:lnTo>
                  <a:lnTo>
                    <a:pt x="1674" y="624419"/>
                  </a:lnTo>
                  <a:lnTo>
                    <a:pt x="1799" y="629067"/>
                  </a:lnTo>
                  <a:lnTo>
                    <a:pt x="1923" y="633508"/>
                  </a:lnTo>
                  <a:lnTo>
                    <a:pt x="2052" y="637639"/>
                  </a:lnTo>
                  <a:lnTo>
                    <a:pt x="2123" y="639704"/>
                  </a:lnTo>
                  <a:lnTo>
                    <a:pt x="2189" y="641563"/>
                  </a:lnTo>
                  <a:lnTo>
                    <a:pt x="2256" y="643422"/>
                  </a:lnTo>
                  <a:lnTo>
                    <a:pt x="2327" y="645178"/>
                  </a:lnTo>
                  <a:lnTo>
                    <a:pt x="2402" y="646934"/>
                  </a:lnTo>
                  <a:lnTo>
                    <a:pt x="2473" y="648483"/>
                  </a:lnTo>
                  <a:lnTo>
                    <a:pt x="2549" y="650032"/>
                  </a:lnTo>
                  <a:lnTo>
                    <a:pt x="2624" y="651478"/>
                  </a:lnTo>
                  <a:lnTo>
                    <a:pt x="2700" y="652924"/>
                  </a:lnTo>
                  <a:lnTo>
                    <a:pt x="2775" y="654266"/>
                  </a:lnTo>
                  <a:lnTo>
                    <a:pt x="2855" y="655506"/>
                  </a:lnTo>
                  <a:lnTo>
                    <a:pt x="2935" y="656642"/>
                  </a:lnTo>
                  <a:lnTo>
                    <a:pt x="3019" y="657675"/>
                  </a:lnTo>
                  <a:lnTo>
                    <a:pt x="3099" y="658604"/>
                  </a:lnTo>
                  <a:lnTo>
                    <a:pt x="3184" y="659534"/>
                  </a:lnTo>
                  <a:lnTo>
                    <a:pt x="3268" y="660360"/>
                  </a:lnTo>
                  <a:lnTo>
                    <a:pt x="3357" y="661083"/>
                  </a:lnTo>
                  <a:lnTo>
                    <a:pt x="3441" y="661703"/>
                  </a:lnTo>
                  <a:lnTo>
                    <a:pt x="3530" y="662219"/>
                  </a:lnTo>
                  <a:lnTo>
                    <a:pt x="3623" y="662632"/>
                  </a:lnTo>
                  <a:lnTo>
                    <a:pt x="3801" y="663355"/>
                  </a:lnTo>
                  <a:lnTo>
                    <a:pt x="3969" y="663768"/>
                  </a:lnTo>
                  <a:lnTo>
                    <a:pt x="4133" y="663975"/>
                  </a:lnTo>
                  <a:lnTo>
                    <a:pt x="4289" y="663871"/>
                  </a:lnTo>
                  <a:lnTo>
                    <a:pt x="4360" y="663768"/>
                  </a:lnTo>
                  <a:lnTo>
                    <a:pt x="4435" y="663562"/>
                  </a:lnTo>
                  <a:lnTo>
                    <a:pt x="4506" y="663252"/>
                  </a:lnTo>
                  <a:lnTo>
                    <a:pt x="4577" y="662942"/>
                  </a:lnTo>
                  <a:lnTo>
                    <a:pt x="4644" y="662632"/>
                  </a:lnTo>
                  <a:lnTo>
                    <a:pt x="4711" y="662219"/>
                  </a:lnTo>
                  <a:lnTo>
                    <a:pt x="4773" y="661703"/>
                  </a:lnTo>
                  <a:lnTo>
                    <a:pt x="4835" y="661186"/>
                  </a:lnTo>
                  <a:lnTo>
                    <a:pt x="4897" y="660566"/>
                  </a:lnTo>
                  <a:lnTo>
                    <a:pt x="4959" y="659947"/>
                  </a:lnTo>
                  <a:lnTo>
                    <a:pt x="5017" y="659224"/>
                  </a:lnTo>
                  <a:lnTo>
                    <a:pt x="5074" y="658501"/>
                  </a:lnTo>
                  <a:lnTo>
                    <a:pt x="5128" y="657675"/>
                  </a:lnTo>
                  <a:lnTo>
                    <a:pt x="5181" y="656848"/>
                  </a:lnTo>
                  <a:lnTo>
                    <a:pt x="5234" y="655919"/>
                  </a:lnTo>
                  <a:lnTo>
                    <a:pt x="5283" y="654886"/>
                  </a:lnTo>
                  <a:lnTo>
                    <a:pt x="5381" y="652821"/>
                  </a:lnTo>
                  <a:lnTo>
                    <a:pt x="5474" y="650445"/>
                  </a:lnTo>
                  <a:lnTo>
                    <a:pt x="5563" y="647967"/>
                  </a:lnTo>
                  <a:lnTo>
                    <a:pt x="5643" y="645178"/>
                  </a:lnTo>
                  <a:lnTo>
                    <a:pt x="5723" y="642286"/>
                  </a:lnTo>
                  <a:lnTo>
                    <a:pt x="5794" y="639085"/>
                  </a:lnTo>
                  <a:lnTo>
                    <a:pt x="5865" y="635780"/>
                  </a:lnTo>
                  <a:lnTo>
                    <a:pt x="5927" y="632268"/>
                  </a:lnTo>
                  <a:lnTo>
                    <a:pt x="5989" y="628654"/>
                  </a:lnTo>
                  <a:lnTo>
                    <a:pt x="6047" y="624729"/>
                  </a:lnTo>
                  <a:lnTo>
                    <a:pt x="6100" y="620701"/>
                  </a:lnTo>
                  <a:lnTo>
                    <a:pt x="6149" y="616467"/>
                  </a:lnTo>
                  <a:lnTo>
                    <a:pt x="6198" y="612026"/>
                  </a:lnTo>
                  <a:lnTo>
                    <a:pt x="6242" y="607482"/>
                  </a:lnTo>
                  <a:lnTo>
                    <a:pt x="6282" y="602731"/>
                  </a:lnTo>
                  <a:lnTo>
                    <a:pt x="6322" y="597773"/>
                  </a:lnTo>
                  <a:lnTo>
                    <a:pt x="6357" y="592816"/>
                  </a:lnTo>
                  <a:lnTo>
                    <a:pt x="6393" y="587549"/>
                  </a:lnTo>
                  <a:lnTo>
                    <a:pt x="6455" y="576705"/>
                  </a:lnTo>
                  <a:lnTo>
                    <a:pt x="6513" y="565241"/>
                  </a:lnTo>
                  <a:lnTo>
                    <a:pt x="6570" y="553261"/>
                  </a:lnTo>
                  <a:lnTo>
                    <a:pt x="6619" y="540661"/>
                  </a:lnTo>
                  <a:lnTo>
                    <a:pt x="6673" y="527648"/>
                  </a:lnTo>
                  <a:lnTo>
                    <a:pt x="6775" y="500279"/>
                  </a:lnTo>
                  <a:lnTo>
                    <a:pt x="6832" y="485923"/>
                  </a:lnTo>
                  <a:lnTo>
                    <a:pt x="6899" y="471155"/>
                  </a:lnTo>
                  <a:lnTo>
                    <a:pt x="6965" y="456076"/>
                  </a:lnTo>
                  <a:lnTo>
                    <a:pt x="7045" y="440688"/>
                  </a:lnTo>
                  <a:lnTo>
                    <a:pt x="7139" y="424989"/>
                  </a:lnTo>
                  <a:lnTo>
                    <a:pt x="7187" y="417037"/>
                  </a:lnTo>
                  <a:lnTo>
                    <a:pt x="7241" y="408981"/>
                  </a:lnTo>
                  <a:lnTo>
                    <a:pt x="7294" y="400925"/>
                  </a:lnTo>
                  <a:lnTo>
                    <a:pt x="7356" y="392767"/>
                  </a:lnTo>
                  <a:lnTo>
                    <a:pt x="7418" y="384608"/>
                  </a:lnTo>
                  <a:lnTo>
                    <a:pt x="7489" y="376345"/>
                  </a:lnTo>
                  <a:lnTo>
                    <a:pt x="7560" y="367980"/>
                  </a:lnTo>
                  <a:lnTo>
                    <a:pt x="7636" y="359614"/>
                  </a:lnTo>
                  <a:lnTo>
                    <a:pt x="7716" y="351249"/>
                  </a:lnTo>
                  <a:lnTo>
                    <a:pt x="7804" y="342883"/>
                  </a:lnTo>
                  <a:lnTo>
                    <a:pt x="7889" y="334414"/>
                  </a:lnTo>
                  <a:lnTo>
                    <a:pt x="7964" y="326049"/>
                  </a:lnTo>
                  <a:lnTo>
                    <a:pt x="8035" y="317683"/>
                  </a:lnTo>
                  <a:lnTo>
                    <a:pt x="8093" y="309318"/>
                  </a:lnTo>
                  <a:lnTo>
                    <a:pt x="8151" y="301056"/>
                  </a:lnTo>
                  <a:lnTo>
                    <a:pt x="8195" y="292793"/>
                  </a:lnTo>
                  <a:lnTo>
                    <a:pt x="8235" y="284531"/>
                  </a:lnTo>
                  <a:lnTo>
                    <a:pt x="8266" y="276372"/>
                  </a:lnTo>
                  <a:lnTo>
                    <a:pt x="8293" y="268316"/>
                  </a:lnTo>
                  <a:lnTo>
                    <a:pt x="8315" y="260261"/>
                  </a:lnTo>
                  <a:lnTo>
                    <a:pt x="8328" y="252205"/>
                  </a:lnTo>
                  <a:lnTo>
                    <a:pt x="8337" y="244356"/>
                  </a:lnTo>
                  <a:lnTo>
                    <a:pt x="8337" y="236404"/>
                  </a:lnTo>
                  <a:lnTo>
                    <a:pt x="8337" y="228658"/>
                  </a:lnTo>
                  <a:lnTo>
                    <a:pt x="8328" y="220912"/>
                  </a:lnTo>
                  <a:lnTo>
                    <a:pt x="8315" y="213269"/>
                  </a:lnTo>
                  <a:lnTo>
                    <a:pt x="8297" y="205730"/>
                  </a:lnTo>
                  <a:lnTo>
                    <a:pt x="8271" y="198191"/>
                  </a:lnTo>
                  <a:lnTo>
                    <a:pt x="8244" y="190858"/>
                  </a:lnTo>
                  <a:lnTo>
                    <a:pt x="8213" y="183525"/>
                  </a:lnTo>
                  <a:lnTo>
                    <a:pt x="8177" y="176296"/>
                  </a:lnTo>
                  <a:lnTo>
                    <a:pt x="8137" y="169170"/>
                  </a:lnTo>
                  <a:lnTo>
                    <a:pt x="8097" y="162147"/>
                  </a:lnTo>
                  <a:lnTo>
                    <a:pt x="8049" y="155227"/>
                  </a:lnTo>
                  <a:lnTo>
                    <a:pt x="8000" y="148411"/>
                  </a:lnTo>
                  <a:lnTo>
                    <a:pt x="7951" y="141698"/>
                  </a:lnTo>
                  <a:lnTo>
                    <a:pt x="7893" y="135088"/>
                  </a:lnTo>
                  <a:lnTo>
                    <a:pt x="7836" y="128581"/>
                  </a:lnTo>
                  <a:lnTo>
                    <a:pt x="7778" y="122178"/>
                  </a:lnTo>
                  <a:lnTo>
                    <a:pt x="7716" y="115981"/>
                  </a:lnTo>
                  <a:lnTo>
                    <a:pt x="7654" y="109888"/>
                  </a:lnTo>
                  <a:lnTo>
                    <a:pt x="7587" y="103898"/>
                  </a:lnTo>
                  <a:lnTo>
                    <a:pt x="7520" y="98011"/>
                  </a:lnTo>
                  <a:lnTo>
                    <a:pt x="7454" y="92227"/>
                  </a:lnTo>
                  <a:lnTo>
                    <a:pt x="7316" y="81280"/>
                  </a:lnTo>
                  <a:lnTo>
                    <a:pt x="7179" y="70746"/>
                  </a:lnTo>
                  <a:lnTo>
                    <a:pt x="7037" y="60934"/>
                  </a:lnTo>
                  <a:lnTo>
                    <a:pt x="6899" y="51742"/>
                  </a:lnTo>
                  <a:lnTo>
                    <a:pt x="6766" y="43170"/>
                  </a:lnTo>
                  <a:lnTo>
                    <a:pt x="6633" y="35321"/>
                  </a:lnTo>
                  <a:lnTo>
                    <a:pt x="6508" y="28195"/>
                  </a:lnTo>
                  <a:lnTo>
                    <a:pt x="6393" y="21792"/>
                  </a:lnTo>
                  <a:lnTo>
                    <a:pt x="6286" y="16112"/>
                  </a:lnTo>
                  <a:lnTo>
                    <a:pt x="6193" y="11361"/>
                  </a:lnTo>
                  <a:lnTo>
                    <a:pt x="6109" y="7333"/>
                  </a:lnTo>
                  <a:lnTo>
                    <a:pt x="5993" y="1859"/>
                  </a:lnTo>
                  <a:lnTo>
                    <a:pt x="5953" y="0"/>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rot="10800000">
              <a:off x="6274254" y="2109570"/>
              <a:ext cx="171441" cy="453541"/>
            </a:xfrm>
            <a:custGeom>
              <a:avLst/>
              <a:gdLst/>
              <a:ahLst/>
              <a:cxnLst/>
              <a:rect l="l" t="t" r="r" b="b"/>
              <a:pathLst>
                <a:path w="10974" h="641048" extrusionOk="0">
                  <a:moveTo>
                    <a:pt x="10312" y="1"/>
                  </a:moveTo>
                  <a:lnTo>
                    <a:pt x="10072" y="7127"/>
                  </a:lnTo>
                  <a:lnTo>
                    <a:pt x="9424" y="26543"/>
                  </a:lnTo>
                  <a:lnTo>
                    <a:pt x="8980" y="39969"/>
                  </a:lnTo>
                  <a:lnTo>
                    <a:pt x="8474" y="55461"/>
                  </a:lnTo>
                  <a:lnTo>
                    <a:pt x="7911" y="72709"/>
                  </a:lnTo>
                  <a:lnTo>
                    <a:pt x="7316" y="91195"/>
                  </a:lnTo>
                  <a:lnTo>
                    <a:pt x="6690" y="110818"/>
                  </a:lnTo>
                  <a:lnTo>
                    <a:pt x="6051" y="130957"/>
                  </a:lnTo>
                  <a:lnTo>
                    <a:pt x="5411" y="151510"/>
                  </a:lnTo>
                  <a:lnTo>
                    <a:pt x="4786" y="172062"/>
                  </a:lnTo>
                  <a:lnTo>
                    <a:pt x="4479" y="182183"/>
                  </a:lnTo>
                  <a:lnTo>
                    <a:pt x="4182" y="192201"/>
                  </a:lnTo>
                  <a:lnTo>
                    <a:pt x="3893" y="202013"/>
                  </a:lnTo>
                  <a:lnTo>
                    <a:pt x="3618" y="211514"/>
                  </a:lnTo>
                  <a:lnTo>
                    <a:pt x="3352" y="220913"/>
                  </a:lnTo>
                  <a:lnTo>
                    <a:pt x="3103" y="229898"/>
                  </a:lnTo>
                  <a:lnTo>
                    <a:pt x="2868" y="238573"/>
                  </a:lnTo>
                  <a:lnTo>
                    <a:pt x="2650" y="246835"/>
                  </a:lnTo>
                  <a:lnTo>
                    <a:pt x="2548" y="250966"/>
                  </a:lnTo>
                  <a:lnTo>
                    <a:pt x="2442" y="255407"/>
                  </a:lnTo>
                  <a:lnTo>
                    <a:pt x="2340" y="260055"/>
                  </a:lnTo>
                  <a:lnTo>
                    <a:pt x="2238" y="264909"/>
                  </a:lnTo>
                  <a:lnTo>
                    <a:pt x="2136" y="270073"/>
                  </a:lnTo>
                  <a:lnTo>
                    <a:pt x="2033" y="275443"/>
                  </a:lnTo>
                  <a:lnTo>
                    <a:pt x="1936" y="280917"/>
                  </a:lnTo>
                  <a:lnTo>
                    <a:pt x="1834" y="286701"/>
                  </a:lnTo>
                  <a:lnTo>
                    <a:pt x="1736" y="292691"/>
                  </a:lnTo>
                  <a:lnTo>
                    <a:pt x="1643" y="298784"/>
                  </a:lnTo>
                  <a:lnTo>
                    <a:pt x="1545" y="305084"/>
                  </a:lnTo>
                  <a:lnTo>
                    <a:pt x="1452" y="311487"/>
                  </a:lnTo>
                  <a:lnTo>
                    <a:pt x="1359" y="318097"/>
                  </a:lnTo>
                  <a:lnTo>
                    <a:pt x="1270" y="324914"/>
                  </a:lnTo>
                  <a:lnTo>
                    <a:pt x="1181" y="331833"/>
                  </a:lnTo>
                  <a:lnTo>
                    <a:pt x="1097" y="338753"/>
                  </a:lnTo>
                  <a:lnTo>
                    <a:pt x="1012" y="345879"/>
                  </a:lnTo>
                  <a:lnTo>
                    <a:pt x="933" y="353212"/>
                  </a:lnTo>
                  <a:lnTo>
                    <a:pt x="853" y="360441"/>
                  </a:lnTo>
                  <a:lnTo>
                    <a:pt x="777" y="367877"/>
                  </a:lnTo>
                  <a:lnTo>
                    <a:pt x="706" y="375416"/>
                  </a:lnTo>
                  <a:lnTo>
                    <a:pt x="635" y="382956"/>
                  </a:lnTo>
                  <a:lnTo>
                    <a:pt x="564" y="390598"/>
                  </a:lnTo>
                  <a:lnTo>
                    <a:pt x="502" y="398241"/>
                  </a:lnTo>
                  <a:lnTo>
                    <a:pt x="440" y="405987"/>
                  </a:lnTo>
                  <a:lnTo>
                    <a:pt x="382" y="413629"/>
                  </a:lnTo>
                  <a:lnTo>
                    <a:pt x="329" y="421478"/>
                  </a:lnTo>
                  <a:lnTo>
                    <a:pt x="280" y="429224"/>
                  </a:lnTo>
                  <a:lnTo>
                    <a:pt x="231" y="436970"/>
                  </a:lnTo>
                  <a:lnTo>
                    <a:pt x="187" y="444716"/>
                  </a:lnTo>
                  <a:lnTo>
                    <a:pt x="151" y="452462"/>
                  </a:lnTo>
                  <a:lnTo>
                    <a:pt x="116" y="460208"/>
                  </a:lnTo>
                  <a:lnTo>
                    <a:pt x="85" y="467850"/>
                  </a:lnTo>
                  <a:lnTo>
                    <a:pt x="58" y="475493"/>
                  </a:lnTo>
                  <a:lnTo>
                    <a:pt x="36" y="483032"/>
                  </a:lnTo>
                  <a:lnTo>
                    <a:pt x="23" y="490571"/>
                  </a:lnTo>
                  <a:lnTo>
                    <a:pt x="9" y="498007"/>
                  </a:lnTo>
                  <a:lnTo>
                    <a:pt x="0" y="505340"/>
                  </a:lnTo>
                  <a:lnTo>
                    <a:pt x="0" y="512570"/>
                  </a:lnTo>
                  <a:lnTo>
                    <a:pt x="0" y="519799"/>
                  </a:lnTo>
                  <a:lnTo>
                    <a:pt x="9" y="526822"/>
                  </a:lnTo>
                  <a:lnTo>
                    <a:pt x="27" y="533742"/>
                  </a:lnTo>
                  <a:lnTo>
                    <a:pt x="45" y="540558"/>
                  </a:lnTo>
                  <a:lnTo>
                    <a:pt x="71" y="547168"/>
                  </a:lnTo>
                  <a:lnTo>
                    <a:pt x="102" y="553674"/>
                  </a:lnTo>
                  <a:lnTo>
                    <a:pt x="138" y="559974"/>
                  </a:lnTo>
                  <a:lnTo>
                    <a:pt x="182" y="566171"/>
                  </a:lnTo>
                  <a:lnTo>
                    <a:pt x="231" y="572161"/>
                  </a:lnTo>
                  <a:lnTo>
                    <a:pt x="284" y="577945"/>
                  </a:lnTo>
                  <a:lnTo>
                    <a:pt x="347" y="583522"/>
                  </a:lnTo>
                  <a:lnTo>
                    <a:pt x="418" y="588995"/>
                  </a:lnTo>
                  <a:lnTo>
                    <a:pt x="493" y="594159"/>
                  </a:lnTo>
                  <a:lnTo>
                    <a:pt x="573" y="599117"/>
                  </a:lnTo>
                  <a:lnTo>
                    <a:pt x="617" y="601492"/>
                  </a:lnTo>
                  <a:lnTo>
                    <a:pt x="662" y="603867"/>
                  </a:lnTo>
                  <a:lnTo>
                    <a:pt x="711" y="606036"/>
                  </a:lnTo>
                  <a:lnTo>
                    <a:pt x="759" y="608308"/>
                  </a:lnTo>
                  <a:lnTo>
                    <a:pt x="808" y="610477"/>
                  </a:lnTo>
                  <a:lnTo>
                    <a:pt x="862" y="612543"/>
                  </a:lnTo>
                  <a:lnTo>
                    <a:pt x="919" y="614505"/>
                  </a:lnTo>
                  <a:lnTo>
                    <a:pt x="972" y="616467"/>
                  </a:lnTo>
                  <a:lnTo>
                    <a:pt x="1030" y="618326"/>
                  </a:lnTo>
                  <a:lnTo>
                    <a:pt x="1092" y="620185"/>
                  </a:lnTo>
                  <a:lnTo>
                    <a:pt x="1154" y="621941"/>
                  </a:lnTo>
                  <a:lnTo>
                    <a:pt x="1217" y="623594"/>
                  </a:lnTo>
                  <a:lnTo>
                    <a:pt x="1283" y="625143"/>
                  </a:lnTo>
                  <a:lnTo>
                    <a:pt x="1350" y="626692"/>
                  </a:lnTo>
                  <a:lnTo>
                    <a:pt x="1421" y="628138"/>
                  </a:lnTo>
                  <a:lnTo>
                    <a:pt x="1492" y="629480"/>
                  </a:lnTo>
                  <a:lnTo>
                    <a:pt x="1567" y="630720"/>
                  </a:lnTo>
                  <a:lnTo>
                    <a:pt x="1643" y="631959"/>
                  </a:lnTo>
                  <a:lnTo>
                    <a:pt x="1723" y="633095"/>
                  </a:lnTo>
                  <a:lnTo>
                    <a:pt x="1803" y="634128"/>
                  </a:lnTo>
                  <a:lnTo>
                    <a:pt x="1882" y="635161"/>
                  </a:lnTo>
                  <a:lnTo>
                    <a:pt x="1967" y="635987"/>
                  </a:lnTo>
                  <a:lnTo>
                    <a:pt x="2136" y="637536"/>
                  </a:lnTo>
                  <a:lnTo>
                    <a:pt x="2295" y="638775"/>
                  </a:lnTo>
                  <a:lnTo>
                    <a:pt x="2455" y="639705"/>
                  </a:lnTo>
                  <a:lnTo>
                    <a:pt x="2606" y="640428"/>
                  </a:lnTo>
                  <a:lnTo>
                    <a:pt x="2681" y="640738"/>
                  </a:lnTo>
                  <a:lnTo>
                    <a:pt x="2753" y="640841"/>
                  </a:lnTo>
                  <a:lnTo>
                    <a:pt x="2824" y="640944"/>
                  </a:lnTo>
                  <a:lnTo>
                    <a:pt x="2895" y="641048"/>
                  </a:lnTo>
                  <a:lnTo>
                    <a:pt x="2966" y="641048"/>
                  </a:lnTo>
                  <a:lnTo>
                    <a:pt x="3032" y="640944"/>
                  </a:lnTo>
                  <a:lnTo>
                    <a:pt x="3103" y="640738"/>
                  </a:lnTo>
                  <a:lnTo>
                    <a:pt x="3165" y="640531"/>
                  </a:lnTo>
                  <a:lnTo>
                    <a:pt x="3232" y="640325"/>
                  </a:lnTo>
                  <a:lnTo>
                    <a:pt x="3299" y="639911"/>
                  </a:lnTo>
                  <a:lnTo>
                    <a:pt x="3361" y="639602"/>
                  </a:lnTo>
                  <a:lnTo>
                    <a:pt x="3423" y="639085"/>
                  </a:lnTo>
                  <a:lnTo>
                    <a:pt x="3485" y="638569"/>
                  </a:lnTo>
                  <a:lnTo>
                    <a:pt x="3543" y="637949"/>
                  </a:lnTo>
                  <a:lnTo>
                    <a:pt x="3605" y="637330"/>
                  </a:lnTo>
                  <a:lnTo>
                    <a:pt x="3663" y="636607"/>
                  </a:lnTo>
                  <a:lnTo>
                    <a:pt x="3778" y="635057"/>
                  </a:lnTo>
                  <a:lnTo>
                    <a:pt x="3889" y="633198"/>
                  </a:lnTo>
                  <a:lnTo>
                    <a:pt x="3995" y="631236"/>
                  </a:lnTo>
                  <a:lnTo>
                    <a:pt x="4102" y="628964"/>
                  </a:lnTo>
                  <a:lnTo>
                    <a:pt x="4204" y="626485"/>
                  </a:lnTo>
                  <a:lnTo>
                    <a:pt x="4306" y="623800"/>
                  </a:lnTo>
                  <a:lnTo>
                    <a:pt x="4404" y="620908"/>
                  </a:lnTo>
                  <a:lnTo>
                    <a:pt x="4497" y="617707"/>
                  </a:lnTo>
                  <a:lnTo>
                    <a:pt x="4590" y="614402"/>
                  </a:lnTo>
                  <a:lnTo>
                    <a:pt x="4683" y="610890"/>
                  </a:lnTo>
                  <a:lnTo>
                    <a:pt x="4772" y="607276"/>
                  </a:lnTo>
                  <a:lnTo>
                    <a:pt x="4861" y="603351"/>
                  </a:lnTo>
                  <a:lnTo>
                    <a:pt x="4945" y="599323"/>
                  </a:lnTo>
                  <a:lnTo>
                    <a:pt x="5030" y="594986"/>
                  </a:lnTo>
                  <a:lnTo>
                    <a:pt x="5114" y="590648"/>
                  </a:lnTo>
                  <a:lnTo>
                    <a:pt x="5198" y="586000"/>
                  </a:lnTo>
                  <a:lnTo>
                    <a:pt x="5278" y="581250"/>
                  </a:lnTo>
                  <a:lnTo>
                    <a:pt x="5363" y="576292"/>
                  </a:lnTo>
                  <a:lnTo>
                    <a:pt x="5522" y="566068"/>
                  </a:lnTo>
                  <a:lnTo>
                    <a:pt x="5687" y="555120"/>
                  </a:lnTo>
                  <a:lnTo>
                    <a:pt x="5846" y="543656"/>
                  </a:lnTo>
                  <a:lnTo>
                    <a:pt x="6011" y="531676"/>
                  </a:lnTo>
                  <a:lnTo>
                    <a:pt x="6179" y="519179"/>
                  </a:lnTo>
                  <a:lnTo>
                    <a:pt x="6535" y="492947"/>
                  </a:lnTo>
                  <a:lnTo>
                    <a:pt x="6721" y="479211"/>
                  </a:lnTo>
                  <a:lnTo>
                    <a:pt x="6921" y="465165"/>
                  </a:lnTo>
                  <a:lnTo>
                    <a:pt x="7125" y="450809"/>
                  </a:lnTo>
                  <a:lnTo>
                    <a:pt x="7347" y="436144"/>
                  </a:lnTo>
                  <a:lnTo>
                    <a:pt x="7578" y="421169"/>
                  </a:lnTo>
                  <a:lnTo>
                    <a:pt x="7698" y="413629"/>
                  </a:lnTo>
                  <a:lnTo>
                    <a:pt x="7822" y="406090"/>
                  </a:lnTo>
                  <a:lnTo>
                    <a:pt x="7951" y="398447"/>
                  </a:lnTo>
                  <a:lnTo>
                    <a:pt x="8084" y="390805"/>
                  </a:lnTo>
                  <a:lnTo>
                    <a:pt x="8221" y="383059"/>
                  </a:lnTo>
                  <a:lnTo>
                    <a:pt x="8363" y="375313"/>
                  </a:lnTo>
                  <a:lnTo>
                    <a:pt x="8510" y="367567"/>
                  </a:lnTo>
                  <a:lnTo>
                    <a:pt x="8661" y="359821"/>
                  </a:lnTo>
                  <a:lnTo>
                    <a:pt x="8821" y="352076"/>
                  </a:lnTo>
                  <a:lnTo>
                    <a:pt x="8980" y="344226"/>
                  </a:lnTo>
                  <a:lnTo>
                    <a:pt x="9140" y="336377"/>
                  </a:lnTo>
                  <a:lnTo>
                    <a:pt x="9291" y="328632"/>
                  </a:lnTo>
                  <a:lnTo>
                    <a:pt x="9433" y="320782"/>
                  </a:lnTo>
                  <a:lnTo>
                    <a:pt x="9571" y="312933"/>
                  </a:lnTo>
                  <a:lnTo>
                    <a:pt x="9699" y="305084"/>
                  </a:lnTo>
                  <a:lnTo>
                    <a:pt x="9819" y="297235"/>
                  </a:lnTo>
                  <a:lnTo>
                    <a:pt x="9935" y="289386"/>
                  </a:lnTo>
                  <a:lnTo>
                    <a:pt x="10041" y="281640"/>
                  </a:lnTo>
                  <a:lnTo>
                    <a:pt x="10143" y="273791"/>
                  </a:lnTo>
                  <a:lnTo>
                    <a:pt x="10237" y="266045"/>
                  </a:lnTo>
                  <a:lnTo>
                    <a:pt x="10321" y="258299"/>
                  </a:lnTo>
                  <a:lnTo>
                    <a:pt x="10401" y="250553"/>
                  </a:lnTo>
                  <a:lnTo>
                    <a:pt x="10476" y="242911"/>
                  </a:lnTo>
                  <a:lnTo>
                    <a:pt x="10543" y="235268"/>
                  </a:lnTo>
                  <a:lnTo>
                    <a:pt x="10605" y="227729"/>
                  </a:lnTo>
                  <a:lnTo>
                    <a:pt x="10663" y="220190"/>
                  </a:lnTo>
                  <a:lnTo>
                    <a:pt x="10716" y="212650"/>
                  </a:lnTo>
                  <a:lnTo>
                    <a:pt x="10760" y="205214"/>
                  </a:lnTo>
                  <a:lnTo>
                    <a:pt x="10805" y="197882"/>
                  </a:lnTo>
                  <a:lnTo>
                    <a:pt x="10840" y="190549"/>
                  </a:lnTo>
                  <a:lnTo>
                    <a:pt x="10871" y="183319"/>
                  </a:lnTo>
                  <a:lnTo>
                    <a:pt x="10898" y="176193"/>
                  </a:lnTo>
                  <a:lnTo>
                    <a:pt x="10920" y="169067"/>
                  </a:lnTo>
                  <a:lnTo>
                    <a:pt x="10938" y="162147"/>
                  </a:lnTo>
                  <a:lnTo>
                    <a:pt x="10951" y="155228"/>
                  </a:lnTo>
                  <a:lnTo>
                    <a:pt x="10965" y="148411"/>
                  </a:lnTo>
                  <a:lnTo>
                    <a:pt x="10969" y="141698"/>
                  </a:lnTo>
                  <a:lnTo>
                    <a:pt x="10973" y="135088"/>
                  </a:lnTo>
                  <a:lnTo>
                    <a:pt x="10973" y="128479"/>
                  </a:lnTo>
                  <a:lnTo>
                    <a:pt x="10973" y="122075"/>
                  </a:lnTo>
                  <a:lnTo>
                    <a:pt x="10965" y="115879"/>
                  </a:lnTo>
                  <a:lnTo>
                    <a:pt x="10956" y="109682"/>
                  </a:lnTo>
                  <a:lnTo>
                    <a:pt x="10947" y="103589"/>
                  </a:lnTo>
                  <a:lnTo>
                    <a:pt x="10934" y="97702"/>
                  </a:lnTo>
                  <a:lnTo>
                    <a:pt x="10898" y="86238"/>
                  </a:lnTo>
                  <a:lnTo>
                    <a:pt x="10858" y="75291"/>
                  </a:lnTo>
                  <a:lnTo>
                    <a:pt x="10814" y="64963"/>
                  </a:lnTo>
                  <a:lnTo>
                    <a:pt x="10760" y="55358"/>
                  </a:lnTo>
                  <a:lnTo>
                    <a:pt x="10707" y="46269"/>
                  </a:lnTo>
                  <a:lnTo>
                    <a:pt x="10649" y="38007"/>
                  </a:lnTo>
                  <a:lnTo>
                    <a:pt x="10596" y="30365"/>
                  </a:lnTo>
                  <a:lnTo>
                    <a:pt x="10538" y="23548"/>
                  </a:lnTo>
                  <a:lnTo>
                    <a:pt x="10490" y="17558"/>
                  </a:lnTo>
                  <a:lnTo>
                    <a:pt x="10441" y="12291"/>
                  </a:lnTo>
                  <a:lnTo>
                    <a:pt x="10396" y="7953"/>
                  </a:lnTo>
                  <a:lnTo>
                    <a:pt x="10334" y="2066"/>
                  </a:lnTo>
                  <a:lnTo>
                    <a:pt x="10312"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rot="10800000">
              <a:off x="5837427" y="1905989"/>
              <a:ext cx="1134959" cy="808876"/>
            </a:xfrm>
            <a:custGeom>
              <a:avLst/>
              <a:gdLst/>
              <a:ahLst/>
              <a:cxnLst/>
              <a:rect l="l" t="t" r="r" b="b"/>
              <a:pathLst>
                <a:path w="72649" h="1143288" extrusionOk="0">
                  <a:moveTo>
                    <a:pt x="67042" y="0"/>
                  </a:moveTo>
                  <a:lnTo>
                    <a:pt x="66567" y="103"/>
                  </a:lnTo>
                  <a:lnTo>
                    <a:pt x="66092" y="413"/>
                  </a:lnTo>
                  <a:lnTo>
                    <a:pt x="65608" y="1033"/>
                  </a:lnTo>
                  <a:lnTo>
                    <a:pt x="65120" y="1962"/>
                  </a:lnTo>
                  <a:lnTo>
                    <a:pt x="64627" y="3098"/>
                  </a:lnTo>
                  <a:lnTo>
                    <a:pt x="64130" y="4441"/>
                  </a:lnTo>
                  <a:lnTo>
                    <a:pt x="63628" y="5990"/>
                  </a:lnTo>
                  <a:lnTo>
                    <a:pt x="63122" y="7849"/>
                  </a:lnTo>
                  <a:lnTo>
                    <a:pt x="62608" y="10018"/>
                  </a:lnTo>
                  <a:lnTo>
                    <a:pt x="62093" y="12393"/>
                  </a:lnTo>
                  <a:lnTo>
                    <a:pt x="61569" y="14975"/>
                  </a:lnTo>
                  <a:lnTo>
                    <a:pt x="61041" y="17867"/>
                  </a:lnTo>
                  <a:lnTo>
                    <a:pt x="60508" y="20966"/>
                  </a:lnTo>
                  <a:lnTo>
                    <a:pt x="59971" y="24270"/>
                  </a:lnTo>
                  <a:lnTo>
                    <a:pt x="59429" y="27885"/>
                  </a:lnTo>
                  <a:lnTo>
                    <a:pt x="58883" y="31706"/>
                  </a:lnTo>
                  <a:lnTo>
                    <a:pt x="58328" y="35838"/>
                  </a:lnTo>
                  <a:lnTo>
                    <a:pt x="57774" y="40175"/>
                  </a:lnTo>
                  <a:lnTo>
                    <a:pt x="57210" y="44719"/>
                  </a:lnTo>
                  <a:lnTo>
                    <a:pt x="56642" y="49574"/>
                  </a:lnTo>
                  <a:lnTo>
                    <a:pt x="56069" y="54634"/>
                  </a:lnTo>
                  <a:lnTo>
                    <a:pt x="55492" y="60005"/>
                  </a:lnTo>
                  <a:lnTo>
                    <a:pt x="54910" y="65582"/>
                  </a:lnTo>
                  <a:lnTo>
                    <a:pt x="54324" y="71365"/>
                  </a:lnTo>
                  <a:lnTo>
                    <a:pt x="53734" y="77459"/>
                  </a:lnTo>
                  <a:lnTo>
                    <a:pt x="53135" y="83759"/>
                  </a:lnTo>
                  <a:lnTo>
                    <a:pt x="52536" y="90265"/>
                  </a:lnTo>
                  <a:lnTo>
                    <a:pt x="51927" y="97081"/>
                  </a:lnTo>
                  <a:lnTo>
                    <a:pt x="51315" y="104208"/>
                  </a:lnTo>
                  <a:lnTo>
                    <a:pt x="50698" y="111437"/>
                  </a:lnTo>
                  <a:lnTo>
                    <a:pt x="50076" y="118976"/>
                  </a:lnTo>
                  <a:lnTo>
                    <a:pt x="49450" y="126826"/>
                  </a:lnTo>
                  <a:lnTo>
                    <a:pt x="48820" y="134881"/>
                  </a:lnTo>
                  <a:lnTo>
                    <a:pt x="48185" y="143143"/>
                  </a:lnTo>
                  <a:lnTo>
                    <a:pt x="47546" y="151716"/>
                  </a:lnTo>
                  <a:lnTo>
                    <a:pt x="46898" y="160494"/>
                  </a:lnTo>
                  <a:lnTo>
                    <a:pt x="46250" y="169479"/>
                  </a:lnTo>
                  <a:lnTo>
                    <a:pt x="45593" y="178774"/>
                  </a:lnTo>
                  <a:lnTo>
                    <a:pt x="44932" y="188276"/>
                  </a:lnTo>
                  <a:lnTo>
                    <a:pt x="44270" y="198087"/>
                  </a:lnTo>
                  <a:lnTo>
                    <a:pt x="43600" y="208105"/>
                  </a:lnTo>
                  <a:lnTo>
                    <a:pt x="42925" y="218330"/>
                  </a:lnTo>
                  <a:lnTo>
                    <a:pt x="42246" y="228864"/>
                  </a:lnTo>
                  <a:lnTo>
                    <a:pt x="41562" y="239605"/>
                  </a:lnTo>
                  <a:lnTo>
                    <a:pt x="40870" y="250553"/>
                  </a:lnTo>
                  <a:lnTo>
                    <a:pt x="40177" y="261810"/>
                  </a:lnTo>
                  <a:lnTo>
                    <a:pt x="39481" y="273274"/>
                  </a:lnTo>
                  <a:lnTo>
                    <a:pt x="38775" y="285047"/>
                  </a:lnTo>
                  <a:lnTo>
                    <a:pt x="38069" y="297028"/>
                  </a:lnTo>
                  <a:lnTo>
                    <a:pt x="37354" y="309215"/>
                  </a:lnTo>
                  <a:lnTo>
                    <a:pt x="36635" y="321711"/>
                  </a:lnTo>
                  <a:lnTo>
                    <a:pt x="35916" y="334414"/>
                  </a:lnTo>
                  <a:lnTo>
                    <a:pt x="35188" y="347324"/>
                  </a:lnTo>
                  <a:lnTo>
                    <a:pt x="34456" y="360544"/>
                  </a:lnTo>
                  <a:lnTo>
                    <a:pt x="33719" y="374073"/>
                  </a:lnTo>
                  <a:lnTo>
                    <a:pt x="32978" y="387706"/>
                  </a:lnTo>
                  <a:lnTo>
                    <a:pt x="32232" y="401648"/>
                  </a:lnTo>
                  <a:lnTo>
                    <a:pt x="31482" y="415797"/>
                  </a:lnTo>
                  <a:lnTo>
                    <a:pt x="30723" y="430256"/>
                  </a:lnTo>
                  <a:lnTo>
                    <a:pt x="29963" y="444922"/>
                  </a:lnTo>
                  <a:lnTo>
                    <a:pt x="29200" y="459897"/>
                  </a:lnTo>
                  <a:lnTo>
                    <a:pt x="28428" y="475079"/>
                  </a:lnTo>
                  <a:lnTo>
                    <a:pt x="27655" y="490467"/>
                  </a:lnTo>
                  <a:lnTo>
                    <a:pt x="26874" y="506062"/>
                  </a:lnTo>
                  <a:lnTo>
                    <a:pt x="26186" y="520108"/>
                  </a:lnTo>
                  <a:lnTo>
                    <a:pt x="25498" y="534154"/>
                  </a:lnTo>
                  <a:lnTo>
                    <a:pt x="24814" y="548200"/>
                  </a:lnTo>
                  <a:lnTo>
                    <a:pt x="24140" y="562246"/>
                  </a:lnTo>
                  <a:lnTo>
                    <a:pt x="23469" y="576395"/>
                  </a:lnTo>
                  <a:lnTo>
                    <a:pt x="22799" y="590441"/>
                  </a:lnTo>
                  <a:lnTo>
                    <a:pt x="22138" y="604486"/>
                  </a:lnTo>
                  <a:lnTo>
                    <a:pt x="21485" y="618532"/>
                  </a:lnTo>
                  <a:lnTo>
                    <a:pt x="20833" y="632578"/>
                  </a:lnTo>
                  <a:lnTo>
                    <a:pt x="20189" y="646624"/>
                  </a:lnTo>
                  <a:lnTo>
                    <a:pt x="19554" y="660566"/>
                  </a:lnTo>
                  <a:lnTo>
                    <a:pt x="18919" y="674509"/>
                  </a:lnTo>
                  <a:lnTo>
                    <a:pt x="18298" y="688348"/>
                  </a:lnTo>
                  <a:lnTo>
                    <a:pt x="17681" y="702187"/>
                  </a:lnTo>
                  <a:lnTo>
                    <a:pt x="16465" y="729556"/>
                  </a:lnTo>
                  <a:lnTo>
                    <a:pt x="15284" y="756512"/>
                  </a:lnTo>
                  <a:lnTo>
                    <a:pt x="14130" y="783157"/>
                  </a:lnTo>
                  <a:lnTo>
                    <a:pt x="13011" y="809287"/>
                  </a:lnTo>
                  <a:lnTo>
                    <a:pt x="11928" y="834796"/>
                  </a:lnTo>
                  <a:lnTo>
                    <a:pt x="10876" y="859790"/>
                  </a:lnTo>
                  <a:lnTo>
                    <a:pt x="9868" y="884060"/>
                  </a:lnTo>
                  <a:lnTo>
                    <a:pt x="8896" y="907607"/>
                  </a:lnTo>
                  <a:lnTo>
                    <a:pt x="7968" y="930329"/>
                  </a:lnTo>
                  <a:lnTo>
                    <a:pt x="7085" y="952224"/>
                  </a:lnTo>
                  <a:lnTo>
                    <a:pt x="6242" y="973189"/>
                  </a:lnTo>
                  <a:lnTo>
                    <a:pt x="5447" y="993225"/>
                  </a:lnTo>
                  <a:lnTo>
                    <a:pt x="4701" y="1012125"/>
                  </a:lnTo>
                  <a:lnTo>
                    <a:pt x="4000" y="1029889"/>
                  </a:lnTo>
                  <a:lnTo>
                    <a:pt x="3356" y="1046516"/>
                  </a:lnTo>
                  <a:lnTo>
                    <a:pt x="2762" y="1061802"/>
                  </a:lnTo>
                  <a:lnTo>
                    <a:pt x="2224" y="1075847"/>
                  </a:lnTo>
                  <a:lnTo>
                    <a:pt x="1314" y="1099808"/>
                  </a:lnTo>
                  <a:lnTo>
                    <a:pt x="640" y="1117675"/>
                  </a:lnTo>
                  <a:lnTo>
                    <a:pt x="218" y="1129035"/>
                  </a:lnTo>
                  <a:lnTo>
                    <a:pt x="63" y="1133270"/>
                  </a:lnTo>
                  <a:lnTo>
                    <a:pt x="45" y="1133786"/>
                  </a:lnTo>
                  <a:lnTo>
                    <a:pt x="32" y="1134303"/>
                  </a:lnTo>
                  <a:lnTo>
                    <a:pt x="14" y="1135439"/>
                  </a:lnTo>
                  <a:lnTo>
                    <a:pt x="0" y="1136575"/>
                  </a:lnTo>
                  <a:lnTo>
                    <a:pt x="0" y="1137711"/>
                  </a:lnTo>
                  <a:lnTo>
                    <a:pt x="9" y="1138847"/>
                  </a:lnTo>
                  <a:lnTo>
                    <a:pt x="27" y="1139983"/>
                  </a:lnTo>
                  <a:lnTo>
                    <a:pt x="54" y="1140912"/>
                  </a:lnTo>
                  <a:lnTo>
                    <a:pt x="72" y="1141429"/>
                  </a:lnTo>
                  <a:lnTo>
                    <a:pt x="94" y="1141842"/>
                  </a:lnTo>
                  <a:lnTo>
                    <a:pt x="111" y="1142255"/>
                  </a:lnTo>
                  <a:lnTo>
                    <a:pt x="134" y="1142565"/>
                  </a:lnTo>
                  <a:lnTo>
                    <a:pt x="182" y="1142978"/>
                  </a:lnTo>
                  <a:lnTo>
                    <a:pt x="231" y="1143288"/>
                  </a:lnTo>
                  <a:lnTo>
                    <a:pt x="280" y="1143288"/>
                  </a:lnTo>
                  <a:lnTo>
                    <a:pt x="329" y="1143081"/>
                  </a:lnTo>
                  <a:lnTo>
                    <a:pt x="378" y="1142668"/>
                  </a:lnTo>
                  <a:lnTo>
                    <a:pt x="422" y="1141945"/>
                  </a:lnTo>
                  <a:lnTo>
                    <a:pt x="440" y="1141635"/>
                  </a:lnTo>
                  <a:lnTo>
                    <a:pt x="458" y="1141119"/>
                  </a:lnTo>
                  <a:lnTo>
                    <a:pt x="640" y="1136265"/>
                  </a:lnTo>
                  <a:lnTo>
                    <a:pt x="1075" y="1124491"/>
                  </a:lnTo>
                  <a:lnTo>
                    <a:pt x="1763" y="1106314"/>
                  </a:lnTo>
                  <a:lnTo>
                    <a:pt x="2686" y="1082147"/>
                  </a:lnTo>
                  <a:lnTo>
                    <a:pt x="3232" y="1067998"/>
                  </a:lnTo>
                  <a:lnTo>
                    <a:pt x="3831" y="1052610"/>
                  </a:lnTo>
                  <a:lnTo>
                    <a:pt x="4479" y="1035879"/>
                  </a:lnTo>
                  <a:lnTo>
                    <a:pt x="5185" y="1018012"/>
                  </a:lnTo>
                  <a:lnTo>
                    <a:pt x="5935" y="999112"/>
                  </a:lnTo>
                  <a:lnTo>
                    <a:pt x="6734" y="979076"/>
                  </a:lnTo>
                  <a:lnTo>
                    <a:pt x="7578" y="958110"/>
                  </a:lnTo>
                  <a:lnTo>
                    <a:pt x="8470" y="936215"/>
                  </a:lnTo>
                  <a:lnTo>
                    <a:pt x="9402" y="913494"/>
                  </a:lnTo>
                  <a:lnTo>
                    <a:pt x="10374" y="889947"/>
                  </a:lnTo>
                  <a:lnTo>
                    <a:pt x="11386" y="865677"/>
                  </a:lnTo>
                  <a:lnTo>
                    <a:pt x="12438" y="840683"/>
                  </a:lnTo>
                  <a:lnTo>
                    <a:pt x="13526" y="815174"/>
                  </a:lnTo>
                  <a:lnTo>
                    <a:pt x="14649" y="789044"/>
                  </a:lnTo>
                  <a:lnTo>
                    <a:pt x="15808" y="762502"/>
                  </a:lnTo>
                  <a:lnTo>
                    <a:pt x="16993" y="735443"/>
                  </a:lnTo>
                  <a:lnTo>
                    <a:pt x="18214" y="708178"/>
                  </a:lnTo>
                  <a:lnTo>
                    <a:pt x="18835" y="694338"/>
                  </a:lnTo>
                  <a:lnTo>
                    <a:pt x="19461" y="680499"/>
                  </a:lnTo>
                  <a:lnTo>
                    <a:pt x="20091" y="666556"/>
                  </a:lnTo>
                  <a:lnTo>
                    <a:pt x="20735" y="652614"/>
                  </a:lnTo>
                  <a:lnTo>
                    <a:pt x="21379" y="638568"/>
                  </a:lnTo>
                  <a:lnTo>
                    <a:pt x="22031" y="624522"/>
                  </a:lnTo>
                  <a:lnTo>
                    <a:pt x="22692" y="610477"/>
                  </a:lnTo>
                  <a:lnTo>
                    <a:pt x="23354" y="596431"/>
                  </a:lnTo>
                  <a:lnTo>
                    <a:pt x="24024" y="582282"/>
                  </a:lnTo>
                  <a:lnTo>
                    <a:pt x="24699" y="568236"/>
                  </a:lnTo>
                  <a:lnTo>
                    <a:pt x="25382" y="554087"/>
                  </a:lnTo>
                  <a:lnTo>
                    <a:pt x="26066" y="540041"/>
                  </a:lnTo>
                  <a:lnTo>
                    <a:pt x="26759" y="525995"/>
                  </a:lnTo>
                  <a:lnTo>
                    <a:pt x="27451" y="511949"/>
                  </a:lnTo>
                  <a:lnTo>
                    <a:pt x="28148" y="497903"/>
                  </a:lnTo>
                  <a:lnTo>
                    <a:pt x="28854" y="483961"/>
                  </a:lnTo>
                  <a:lnTo>
                    <a:pt x="29560" y="470122"/>
                  </a:lnTo>
                  <a:lnTo>
                    <a:pt x="30270" y="456282"/>
                  </a:lnTo>
                  <a:lnTo>
                    <a:pt x="30984" y="442443"/>
                  </a:lnTo>
                  <a:lnTo>
                    <a:pt x="31704" y="428707"/>
                  </a:lnTo>
                  <a:lnTo>
                    <a:pt x="32423" y="415178"/>
                  </a:lnTo>
                  <a:lnTo>
                    <a:pt x="33151" y="401648"/>
                  </a:lnTo>
                  <a:lnTo>
                    <a:pt x="33874" y="388222"/>
                  </a:lnTo>
                  <a:lnTo>
                    <a:pt x="34607" y="374899"/>
                  </a:lnTo>
                  <a:lnTo>
                    <a:pt x="35335" y="361680"/>
                  </a:lnTo>
                  <a:lnTo>
                    <a:pt x="36071" y="348563"/>
                  </a:lnTo>
                  <a:lnTo>
                    <a:pt x="36808" y="335654"/>
                  </a:lnTo>
                  <a:lnTo>
                    <a:pt x="37545" y="322847"/>
                  </a:lnTo>
                  <a:lnTo>
                    <a:pt x="38282" y="310144"/>
                  </a:lnTo>
                  <a:lnTo>
                    <a:pt x="39023" y="297647"/>
                  </a:lnTo>
                  <a:lnTo>
                    <a:pt x="39765" y="285254"/>
                  </a:lnTo>
                  <a:lnTo>
                    <a:pt x="40510" y="273067"/>
                  </a:lnTo>
                  <a:lnTo>
                    <a:pt x="41252" y="261087"/>
                  </a:lnTo>
                  <a:lnTo>
                    <a:pt x="41997" y="249210"/>
                  </a:lnTo>
                  <a:lnTo>
                    <a:pt x="42739" y="237643"/>
                  </a:lnTo>
                  <a:lnTo>
                    <a:pt x="43485" y="226179"/>
                  </a:lnTo>
                  <a:lnTo>
                    <a:pt x="44230" y="214922"/>
                  </a:lnTo>
                  <a:lnTo>
                    <a:pt x="44976" y="203974"/>
                  </a:lnTo>
                  <a:lnTo>
                    <a:pt x="45717" y="193130"/>
                  </a:lnTo>
                  <a:lnTo>
                    <a:pt x="46463" y="182596"/>
                  </a:lnTo>
                  <a:lnTo>
                    <a:pt x="47204" y="172268"/>
                  </a:lnTo>
                  <a:lnTo>
                    <a:pt x="47946" y="162250"/>
                  </a:lnTo>
                  <a:lnTo>
                    <a:pt x="48687" y="152438"/>
                  </a:lnTo>
                  <a:lnTo>
                    <a:pt x="49428" y="142834"/>
                  </a:lnTo>
                  <a:lnTo>
                    <a:pt x="50165" y="133539"/>
                  </a:lnTo>
                  <a:lnTo>
                    <a:pt x="50898" y="124553"/>
                  </a:lnTo>
                  <a:lnTo>
                    <a:pt x="51634" y="115878"/>
                  </a:lnTo>
                  <a:lnTo>
                    <a:pt x="52367" y="107409"/>
                  </a:lnTo>
                  <a:lnTo>
                    <a:pt x="52731" y="103381"/>
                  </a:lnTo>
                  <a:lnTo>
                    <a:pt x="53095" y="99354"/>
                  </a:lnTo>
                  <a:lnTo>
                    <a:pt x="53459" y="95429"/>
                  </a:lnTo>
                  <a:lnTo>
                    <a:pt x="53823" y="91504"/>
                  </a:lnTo>
                  <a:lnTo>
                    <a:pt x="54182" y="87786"/>
                  </a:lnTo>
                  <a:lnTo>
                    <a:pt x="54546" y="84068"/>
                  </a:lnTo>
                  <a:lnTo>
                    <a:pt x="54906" y="80454"/>
                  </a:lnTo>
                  <a:lnTo>
                    <a:pt x="55265" y="76839"/>
                  </a:lnTo>
                  <a:lnTo>
                    <a:pt x="55625" y="73431"/>
                  </a:lnTo>
                  <a:lnTo>
                    <a:pt x="55985" y="70023"/>
                  </a:lnTo>
                  <a:lnTo>
                    <a:pt x="56340" y="66718"/>
                  </a:lnTo>
                  <a:lnTo>
                    <a:pt x="56699" y="63516"/>
                  </a:lnTo>
                  <a:lnTo>
                    <a:pt x="57054" y="60418"/>
                  </a:lnTo>
                  <a:lnTo>
                    <a:pt x="57410" y="57423"/>
                  </a:lnTo>
                  <a:lnTo>
                    <a:pt x="57760" y="54428"/>
                  </a:lnTo>
                  <a:lnTo>
                    <a:pt x="58115" y="51639"/>
                  </a:lnTo>
                  <a:lnTo>
                    <a:pt x="58466" y="48851"/>
                  </a:lnTo>
                  <a:lnTo>
                    <a:pt x="58817" y="46165"/>
                  </a:lnTo>
                  <a:lnTo>
                    <a:pt x="59167" y="43687"/>
                  </a:lnTo>
                  <a:lnTo>
                    <a:pt x="59518" y="41208"/>
                  </a:lnTo>
                  <a:lnTo>
                    <a:pt x="59864" y="38833"/>
                  </a:lnTo>
                  <a:lnTo>
                    <a:pt x="60210" y="36457"/>
                  </a:lnTo>
                  <a:lnTo>
                    <a:pt x="60557" y="34288"/>
                  </a:lnTo>
                  <a:lnTo>
                    <a:pt x="60899" y="32223"/>
                  </a:lnTo>
                  <a:lnTo>
                    <a:pt x="61245" y="30261"/>
                  </a:lnTo>
                  <a:lnTo>
                    <a:pt x="61587" y="28298"/>
                  </a:lnTo>
                  <a:lnTo>
                    <a:pt x="61928" y="26543"/>
                  </a:lnTo>
                  <a:lnTo>
                    <a:pt x="62266" y="24890"/>
                  </a:lnTo>
                  <a:lnTo>
                    <a:pt x="62603" y="23238"/>
                  </a:lnTo>
                  <a:lnTo>
                    <a:pt x="62940" y="21792"/>
                  </a:lnTo>
                  <a:lnTo>
                    <a:pt x="63278" y="20449"/>
                  </a:lnTo>
                  <a:lnTo>
                    <a:pt x="63611" y="19210"/>
                  </a:lnTo>
                  <a:lnTo>
                    <a:pt x="63944" y="17970"/>
                  </a:lnTo>
                  <a:lnTo>
                    <a:pt x="64272" y="16938"/>
                  </a:lnTo>
                  <a:lnTo>
                    <a:pt x="64605" y="16008"/>
                  </a:lnTo>
                  <a:lnTo>
                    <a:pt x="64934" y="15182"/>
                  </a:lnTo>
                  <a:lnTo>
                    <a:pt x="65258" y="14459"/>
                  </a:lnTo>
                  <a:lnTo>
                    <a:pt x="65586" y="13839"/>
                  </a:lnTo>
                  <a:lnTo>
                    <a:pt x="65910" y="13323"/>
                  </a:lnTo>
                  <a:lnTo>
                    <a:pt x="66230" y="12910"/>
                  </a:lnTo>
                  <a:lnTo>
                    <a:pt x="66549" y="12703"/>
                  </a:lnTo>
                  <a:lnTo>
                    <a:pt x="66869" y="12497"/>
                  </a:lnTo>
                  <a:lnTo>
                    <a:pt x="67504" y="12497"/>
                  </a:lnTo>
                  <a:lnTo>
                    <a:pt x="67819" y="12703"/>
                  </a:lnTo>
                  <a:lnTo>
                    <a:pt x="68130" y="13013"/>
                  </a:lnTo>
                  <a:lnTo>
                    <a:pt x="68440" y="13426"/>
                  </a:lnTo>
                  <a:lnTo>
                    <a:pt x="68751" y="14046"/>
                  </a:lnTo>
                  <a:lnTo>
                    <a:pt x="69057" y="14666"/>
                  </a:lnTo>
                  <a:lnTo>
                    <a:pt x="69359" y="15492"/>
                  </a:lnTo>
                  <a:lnTo>
                    <a:pt x="69665" y="16421"/>
                  </a:lnTo>
                  <a:lnTo>
                    <a:pt x="69967" y="17454"/>
                  </a:lnTo>
                  <a:lnTo>
                    <a:pt x="70265" y="18693"/>
                  </a:lnTo>
                  <a:lnTo>
                    <a:pt x="70562" y="19933"/>
                  </a:lnTo>
                  <a:lnTo>
                    <a:pt x="70860" y="21379"/>
                  </a:lnTo>
                  <a:lnTo>
                    <a:pt x="71153" y="22928"/>
                  </a:lnTo>
                  <a:lnTo>
                    <a:pt x="71446" y="24684"/>
                  </a:lnTo>
                  <a:lnTo>
                    <a:pt x="71734" y="26543"/>
                  </a:lnTo>
                  <a:lnTo>
                    <a:pt x="72023" y="28505"/>
                  </a:lnTo>
                  <a:lnTo>
                    <a:pt x="72307" y="30570"/>
                  </a:lnTo>
                  <a:lnTo>
                    <a:pt x="72333" y="30674"/>
                  </a:lnTo>
                  <a:lnTo>
                    <a:pt x="72360" y="30777"/>
                  </a:lnTo>
                  <a:lnTo>
                    <a:pt x="72413" y="30880"/>
                  </a:lnTo>
                  <a:lnTo>
                    <a:pt x="72462" y="30570"/>
                  </a:lnTo>
                  <a:lnTo>
                    <a:pt x="72506" y="30157"/>
                  </a:lnTo>
                  <a:lnTo>
                    <a:pt x="72551" y="29538"/>
                  </a:lnTo>
                  <a:lnTo>
                    <a:pt x="72586" y="28711"/>
                  </a:lnTo>
                  <a:lnTo>
                    <a:pt x="72617" y="27782"/>
                  </a:lnTo>
                  <a:lnTo>
                    <a:pt x="72635" y="26646"/>
                  </a:lnTo>
                  <a:lnTo>
                    <a:pt x="72644" y="26026"/>
                  </a:lnTo>
                  <a:lnTo>
                    <a:pt x="72648" y="25406"/>
                  </a:lnTo>
                  <a:lnTo>
                    <a:pt x="72648" y="24270"/>
                  </a:lnTo>
                  <a:lnTo>
                    <a:pt x="72640" y="23134"/>
                  </a:lnTo>
                  <a:lnTo>
                    <a:pt x="72622" y="21998"/>
                  </a:lnTo>
                  <a:lnTo>
                    <a:pt x="72595" y="21069"/>
                  </a:lnTo>
                  <a:lnTo>
                    <a:pt x="72560" y="20243"/>
                  </a:lnTo>
                  <a:lnTo>
                    <a:pt x="72520" y="19520"/>
                  </a:lnTo>
                  <a:lnTo>
                    <a:pt x="72493" y="19210"/>
                  </a:lnTo>
                  <a:lnTo>
                    <a:pt x="72471" y="19003"/>
                  </a:lnTo>
                  <a:lnTo>
                    <a:pt x="72151" y="16731"/>
                  </a:lnTo>
                  <a:lnTo>
                    <a:pt x="71832" y="14562"/>
                  </a:lnTo>
                  <a:lnTo>
                    <a:pt x="71512" y="12497"/>
                  </a:lnTo>
                  <a:lnTo>
                    <a:pt x="71184" y="10638"/>
                  </a:lnTo>
                  <a:lnTo>
                    <a:pt x="70855" y="8985"/>
                  </a:lnTo>
                  <a:lnTo>
                    <a:pt x="70527" y="7436"/>
                  </a:lnTo>
                  <a:lnTo>
                    <a:pt x="70189" y="5990"/>
                  </a:lnTo>
                  <a:lnTo>
                    <a:pt x="69852" y="4751"/>
                  </a:lnTo>
                  <a:lnTo>
                    <a:pt x="69510" y="3615"/>
                  </a:lnTo>
                  <a:lnTo>
                    <a:pt x="69168" y="2582"/>
                  </a:lnTo>
                  <a:lnTo>
                    <a:pt x="68822" y="1859"/>
                  </a:lnTo>
                  <a:lnTo>
                    <a:pt x="68471" y="1136"/>
                  </a:lnTo>
                  <a:lnTo>
                    <a:pt x="68116" y="620"/>
                  </a:lnTo>
                  <a:lnTo>
                    <a:pt x="67761" y="207"/>
                  </a:lnTo>
                  <a:lnTo>
                    <a:pt x="67402" y="0"/>
                  </a:lnTo>
                  <a:close/>
                </a:path>
              </a:pathLst>
            </a:custGeom>
            <a:solidFill>
              <a:srgbClr val="8D4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rot="10800000">
              <a:off x="6900176" y="1602779"/>
              <a:ext cx="266379" cy="397132"/>
            </a:xfrm>
            <a:custGeom>
              <a:avLst/>
              <a:gdLst/>
              <a:ahLst/>
              <a:cxnLst/>
              <a:rect l="l" t="t" r="r" b="b"/>
              <a:pathLst>
                <a:path w="17051" h="561317" extrusionOk="0">
                  <a:moveTo>
                    <a:pt x="17050" y="1"/>
                  </a:moveTo>
                  <a:lnTo>
                    <a:pt x="16731" y="5165"/>
                  </a:lnTo>
                  <a:lnTo>
                    <a:pt x="15865" y="19107"/>
                  </a:lnTo>
                  <a:lnTo>
                    <a:pt x="15266" y="28816"/>
                  </a:lnTo>
                  <a:lnTo>
                    <a:pt x="14582" y="40073"/>
                  </a:lnTo>
                  <a:lnTo>
                    <a:pt x="13823" y="52570"/>
                  </a:lnTo>
                  <a:lnTo>
                    <a:pt x="13015" y="65996"/>
                  </a:lnTo>
                  <a:lnTo>
                    <a:pt x="12163" y="80351"/>
                  </a:lnTo>
                  <a:lnTo>
                    <a:pt x="11293" y="95120"/>
                  </a:lnTo>
                  <a:lnTo>
                    <a:pt x="10419" y="110199"/>
                  </a:lnTo>
                  <a:lnTo>
                    <a:pt x="9557" y="125381"/>
                  </a:lnTo>
                  <a:lnTo>
                    <a:pt x="9136" y="132920"/>
                  </a:lnTo>
                  <a:lnTo>
                    <a:pt x="8723" y="140356"/>
                  </a:lnTo>
                  <a:lnTo>
                    <a:pt x="8323" y="147689"/>
                  </a:lnTo>
                  <a:lnTo>
                    <a:pt x="7933" y="154918"/>
                  </a:lnTo>
                  <a:lnTo>
                    <a:pt x="7560" y="161941"/>
                  </a:lnTo>
                  <a:lnTo>
                    <a:pt x="7205" y="168861"/>
                  </a:lnTo>
                  <a:lnTo>
                    <a:pt x="6872" y="175470"/>
                  </a:lnTo>
                  <a:lnTo>
                    <a:pt x="6557" y="181770"/>
                  </a:lnTo>
                  <a:lnTo>
                    <a:pt x="6401" y="185075"/>
                  </a:lnTo>
                  <a:lnTo>
                    <a:pt x="6246" y="188483"/>
                  </a:lnTo>
                  <a:lnTo>
                    <a:pt x="6091" y="192201"/>
                  </a:lnTo>
                  <a:lnTo>
                    <a:pt x="5926" y="196229"/>
                  </a:lnTo>
                  <a:lnTo>
                    <a:pt x="5762" y="200360"/>
                  </a:lnTo>
                  <a:lnTo>
                    <a:pt x="5598" y="204698"/>
                  </a:lnTo>
                  <a:lnTo>
                    <a:pt x="5434" y="209346"/>
                  </a:lnTo>
                  <a:lnTo>
                    <a:pt x="5261" y="214096"/>
                  </a:lnTo>
                  <a:lnTo>
                    <a:pt x="5092" y="219157"/>
                  </a:lnTo>
                  <a:lnTo>
                    <a:pt x="4923" y="224321"/>
                  </a:lnTo>
                  <a:lnTo>
                    <a:pt x="4750" y="229588"/>
                  </a:lnTo>
                  <a:lnTo>
                    <a:pt x="4577" y="235165"/>
                  </a:lnTo>
                  <a:lnTo>
                    <a:pt x="4404" y="240845"/>
                  </a:lnTo>
                  <a:lnTo>
                    <a:pt x="4231" y="246629"/>
                  </a:lnTo>
                  <a:lnTo>
                    <a:pt x="4058" y="252516"/>
                  </a:lnTo>
                  <a:lnTo>
                    <a:pt x="3885" y="258609"/>
                  </a:lnTo>
                  <a:lnTo>
                    <a:pt x="3711" y="264909"/>
                  </a:lnTo>
                  <a:lnTo>
                    <a:pt x="3543" y="271209"/>
                  </a:lnTo>
                  <a:lnTo>
                    <a:pt x="3374" y="277612"/>
                  </a:lnTo>
                  <a:lnTo>
                    <a:pt x="3205" y="284119"/>
                  </a:lnTo>
                  <a:lnTo>
                    <a:pt x="3037" y="290832"/>
                  </a:lnTo>
                  <a:lnTo>
                    <a:pt x="2872" y="297545"/>
                  </a:lnTo>
                  <a:lnTo>
                    <a:pt x="2708" y="304258"/>
                  </a:lnTo>
                  <a:lnTo>
                    <a:pt x="2548" y="311178"/>
                  </a:lnTo>
                  <a:lnTo>
                    <a:pt x="2393" y="318097"/>
                  </a:lnTo>
                  <a:lnTo>
                    <a:pt x="2238" y="325017"/>
                  </a:lnTo>
                  <a:lnTo>
                    <a:pt x="2082" y="332040"/>
                  </a:lnTo>
                  <a:lnTo>
                    <a:pt x="1936" y="339166"/>
                  </a:lnTo>
                  <a:lnTo>
                    <a:pt x="1789" y="346189"/>
                  </a:lnTo>
                  <a:lnTo>
                    <a:pt x="1652" y="353315"/>
                  </a:lnTo>
                  <a:lnTo>
                    <a:pt x="1514" y="360441"/>
                  </a:lnTo>
                  <a:lnTo>
                    <a:pt x="1381" y="367567"/>
                  </a:lnTo>
                  <a:lnTo>
                    <a:pt x="1252" y="374590"/>
                  </a:lnTo>
                  <a:lnTo>
                    <a:pt x="1128" y="381717"/>
                  </a:lnTo>
                  <a:lnTo>
                    <a:pt x="1008" y="388843"/>
                  </a:lnTo>
                  <a:lnTo>
                    <a:pt x="897" y="395866"/>
                  </a:lnTo>
                  <a:lnTo>
                    <a:pt x="791" y="402889"/>
                  </a:lnTo>
                  <a:lnTo>
                    <a:pt x="688" y="409808"/>
                  </a:lnTo>
                  <a:lnTo>
                    <a:pt x="591" y="416728"/>
                  </a:lnTo>
                  <a:lnTo>
                    <a:pt x="502" y="423544"/>
                  </a:lnTo>
                  <a:lnTo>
                    <a:pt x="418" y="430361"/>
                  </a:lnTo>
                  <a:lnTo>
                    <a:pt x="342" y="437074"/>
                  </a:lnTo>
                  <a:lnTo>
                    <a:pt x="276" y="443683"/>
                  </a:lnTo>
                  <a:lnTo>
                    <a:pt x="213" y="450190"/>
                  </a:lnTo>
                  <a:lnTo>
                    <a:pt x="156" y="456593"/>
                  </a:lnTo>
                  <a:lnTo>
                    <a:pt x="111" y="462893"/>
                  </a:lnTo>
                  <a:lnTo>
                    <a:pt x="71" y="469090"/>
                  </a:lnTo>
                  <a:lnTo>
                    <a:pt x="40" y="475183"/>
                  </a:lnTo>
                  <a:lnTo>
                    <a:pt x="18" y="481070"/>
                  </a:lnTo>
                  <a:lnTo>
                    <a:pt x="5" y="486854"/>
                  </a:lnTo>
                  <a:lnTo>
                    <a:pt x="0" y="492431"/>
                  </a:lnTo>
                  <a:lnTo>
                    <a:pt x="9" y="497904"/>
                  </a:lnTo>
                  <a:lnTo>
                    <a:pt x="23" y="503275"/>
                  </a:lnTo>
                  <a:lnTo>
                    <a:pt x="45" y="508335"/>
                  </a:lnTo>
                  <a:lnTo>
                    <a:pt x="63" y="510814"/>
                  </a:lnTo>
                  <a:lnTo>
                    <a:pt x="80" y="513293"/>
                  </a:lnTo>
                  <a:lnTo>
                    <a:pt x="103" y="515668"/>
                  </a:lnTo>
                  <a:lnTo>
                    <a:pt x="125" y="518044"/>
                  </a:lnTo>
                  <a:lnTo>
                    <a:pt x="151" y="520316"/>
                  </a:lnTo>
                  <a:lnTo>
                    <a:pt x="178" y="522588"/>
                  </a:lnTo>
                  <a:lnTo>
                    <a:pt x="209" y="524757"/>
                  </a:lnTo>
                  <a:lnTo>
                    <a:pt x="245" y="526926"/>
                  </a:lnTo>
                  <a:lnTo>
                    <a:pt x="280" y="528991"/>
                  </a:lnTo>
                  <a:lnTo>
                    <a:pt x="320" y="531057"/>
                  </a:lnTo>
                  <a:lnTo>
                    <a:pt x="364" y="533019"/>
                  </a:lnTo>
                  <a:lnTo>
                    <a:pt x="409" y="534981"/>
                  </a:lnTo>
                  <a:lnTo>
                    <a:pt x="458" y="536840"/>
                  </a:lnTo>
                  <a:lnTo>
                    <a:pt x="506" y="538596"/>
                  </a:lnTo>
                  <a:lnTo>
                    <a:pt x="560" y="540352"/>
                  </a:lnTo>
                  <a:lnTo>
                    <a:pt x="617" y="542107"/>
                  </a:lnTo>
                  <a:lnTo>
                    <a:pt x="675" y="543657"/>
                  </a:lnTo>
                  <a:lnTo>
                    <a:pt x="737" y="545206"/>
                  </a:lnTo>
                  <a:lnTo>
                    <a:pt x="804" y="546755"/>
                  </a:lnTo>
                  <a:lnTo>
                    <a:pt x="875" y="548201"/>
                  </a:lnTo>
                  <a:lnTo>
                    <a:pt x="1013" y="550783"/>
                  </a:lnTo>
                  <a:lnTo>
                    <a:pt x="1150" y="553158"/>
                  </a:lnTo>
                  <a:lnTo>
                    <a:pt x="1288" y="555121"/>
                  </a:lnTo>
                  <a:lnTo>
                    <a:pt x="1425" y="556876"/>
                  </a:lnTo>
                  <a:lnTo>
                    <a:pt x="1492" y="557599"/>
                  </a:lnTo>
                  <a:lnTo>
                    <a:pt x="1558" y="558322"/>
                  </a:lnTo>
                  <a:lnTo>
                    <a:pt x="1625" y="558942"/>
                  </a:lnTo>
                  <a:lnTo>
                    <a:pt x="1696" y="559458"/>
                  </a:lnTo>
                  <a:lnTo>
                    <a:pt x="1763" y="559975"/>
                  </a:lnTo>
                  <a:lnTo>
                    <a:pt x="1825" y="560388"/>
                  </a:lnTo>
                  <a:lnTo>
                    <a:pt x="1891" y="560698"/>
                  </a:lnTo>
                  <a:lnTo>
                    <a:pt x="1958" y="560904"/>
                  </a:lnTo>
                  <a:lnTo>
                    <a:pt x="2025" y="561111"/>
                  </a:lnTo>
                  <a:lnTo>
                    <a:pt x="2091" y="561214"/>
                  </a:lnTo>
                  <a:lnTo>
                    <a:pt x="2158" y="561317"/>
                  </a:lnTo>
                  <a:lnTo>
                    <a:pt x="2220" y="561317"/>
                  </a:lnTo>
                  <a:lnTo>
                    <a:pt x="2286" y="561214"/>
                  </a:lnTo>
                  <a:lnTo>
                    <a:pt x="2353" y="561111"/>
                  </a:lnTo>
                  <a:lnTo>
                    <a:pt x="2420" y="560904"/>
                  </a:lnTo>
                  <a:lnTo>
                    <a:pt x="2482" y="560698"/>
                  </a:lnTo>
                  <a:lnTo>
                    <a:pt x="2611" y="559975"/>
                  </a:lnTo>
                  <a:lnTo>
                    <a:pt x="2744" y="559045"/>
                  </a:lnTo>
                  <a:lnTo>
                    <a:pt x="2872" y="557806"/>
                  </a:lnTo>
                  <a:lnTo>
                    <a:pt x="3001" y="556360"/>
                  </a:lnTo>
                  <a:lnTo>
                    <a:pt x="3130" y="554707"/>
                  </a:lnTo>
                  <a:lnTo>
                    <a:pt x="3263" y="552848"/>
                  </a:lnTo>
                  <a:lnTo>
                    <a:pt x="3392" y="550783"/>
                  </a:lnTo>
                  <a:lnTo>
                    <a:pt x="3525" y="548511"/>
                  </a:lnTo>
                  <a:lnTo>
                    <a:pt x="3654" y="545929"/>
                  </a:lnTo>
                  <a:lnTo>
                    <a:pt x="3787" y="543244"/>
                  </a:lnTo>
                  <a:lnTo>
                    <a:pt x="3920" y="540352"/>
                  </a:lnTo>
                  <a:lnTo>
                    <a:pt x="4053" y="537253"/>
                  </a:lnTo>
                  <a:lnTo>
                    <a:pt x="4191" y="533949"/>
                  </a:lnTo>
                  <a:lnTo>
                    <a:pt x="4324" y="530540"/>
                  </a:lnTo>
                  <a:lnTo>
                    <a:pt x="4462" y="526926"/>
                  </a:lnTo>
                  <a:lnTo>
                    <a:pt x="4599" y="523104"/>
                  </a:lnTo>
                  <a:lnTo>
                    <a:pt x="4741" y="519180"/>
                  </a:lnTo>
                  <a:lnTo>
                    <a:pt x="4883" y="515049"/>
                  </a:lnTo>
                  <a:lnTo>
                    <a:pt x="5172" y="506373"/>
                  </a:lnTo>
                  <a:lnTo>
                    <a:pt x="5465" y="497078"/>
                  </a:lnTo>
                  <a:lnTo>
                    <a:pt x="5767" y="487267"/>
                  </a:lnTo>
                  <a:lnTo>
                    <a:pt x="6082" y="477042"/>
                  </a:lnTo>
                  <a:lnTo>
                    <a:pt x="6401" y="466301"/>
                  </a:lnTo>
                  <a:lnTo>
                    <a:pt x="7081" y="443683"/>
                  </a:lnTo>
                  <a:lnTo>
                    <a:pt x="7436" y="431910"/>
                  </a:lnTo>
                  <a:lnTo>
                    <a:pt x="7804" y="419929"/>
                  </a:lnTo>
                  <a:lnTo>
                    <a:pt x="8186" y="407639"/>
                  </a:lnTo>
                  <a:lnTo>
                    <a:pt x="8585" y="395143"/>
                  </a:lnTo>
                  <a:lnTo>
                    <a:pt x="8998" y="382543"/>
                  </a:lnTo>
                  <a:lnTo>
                    <a:pt x="9211" y="376243"/>
                  </a:lnTo>
                  <a:lnTo>
                    <a:pt x="9429" y="369840"/>
                  </a:lnTo>
                  <a:lnTo>
                    <a:pt x="9651" y="363540"/>
                  </a:lnTo>
                  <a:lnTo>
                    <a:pt x="9877" y="357136"/>
                  </a:lnTo>
                  <a:lnTo>
                    <a:pt x="10108" y="350733"/>
                  </a:lnTo>
                  <a:lnTo>
                    <a:pt x="10343" y="344330"/>
                  </a:lnTo>
                  <a:lnTo>
                    <a:pt x="10583" y="338030"/>
                  </a:lnTo>
                  <a:lnTo>
                    <a:pt x="10827" y="331627"/>
                  </a:lnTo>
                  <a:lnTo>
                    <a:pt x="11080" y="325327"/>
                  </a:lnTo>
                  <a:lnTo>
                    <a:pt x="11333" y="319027"/>
                  </a:lnTo>
                  <a:lnTo>
                    <a:pt x="11586" y="312624"/>
                  </a:lnTo>
                  <a:lnTo>
                    <a:pt x="11830" y="306220"/>
                  </a:lnTo>
                  <a:lnTo>
                    <a:pt x="12070" y="299817"/>
                  </a:lnTo>
                  <a:lnTo>
                    <a:pt x="12301" y="293207"/>
                  </a:lnTo>
                  <a:lnTo>
                    <a:pt x="12527" y="286701"/>
                  </a:lnTo>
                  <a:lnTo>
                    <a:pt x="12740" y="280091"/>
                  </a:lnTo>
                  <a:lnTo>
                    <a:pt x="12953" y="273378"/>
                  </a:lnTo>
                  <a:lnTo>
                    <a:pt x="13153" y="266665"/>
                  </a:lnTo>
                  <a:lnTo>
                    <a:pt x="13353" y="259952"/>
                  </a:lnTo>
                  <a:lnTo>
                    <a:pt x="13539" y="253239"/>
                  </a:lnTo>
                  <a:lnTo>
                    <a:pt x="13721" y="246422"/>
                  </a:lnTo>
                  <a:lnTo>
                    <a:pt x="13899" y="239606"/>
                  </a:lnTo>
                  <a:lnTo>
                    <a:pt x="14067" y="232790"/>
                  </a:lnTo>
                  <a:lnTo>
                    <a:pt x="14232" y="226077"/>
                  </a:lnTo>
                  <a:lnTo>
                    <a:pt x="14392" y="219260"/>
                  </a:lnTo>
                  <a:lnTo>
                    <a:pt x="14542" y="212444"/>
                  </a:lnTo>
                  <a:lnTo>
                    <a:pt x="14689" y="205628"/>
                  </a:lnTo>
                  <a:lnTo>
                    <a:pt x="14827" y="198914"/>
                  </a:lnTo>
                  <a:lnTo>
                    <a:pt x="14964" y="192201"/>
                  </a:lnTo>
                  <a:lnTo>
                    <a:pt x="15093" y="185488"/>
                  </a:lnTo>
                  <a:lnTo>
                    <a:pt x="15217" y="178775"/>
                  </a:lnTo>
                  <a:lnTo>
                    <a:pt x="15333" y="172165"/>
                  </a:lnTo>
                  <a:lnTo>
                    <a:pt x="15448" y="165556"/>
                  </a:lnTo>
                  <a:lnTo>
                    <a:pt x="15555" y="158946"/>
                  </a:lnTo>
                  <a:lnTo>
                    <a:pt x="15657" y="152543"/>
                  </a:lnTo>
                  <a:lnTo>
                    <a:pt x="15754" y="146036"/>
                  </a:lnTo>
                  <a:lnTo>
                    <a:pt x="15847" y="139736"/>
                  </a:lnTo>
                  <a:lnTo>
                    <a:pt x="15941" y="133436"/>
                  </a:lnTo>
                  <a:lnTo>
                    <a:pt x="16025" y="127240"/>
                  </a:lnTo>
                  <a:lnTo>
                    <a:pt x="16105" y="121043"/>
                  </a:lnTo>
                  <a:lnTo>
                    <a:pt x="16180" y="115053"/>
                  </a:lnTo>
                  <a:lnTo>
                    <a:pt x="16251" y="109063"/>
                  </a:lnTo>
                  <a:lnTo>
                    <a:pt x="16318" y="103279"/>
                  </a:lnTo>
                  <a:lnTo>
                    <a:pt x="16380" y="97495"/>
                  </a:lnTo>
                  <a:lnTo>
                    <a:pt x="16500" y="86341"/>
                  </a:lnTo>
                  <a:lnTo>
                    <a:pt x="16602" y="75704"/>
                  </a:lnTo>
                  <a:lnTo>
                    <a:pt x="16691" y="65479"/>
                  </a:lnTo>
                  <a:lnTo>
                    <a:pt x="16766" y="55874"/>
                  </a:lnTo>
                  <a:lnTo>
                    <a:pt x="16829" y="46889"/>
                  </a:lnTo>
                  <a:lnTo>
                    <a:pt x="16886" y="38627"/>
                  </a:lnTo>
                  <a:lnTo>
                    <a:pt x="16931" y="30984"/>
                  </a:lnTo>
                  <a:lnTo>
                    <a:pt x="16966" y="24065"/>
                  </a:lnTo>
                  <a:lnTo>
                    <a:pt x="16993" y="17971"/>
                  </a:lnTo>
                  <a:lnTo>
                    <a:pt x="17015" y="12601"/>
                  </a:lnTo>
                  <a:lnTo>
                    <a:pt x="17033" y="8263"/>
                  </a:lnTo>
                  <a:lnTo>
                    <a:pt x="17046" y="2170"/>
                  </a:lnTo>
                  <a:lnTo>
                    <a:pt x="17050"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1"/>
          <p:cNvSpPr txBox="1"/>
          <p:nvPr/>
        </p:nvSpPr>
        <p:spPr>
          <a:xfrm>
            <a:off x="319212" y="277061"/>
            <a:ext cx="84003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u="sng" dirty="0">
                <a:solidFill>
                  <a:srgbClr val="8D4FAB"/>
                </a:solidFill>
                <a:latin typeface="Times New Roman" panose="02020603050405020304" pitchFamily="18" charset="0"/>
                <a:ea typeface="Maven Pro Black"/>
                <a:cs typeface="Times New Roman" panose="02020603050405020304" pitchFamily="18" charset="0"/>
                <a:sym typeface="Maven Pro Black"/>
              </a:rPr>
              <a:t>Policy Perspective on Cyber Safety and Security</a:t>
            </a:r>
            <a:endParaRPr sz="2500" u="sng" dirty="0">
              <a:solidFill>
                <a:srgbClr val="8D4FAB"/>
              </a:solidFill>
              <a:latin typeface="Times New Roman" panose="02020603050405020304" pitchFamily="18" charset="0"/>
              <a:ea typeface="Maven Pro Black"/>
              <a:cs typeface="Times New Roman" panose="02020603050405020304" pitchFamily="18" charset="0"/>
              <a:sym typeface="Maven Pr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CA54E-E421-2C6C-6854-0149F6793B9C}"/>
              </a:ext>
            </a:extLst>
          </p:cNvPr>
          <p:cNvSpPr>
            <a:spLocks noGrp="1"/>
          </p:cNvSpPr>
          <p:nvPr>
            <p:ph type="sldNum" idx="12"/>
          </p:nvPr>
        </p:nvSpPr>
        <p:spPr/>
        <p:txBody>
          <a:bodyPr/>
          <a:lstStyle/>
          <a:p>
            <a:fld id="{F13F2B7A-71E6-4B3A-A8A6-AB2817A55724}" type="slidenum">
              <a:rPr lang="en-IN" smtClean="0"/>
              <a:t>6</a:t>
            </a:fld>
            <a:endParaRPr lang="en-IN"/>
          </a:p>
        </p:txBody>
      </p:sp>
      <p:pic>
        <p:nvPicPr>
          <p:cNvPr id="13314" name="Picture 2" descr="Reasons to Do a Digital Detox">
            <a:extLst>
              <a:ext uri="{FF2B5EF4-FFF2-40B4-BE49-F238E27FC236}">
                <a16:creationId xmlns:a16="http://schemas.microsoft.com/office/drawing/2014/main" id="{1537C225-C917-8A76-DF63-8F93C7E2F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83059"/>
            <a:ext cx="7715250" cy="429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3C21-E958-7DD6-07D6-47B68688A134}"/>
              </a:ext>
            </a:extLst>
          </p:cNvPr>
          <p:cNvSpPr>
            <a:spLocks noGrp="1"/>
          </p:cNvSpPr>
          <p:nvPr>
            <p:ph type="title"/>
          </p:nvPr>
        </p:nvSpPr>
        <p:spPr>
          <a:xfrm>
            <a:off x="978965" y="457382"/>
            <a:ext cx="3222332" cy="572700"/>
          </a:xfrm>
        </p:spPr>
        <p:txBody>
          <a:bodyPr/>
          <a:lstStyle/>
          <a:p>
            <a:r>
              <a:rPr lang="en-IN" dirty="0">
                <a:latin typeface="Times New Roman" panose="02020603050405020304" pitchFamily="18" charset="0"/>
                <a:cs typeface="Times New Roman" panose="02020603050405020304" pitchFamily="18" charset="0"/>
              </a:rPr>
              <a:t>Digital Wellness</a:t>
            </a:r>
          </a:p>
        </p:txBody>
      </p:sp>
      <p:sp>
        <p:nvSpPr>
          <p:cNvPr id="3" name="Content Placeholder 2">
            <a:extLst>
              <a:ext uri="{FF2B5EF4-FFF2-40B4-BE49-F238E27FC236}">
                <a16:creationId xmlns:a16="http://schemas.microsoft.com/office/drawing/2014/main" id="{11D52EBC-32DF-D88E-1AD9-35532E8D19D5}"/>
              </a:ext>
            </a:extLst>
          </p:cNvPr>
          <p:cNvSpPr>
            <a:spLocks noGrp="1"/>
          </p:cNvSpPr>
          <p:nvPr>
            <p:ph idx="1"/>
          </p:nvPr>
        </p:nvSpPr>
        <p:spPr>
          <a:xfrm>
            <a:off x="3837214" y="612321"/>
            <a:ext cx="4678136" cy="3601333"/>
          </a:xfrm>
        </p:spPr>
        <p:txBody>
          <a:bodyPr/>
          <a:lstStyle/>
          <a:p>
            <a:r>
              <a:rPr lang="en-IN" sz="2000" dirty="0">
                <a:solidFill>
                  <a:schemeClr val="accent6">
                    <a:lumMod val="10000"/>
                  </a:schemeClr>
                </a:solidFill>
                <a:latin typeface="Times New Roman" panose="02020603050405020304" pitchFamily="18" charset="0"/>
                <a:cs typeface="Times New Roman" panose="02020603050405020304" pitchFamily="18" charset="0"/>
              </a:rPr>
              <a:t>Ability to take a mindful approach  while interacting with technology.</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Use digital tools with responsibility.</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Care for physical and mental health in digital environment.</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Youngsters may be digital natives but do not know healthy technology use</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They pick up digital skills quickly but lack the skill of using it in a healthy way</a:t>
            </a:r>
          </a:p>
          <a:p>
            <a:endParaRPr lang="en-IN" sz="2000" dirty="0">
              <a:latin typeface="Times New Roman" panose="02020603050405020304" pitchFamily="18" charset="0"/>
              <a:cs typeface="Times New Roman" panose="02020603050405020304" pitchFamily="18" charset="0"/>
            </a:endParaRPr>
          </a:p>
          <a:p>
            <a:endParaRPr lang="en-IN" dirty="0"/>
          </a:p>
          <a:p>
            <a:endParaRPr lang="en-IN" dirty="0"/>
          </a:p>
        </p:txBody>
      </p:sp>
      <p:pic>
        <p:nvPicPr>
          <p:cNvPr id="2050" name="Picture 2" descr="Digital Wellness – What is it &amp; Why Should You Make it a Priority This  Year? - Freedom Matters">
            <a:extLst>
              <a:ext uri="{FF2B5EF4-FFF2-40B4-BE49-F238E27FC236}">
                <a16:creationId xmlns:a16="http://schemas.microsoft.com/office/drawing/2014/main" id="{C7BDCC3F-262D-B237-BEA8-4AB975260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00" y="1464276"/>
            <a:ext cx="3044186" cy="221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3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4"/>
          <p:cNvSpPr txBox="1">
            <a:spLocks noGrp="1"/>
          </p:cNvSpPr>
          <p:nvPr>
            <p:ph type="subTitle" idx="1"/>
          </p:nvPr>
        </p:nvSpPr>
        <p:spPr>
          <a:xfrm>
            <a:off x="1532375" y="1037968"/>
            <a:ext cx="6079200" cy="1930082"/>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b="1" dirty="0">
                <a:solidFill>
                  <a:srgbClr val="374151"/>
                </a:solidFill>
                <a:latin typeface="Roboto"/>
                <a:ea typeface="Roboto"/>
                <a:cs typeface="Roboto"/>
                <a:sym typeface="Roboto"/>
              </a:rPr>
              <a:t>“</a:t>
            </a:r>
            <a:r>
              <a:rPr lang="en" sz="2400" b="1" dirty="0">
                <a:solidFill>
                  <a:srgbClr val="374151"/>
                </a:solidFill>
                <a:latin typeface="Times New Roman" panose="02020603050405020304" pitchFamily="18" charset="0"/>
                <a:ea typeface="Roboto"/>
                <a:cs typeface="Times New Roman" panose="02020603050405020304" pitchFamily="18" charset="0"/>
                <a:sym typeface="Roboto"/>
              </a:rPr>
              <a:t>In the realm of education, cyber safety is not an add-on but an integral part of providing a holistic and secure learning environment that prepares students for the challenges of the digital age.” </a:t>
            </a:r>
            <a:endParaRPr sz="2600" b="1" dirty="0">
              <a:latin typeface="Times New Roman" panose="02020603050405020304" pitchFamily="18" charset="0"/>
              <a:ea typeface="Roboto"/>
              <a:cs typeface="Times New Roman" panose="02020603050405020304" pitchFamily="18" charset="0"/>
              <a:sym typeface="Roboto"/>
            </a:endParaRPr>
          </a:p>
        </p:txBody>
      </p:sp>
      <p:grpSp>
        <p:nvGrpSpPr>
          <p:cNvPr id="387" name="Google Shape;387;p34"/>
          <p:cNvGrpSpPr/>
          <p:nvPr/>
        </p:nvGrpSpPr>
        <p:grpSpPr>
          <a:xfrm>
            <a:off x="-3" y="3380529"/>
            <a:ext cx="1329129" cy="1762961"/>
            <a:chOff x="5837427" y="951904"/>
            <a:chExt cx="1329129" cy="1762961"/>
          </a:xfrm>
        </p:grpSpPr>
        <p:sp>
          <p:nvSpPr>
            <p:cNvPr id="388" name="Google Shape;388;p34"/>
            <p:cNvSpPr/>
            <p:nvPr/>
          </p:nvSpPr>
          <p:spPr>
            <a:xfrm rot="10800000">
              <a:off x="6156642" y="951904"/>
              <a:ext cx="751458" cy="1266801"/>
            </a:xfrm>
            <a:custGeom>
              <a:avLst/>
              <a:gdLst/>
              <a:ahLst/>
              <a:cxnLst/>
              <a:rect l="l" t="t" r="r" b="b"/>
              <a:pathLst>
                <a:path w="48101" h="1790531" extrusionOk="0">
                  <a:moveTo>
                    <a:pt x="42308" y="0"/>
                  </a:moveTo>
                  <a:lnTo>
                    <a:pt x="42304" y="1756"/>
                  </a:lnTo>
                  <a:lnTo>
                    <a:pt x="42295" y="3511"/>
                  </a:lnTo>
                  <a:lnTo>
                    <a:pt x="42281" y="5370"/>
                  </a:lnTo>
                  <a:lnTo>
                    <a:pt x="42264" y="7229"/>
                  </a:lnTo>
                  <a:lnTo>
                    <a:pt x="42246" y="9088"/>
                  </a:lnTo>
                  <a:lnTo>
                    <a:pt x="42224" y="11051"/>
                  </a:lnTo>
                  <a:lnTo>
                    <a:pt x="42193" y="13013"/>
                  </a:lnTo>
                  <a:lnTo>
                    <a:pt x="42166" y="15079"/>
                  </a:lnTo>
                  <a:lnTo>
                    <a:pt x="42131" y="17041"/>
                  </a:lnTo>
                  <a:lnTo>
                    <a:pt x="42091" y="19210"/>
                  </a:lnTo>
                  <a:lnTo>
                    <a:pt x="42006" y="23444"/>
                  </a:lnTo>
                  <a:lnTo>
                    <a:pt x="41904" y="27885"/>
                  </a:lnTo>
                  <a:lnTo>
                    <a:pt x="41793" y="32429"/>
                  </a:lnTo>
                  <a:lnTo>
                    <a:pt x="41664" y="37180"/>
                  </a:lnTo>
                  <a:lnTo>
                    <a:pt x="41522" y="42034"/>
                  </a:lnTo>
                  <a:lnTo>
                    <a:pt x="41371" y="47095"/>
                  </a:lnTo>
                  <a:lnTo>
                    <a:pt x="41207" y="52155"/>
                  </a:lnTo>
                  <a:lnTo>
                    <a:pt x="41025" y="57423"/>
                  </a:lnTo>
                  <a:lnTo>
                    <a:pt x="40839" y="62793"/>
                  </a:lnTo>
                  <a:lnTo>
                    <a:pt x="40635" y="68370"/>
                  </a:lnTo>
                  <a:lnTo>
                    <a:pt x="40422" y="73947"/>
                  </a:lnTo>
                  <a:lnTo>
                    <a:pt x="40200" y="79731"/>
                  </a:lnTo>
                  <a:lnTo>
                    <a:pt x="39960" y="85617"/>
                  </a:lnTo>
                  <a:lnTo>
                    <a:pt x="39716" y="91504"/>
                  </a:lnTo>
                  <a:lnTo>
                    <a:pt x="39458" y="97598"/>
                  </a:lnTo>
                  <a:lnTo>
                    <a:pt x="39192" y="103794"/>
                  </a:lnTo>
                  <a:lnTo>
                    <a:pt x="38912" y="110094"/>
                  </a:lnTo>
                  <a:lnTo>
                    <a:pt x="38628" y="116498"/>
                  </a:lnTo>
                  <a:lnTo>
                    <a:pt x="38331" y="123004"/>
                  </a:lnTo>
                  <a:lnTo>
                    <a:pt x="38025" y="129614"/>
                  </a:lnTo>
                  <a:lnTo>
                    <a:pt x="37709" y="136327"/>
                  </a:lnTo>
                  <a:lnTo>
                    <a:pt x="37385" y="143143"/>
                  </a:lnTo>
                  <a:lnTo>
                    <a:pt x="37052" y="149960"/>
                  </a:lnTo>
                  <a:lnTo>
                    <a:pt x="36364" y="164006"/>
                  </a:lnTo>
                  <a:lnTo>
                    <a:pt x="35645" y="178258"/>
                  </a:lnTo>
                  <a:lnTo>
                    <a:pt x="34895" y="192923"/>
                  </a:lnTo>
                  <a:lnTo>
                    <a:pt x="34123" y="207795"/>
                  </a:lnTo>
                  <a:lnTo>
                    <a:pt x="33324" y="222874"/>
                  </a:lnTo>
                  <a:lnTo>
                    <a:pt x="32498" y="238159"/>
                  </a:lnTo>
                  <a:lnTo>
                    <a:pt x="31655" y="253754"/>
                  </a:lnTo>
                  <a:lnTo>
                    <a:pt x="30793" y="269452"/>
                  </a:lnTo>
                  <a:lnTo>
                    <a:pt x="29915" y="285357"/>
                  </a:lnTo>
                  <a:lnTo>
                    <a:pt x="29022" y="301365"/>
                  </a:lnTo>
                  <a:lnTo>
                    <a:pt x="28117" y="317477"/>
                  </a:lnTo>
                  <a:lnTo>
                    <a:pt x="27202" y="333691"/>
                  </a:lnTo>
                  <a:lnTo>
                    <a:pt x="25347" y="366224"/>
                  </a:lnTo>
                  <a:lnTo>
                    <a:pt x="23474" y="398860"/>
                  </a:lnTo>
                  <a:lnTo>
                    <a:pt x="21600" y="431392"/>
                  </a:lnTo>
                  <a:lnTo>
                    <a:pt x="21370" y="435523"/>
                  </a:lnTo>
                  <a:lnTo>
                    <a:pt x="21148" y="439551"/>
                  </a:lnTo>
                  <a:lnTo>
                    <a:pt x="20935" y="443579"/>
                  </a:lnTo>
                  <a:lnTo>
                    <a:pt x="20730" y="447607"/>
                  </a:lnTo>
                  <a:lnTo>
                    <a:pt x="20535" y="451635"/>
                  </a:lnTo>
                  <a:lnTo>
                    <a:pt x="20344" y="455663"/>
                  </a:lnTo>
                  <a:lnTo>
                    <a:pt x="20162" y="459691"/>
                  </a:lnTo>
                  <a:lnTo>
                    <a:pt x="19989" y="463615"/>
                  </a:lnTo>
                  <a:lnTo>
                    <a:pt x="19820" y="467643"/>
                  </a:lnTo>
                  <a:lnTo>
                    <a:pt x="19661" y="471671"/>
                  </a:lnTo>
                  <a:lnTo>
                    <a:pt x="19510" y="475699"/>
                  </a:lnTo>
                  <a:lnTo>
                    <a:pt x="19363" y="479623"/>
                  </a:lnTo>
                  <a:lnTo>
                    <a:pt x="19226" y="483651"/>
                  </a:lnTo>
                  <a:lnTo>
                    <a:pt x="19092" y="487576"/>
                  </a:lnTo>
                  <a:lnTo>
                    <a:pt x="18964" y="491603"/>
                  </a:lnTo>
                  <a:lnTo>
                    <a:pt x="18844" y="495631"/>
                  </a:lnTo>
                  <a:lnTo>
                    <a:pt x="18728" y="499556"/>
                  </a:lnTo>
                  <a:lnTo>
                    <a:pt x="18622" y="503584"/>
                  </a:lnTo>
                  <a:lnTo>
                    <a:pt x="18520" y="507508"/>
                  </a:lnTo>
                  <a:lnTo>
                    <a:pt x="18422" y="511536"/>
                  </a:lnTo>
                  <a:lnTo>
                    <a:pt x="18333" y="515461"/>
                  </a:lnTo>
                  <a:lnTo>
                    <a:pt x="18245" y="519489"/>
                  </a:lnTo>
                  <a:lnTo>
                    <a:pt x="18165" y="523413"/>
                  </a:lnTo>
                  <a:lnTo>
                    <a:pt x="18089" y="527441"/>
                  </a:lnTo>
                  <a:lnTo>
                    <a:pt x="18018" y="531365"/>
                  </a:lnTo>
                  <a:lnTo>
                    <a:pt x="17952" y="535393"/>
                  </a:lnTo>
                  <a:lnTo>
                    <a:pt x="17889" y="539421"/>
                  </a:lnTo>
                  <a:lnTo>
                    <a:pt x="17832" y="543346"/>
                  </a:lnTo>
                  <a:lnTo>
                    <a:pt x="17778" y="547374"/>
                  </a:lnTo>
                  <a:lnTo>
                    <a:pt x="17730" y="551401"/>
                  </a:lnTo>
                  <a:lnTo>
                    <a:pt x="17685" y="555326"/>
                  </a:lnTo>
                  <a:lnTo>
                    <a:pt x="17641" y="559354"/>
                  </a:lnTo>
                  <a:lnTo>
                    <a:pt x="17605" y="563382"/>
                  </a:lnTo>
                  <a:lnTo>
                    <a:pt x="17570" y="567410"/>
                  </a:lnTo>
                  <a:lnTo>
                    <a:pt x="17539" y="571437"/>
                  </a:lnTo>
                  <a:lnTo>
                    <a:pt x="17512" y="575465"/>
                  </a:lnTo>
                  <a:lnTo>
                    <a:pt x="17490" y="579493"/>
                  </a:lnTo>
                  <a:lnTo>
                    <a:pt x="17468" y="583521"/>
                  </a:lnTo>
                  <a:lnTo>
                    <a:pt x="17432" y="591577"/>
                  </a:lnTo>
                  <a:lnTo>
                    <a:pt x="17406" y="599736"/>
                  </a:lnTo>
                  <a:lnTo>
                    <a:pt x="17388" y="607894"/>
                  </a:lnTo>
                  <a:lnTo>
                    <a:pt x="17379" y="616053"/>
                  </a:lnTo>
                  <a:lnTo>
                    <a:pt x="17374" y="624316"/>
                  </a:lnTo>
                  <a:lnTo>
                    <a:pt x="17379" y="632578"/>
                  </a:lnTo>
                  <a:lnTo>
                    <a:pt x="17383" y="640943"/>
                  </a:lnTo>
                  <a:lnTo>
                    <a:pt x="17401" y="657778"/>
                  </a:lnTo>
                  <a:lnTo>
                    <a:pt x="17419" y="674715"/>
                  </a:lnTo>
                  <a:lnTo>
                    <a:pt x="17423" y="683391"/>
                  </a:lnTo>
                  <a:lnTo>
                    <a:pt x="17428" y="692066"/>
                  </a:lnTo>
                  <a:lnTo>
                    <a:pt x="17423" y="700741"/>
                  </a:lnTo>
                  <a:lnTo>
                    <a:pt x="17414" y="709520"/>
                  </a:lnTo>
                  <a:lnTo>
                    <a:pt x="17401" y="718402"/>
                  </a:lnTo>
                  <a:lnTo>
                    <a:pt x="17379" y="727387"/>
                  </a:lnTo>
                  <a:lnTo>
                    <a:pt x="17343" y="736372"/>
                  </a:lnTo>
                  <a:lnTo>
                    <a:pt x="17326" y="740917"/>
                  </a:lnTo>
                  <a:lnTo>
                    <a:pt x="17299" y="745461"/>
                  </a:lnTo>
                  <a:lnTo>
                    <a:pt x="17272" y="750108"/>
                  </a:lnTo>
                  <a:lnTo>
                    <a:pt x="17246" y="754653"/>
                  </a:lnTo>
                  <a:lnTo>
                    <a:pt x="17210" y="759300"/>
                  </a:lnTo>
                  <a:lnTo>
                    <a:pt x="17175" y="763948"/>
                  </a:lnTo>
                  <a:lnTo>
                    <a:pt x="17135" y="768595"/>
                  </a:lnTo>
                  <a:lnTo>
                    <a:pt x="17090" y="773346"/>
                  </a:lnTo>
                  <a:lnTo>
                    <a:pt x="17046" y="778097"/>
                  </a:lnTo>
                  <a:lnTo>
                    <a:pt x="16993" y="782744"/>
                  </a:lnTo>
                  <a:lnTo>
                    <a:pt x="16939" y="787598"/>
                  </a:lnTo>
                  <a:lnTo>
                    <a:pt x="16877" y="792349"/>
                  </a:lnTo>
                  <a:lnTo>
                    <a:pt x="16815" y="797203"/>
                  </a:lnTo>
                  <a:lnTo>
                    <a:pt x="16744" y="802057"/>
                  </a:lnTo>
                  <a:lnTo>
                    <a:pt x="16669" y="806911"/>
                  </a:lnTo>
                  <a:lnTo>
                    <a:pt x="16593" y="811765"/>
                  </a:lnTo>
                  <a:lnTo>
                    <a:pt x="16509" y="816723"/>
                  </a:lnTo>
                  <a:lnTo>
                    <a:pt x="16420" y="821680"/>
                  </a:lnTo>
                  <a:lnTo>
                    <a:pt x="16322" y="826637"/>
                  </a:lnTo>
                  <a:lnTo>
                    <a:pt x="16225" y="831595"/>
                  </a:lnTo>
                  <a:lnTo>
                    <a:pt x="16118" y="836655"/>
                  </a:lnTo>
                  <a:lnTo>
                    <a:pt x="16007" y="841716"/>
                  </a:lnTo>
                  <a:lnTo>
                    <a:pt x="15887" y="846777"/>
                  </a:lnTo>
                  <a:lnTo>
                    <a:pt x="15763" y="851941"/>
                  </a:lnTo>
                  <a:lnTo>
                    <a:pt x="15634" y="857105"/>
                  </a:lnTo>
                  <a:lnTo>
                    <a:pt x="15497" y="862268"/>
                  </a:lnTo>
                  <a:lnTo>
                    <a:pt x="15355" y="867432"/>
                  </a:lnTo>
                  <a:lnTo>
                    <a:pt x="15204" y="872699"/>
                  </a:lnTo>
                  <a:lnTo>
                    <a:pt x="15048" y="877967"/>
                  </a:lnTo>
                  <a:lnTo>
                    <a:pt x="14884" y="883234"/>
                  </a:lnTo>
                  <a:lnTo>
                    <a:pt x="14711" y="888604"/>
                  </a:lnTo>
                  <a:lnTo>
                    <a:pt x="14534" y="893975"/>
                  </a:lnTo>
                  <a:lnTo>
                    <a:pt x="14347" y="899345"/>
                  </a:lnTo>
                  <a:lnTo>
                    <a:pt x="14152" y="904819"/>
                  </a:lnTo>
                  <a:lnTo>
                    <a:pt x="13952" y="910189"/>
                  </a:lnTo>
                  <a:lnTo>
                    <a:pt x="13743" y="915766"/>
                  </a:lnTo>
                  <a:lnTo>
                    <a:pt x="13526" y="921240"/>
                  </a:lnTo>
                  <a:lnTo>
                    <a:pt x="13300" y="926817"/>
                  </a:lnTo>
                  <a:lnTo>
                    <a:pt x="13064" y="932394"/>
                  </a:lnTo>
                  <a:lnTo>
                    <a:pt x="12820" y="938074"/>
                  </a:lnTo>
                  <a:lnTo>
                    <a:pt x="12572" y="943755"/>
                  </a:lnTo>
                  <a:lnTo>
                    <a:pt x="12310" y="949435"/>
                  </a:lnTo>
                  <a:lnTo>
                    <a:pt x="12039" y="955219"/>
                  </a:lnTo>
                  <a:lnTo>
                    <a:pt x="11759" y="961002"/>
                  </a:lnTo>
                  <a:lnTo>
                    <a:pt x="11475" y="966786"/>
                  </a:lnTo>
                  <a:lnTo>
                    <a:pt x="11178" y="972569"/>
                  </a:lnTo>
                  <a:lnTo>
                    <a:pt x="10867" y="978559"/>
                  </a:lnTo>
                  <a:lnTo>
                    <a:pt x="10552" y="984446"/>
                  </a:lnTo>
                  <a:lnTo>
                    <a:pt x="10223" y="990436"/>
                  </a:lnTo>
                  <a:lnTo>
                    <a:pt x="9886" y="996427"/>
                  </a:lnTo>
                  <a:lnTo>
                    <a:pt x="9540" y="1002417"/>
                  </a:lnTo>
                  <a:lnTo>
                    <a:pt x="9185" y="1008510"/>
                  </a:lnTo>
                  <a:lnTo>
                    <a:pt x="8816" y="1014707"/>
                  </a:lnTo>
                  <a:lnTo>
                    <a:pt x="8434" y="1020800"/>
                  </a:lnTo>
                  <a:lnTo>
                    <a:pt x="8248" y="1023899"/>
                  </a:lnTo>
                  <a:lnTo>
                    <a:pt x="8057" y="1027100"/>
                  </a:lnTo>
                  <a:lnTo>
                    <a:pt x="7871" y="1030302"/>
                  </a:lnTo>
                  <a:lnTo>
                    <a:pt x="7689" y="1033607"/>
                  </a:lnTo>
                  <a:lnTo>
                    <a:pt x="7507" y="1036912"/>
                  </a:lnTo>
                  <a:lnTo>
                    <a:pt x="7329" y="1040216"/>
                  </a:lnTo>
                  <a:lnTo>
                    <a:pt x="7152" y="1043625"/>
                  </a:lnTo>
                  <a:lnTo>
                    <a:pt x="6978" y="1047033"/>
                  </a:lnTo>
                  <a:lnTo>
                    <a:pt x="6810" y="1050544"/>
                  </a:lnTo>
                  <a:lnTo>
                    <a:pt x="6641" y="1054056"/>
                  </a:lnTo>
                  <a:lnTo>
                    <a:pt x="6472" y="1057567"/>
                  </a:lnTo>
                  <a:lnTo>
                    <a:pt x="6308" y="1061182"/>
                  </a:lnTo>
                  <a:lnTo>
                    <a:pt x="6148" y="1064797"/>
                  </a:lnTo>
                  <a:lnTo>
                    <a:pt x="5989" y="1068515"/>
                  </a:lnTo>
                  <a:lnTo>
                    <a:pt x="5829" y="1072129"/>
                  </a:lnTo>
                  <a:lnTo>
                    <a:pt x="5678" y="1075951"/>
                  </a:lnTo>
                  <a:lnTo>
                    <a:pt x="5522" y="1079669"/>
                  </a:lnTo>
                  <a:lnTo>
                    <a:pt x="5372" y="1083490"/>
                  </a:lnTo>
                  <a:lnTo>
                    <a:pt x="5225" y="1087415"/>
                  </a:lnTo>
                  <a:lnTo>
                    <a:pt x="5079" y="1091339"/>
                  </a:lnTo>
                  <a:lnTo>
                    <a:pt x="4937" y="1095264"/>
                  </a:lnTo>
                  <a:lnTo>
                    <a:pt x="4799" y="1099188"/>
                  </a:lnTo>
                  <a:lnTo>
                    <a:pt x="4657" y="1103216"/>
                  </a:lnTo>
                  <a:lnTo>
                    <a:pt x="4524" y="1107244"/>
                  </a:lnTo>
                  <a:lnTo>
                    <a:pt x="4257" y="1115403"/>
                  </a:lnTo>
                  <a:lnTo>
                    <a:pt x="4000" y="1123665"/>
                  </a:lnTo>
                  <a:lnTo>
                    <a:pt x="3751" y="1132134"/>
                  </a:lnTo>
                  <a:lnTo>
                    <a:pt x="3512" y="1140603"/>
                  </a:lnTo>
                  <a:lnTo>
                    <a:pt x="3281" y="1149278"/>
                  </a:lnTo>
                  <a:lnTo>
                    <a:pt x="3059" y="1157953"/>
                  </a:lnTo>
                  <a:lnTo>
                    <a:pt x="2846" y="1166835"/>
                  </a:lnTo>
                  <a:lnTo>
                    <a:pt x="2642" y="1175821"/>
                  </a:lnTo>
                  <a:lnTo>
                    <a:pt x="2446" y="1184806"/>
                  </a:lnTo>
                  <a:lnTo>
                    <a:pt x="2255" y="1193997"/>
                  </a:lnTo>
                  <a:lnTo>
                    <a:pt x="2078" y="1203189"/>
                  </a:lnTo>
                  <a:lnTo>
                    <a:pt x="1905" y="1212484"/>
                  </a:lnTo>
                  <a:lnTo>
                    <a:pt x="1740" y="1221779"/>
                  </a:lnTo>
                  <a:lnTo>
                    <a:pt x="1585" y="1231281"/>
                  </a:lnTo>
                  <a:lnTo>
                    <a:pt x="1434" y="1240782"/>
                  </a:lnTo>
                  <a:lnTo>
                    <a:pt x="1297" y="1250284"/>
                  </a:lnTo>
                  <a:lnTo>
                    <a:pt x="1163" y="1259889"/>
                  </a:lnTo>
                  <a:lnTo>
                    <a:pt x="1039" y="1269597"/>
                  </a:lnTo>
                  <a:lnTo>
                    <a:pt x="919" y="1279305"/>
                  </a:lnTo>
                  <a:lnTo>
                    <a:pt x="808" y="1289013"/>
                  </a:lnTo>
                  <a:lnTo>
                    <a:pt x="706" y="1298825"/>
                  </a:lnTo>
                  <a:lnTo>
                    <a:pt x="613" y="1308636"/>
                  </a:lnTo>
                  <a:lnTo>
                    <a:pt x="524" y="1318447"/>
                  </a:lnTo>
                  <a:lnTo>
                    <a:pt x="444" y="1328362"/>
                  </a:lnTo>
                  <a:lnTo>
                    <a:pt x="369" y="1338277"/>
                  </a:lnTo>
                  <a:lnTo>
                    <a:pt x="302" y="1348088"/>
                  </a:lnTo>
                  <a:lnTo>
                    <a:pt x="240" y="1358003"/>
                  </a:lnTo>
                  <a:lnTo>
                    <a:pt x="187" y="1367918"/>
                  </a:lnTo>
                  <a:lnTo>
                    <a:pt x="142" y="1377832"/>
                  </a:lnTo>
                  <a:lnTo>
                    <a:pt x="103" y="1387747"/>
                  </a:lnTo>
                  <a:lnTo>
                    <a:pt x="67" y="1397662"/>
                  </a:lnTo>
                  <a:lnTo>
                    <a:pt x="40" y="1407473"/>
                  </a:lnTo>
                  <a:lnTo>
                    <a:pt x="23" y="1417388"/>
                  </a:lnTo>
                  <a:lnTo>
                    <a:pt x="9" y="1427199"/>
                  </a:lnTo>
                  <a:lnTo>
                    <a:pt x="0" y="1436907"/>
                  </a:lnTo>
                  <a:lnTo>
                    <a:pt x="0" y="1446719"/>
                  </a:lnTo>
                  <a:lnTo>
                    <a:pt x="5" y="1456427"/>
                  </a:lnTo>
                  <a:lnTo>
                    <a:pt x="14" y="1466135"/>
                  </a:lnTo>
                  <a:lnTo>
                    <a:pt x="31" y="1475740"/>
                  </a:lnTo>
                  <a:lnTo>
                    <a:pt x="54" y="1485241"/>
                  </a:lnTo>
                  <a:lnTo>
                    <a:pt x="80" y="1494743"/>
                  </a:lnTo>
                  <a:lnTo>
                    <a:pt x="116" y="1504245"/>
                  </a:lnTo>
                  <a:lnTo>
                    <a:pt x="156" y="1513643"/>
                  </a:lnTo>
                  <a:lnTo>
                    <a:pt x="200" y="1522938"/>
                  </a:lnTo>
                  <a:lnTo>
                    <a:pt x="249" y="1532130"/>
                  </a:lnTo>
                  <a:lnTo>
                    <a:pt x="307" y="1541321"/>
                  </a:lnTo>
                  <a:lnTo>
                    <a:pt x="364" y="1550307"/>
                  </a:lnTo>
                  <a:lnTo>
                    <a:pt x="431" y="1559292"/>
                  </a:lnTo>
                  <a:lnTo>
                    <a:pt x="502" y="1568174"/>
                  </a:lnTo>
                  <a:lnTo>
                    <a:pt x="582" y="1576952"/>
                  </a:lnTo>
                  <a:lnTo>
                    <a:pt x="662" y="1585628"/>
                  </a:lnTo>
                  <a:lnTo>
                    <a:pt x="746" y="1594200"/>
                  </a:lnTo>
                  <a:lnTo>
                    <a:pt x="839" y="1602565"/>
                  </a:lnTo>
                  <a:lnTo>
                    <a:pt x="933" y="1610931"/>
                  </a:lnTo>
                  <a:lnTo>
                    <a:pt x="1035" y="1619090"/>
                  </a:lnTo>
                  <a:lnTo>
                    <a:pt x="1141" y="1627145"/>
                  </a:lnTo>
                  <a:lnTo>
                    <a:pt x="1248" y="1635098"/>
                  </a:lnTo>
                  <a:lnTo>
                    <a:pt x="1363" y="1642844"/>
                  </a:lnTo>
                  <a:lnTo>
                    <a:pt x="1483" y="1650486"/>
                  </a:lnTo>
                  <a:lnTo>
                    <a:pt x="1603" y="1658026"/>
                  </a:lnTo>
                  <a:lnTo>
                    <a:pt x="1732" y="1665358"/>
                  </a:lnTo>
                  <a:lnTo>
                    <a:pt x="1860" y="1672485"/>
                  </a:lnTo>
                  <a:lnTo>
                    <a:pt x="1994" y="1679507"/>
                  </a:lnTo>
                  <a:lnTo>
                    <a:pt x="2136" y="1686324"/>
                  </a:lnTo>
                  <a:lnTo>
                    <a:pt x="2278" y="1693037"/>
                  </a:lnTo>
                  <a:lnTo>
                    <a:pt x="2424" y="1699543"/>
                  </a:lnTo>
                  <a:lnTo>
                    <a:pt x="2571" y="1705843"/>
                  </a:lnTo>
                  <a:lnTo>
                    <a:pt x="2726" y="1711937"/>
                  </a:lnTo>
                  <a:lnTo>
                    <a:pt x="2881" y="1717927"/>
                  </a:lnTo>
                  <a:lnTo>
                    <a:pt x="3041" y="1723607"/>
                  </a:lnTo>
                  <a:lnTo>
                    <a:pt x="3205" y="1729184"/>
                  </a:lnTo>
                  <a:lnTo>
                    <a:pt x="3374" y="1734555"/>
                  </a:lnTo>
                  <a:lnTo>
                    <a:pt x="3543" y="1739615"/>
                  </a:lnTo>
                  <a:lnTo>
                    <a:pt x="3716" y="1744573"/>
                  </a:lnTo>
                  <a:lnTo>
                    <a:pt x="3893" y="1749220"/>
                  </a:lnTo>
                  <a:lnTo>
                    <a:pt x="4071" y="1753661"/>
                  </a:lnTo>
                  <a:lnTo>
                    <a:pt x="4253" y="1757895"/>
                  </a:lnTo>
                  <a:lnTo>
                    <a:pt x="4439" y="1761923"/>
                  </a:lnTo>
                  <a:lnTo>
                    <a:pt x="4626" y="1765641"/>
                  </a:lnTo>
                  <a:lnTo>
                    <a:pt x="4817" y="1769153"/>
                  </a:lnTo>
                  <a:lnTo>
                    <a:pt x="5008" y="1772458"/>
                  </a:lnTo>
                  <a:lnTo>
                    <a:pt x="5203" y="1775453"/>
                  </a:lnTo>
                  <a:lnTo>
                    <a:pt x="5301" y="1776899"/>
                  </a:lnTo>
                  <a:lnTo>
                    <a:pt x="5403" y="1778241"/>
                  </a:lnTo>
                  <a:lnTo>
                    <a:pt x="5500" y="1779481"/>
                  </a:lnTo>
                  <a:lnTo>
                    <a:pt x="5602" y="1780720"/>
                  </a:lnTo>
                  <a:lnTo>
                    <a:pt x="5700" y="1781856"/>
                  </a:lnTo>
                  <a:lnTo>
                    <a:pt x="5802" y="1782889"/>
                  </a:lnTo>
                  <a:lnTo>
                    <a:pt x="5904" y="1783922"/>
                  </a:lnTo>
                  <a:lnTo>
                    <a:pt x="6006" y="1784851"/>
                  </a:lnTo>
                  <a:lnTo>
                    <a:pt x="6108" y="1785781"/>
                  </a:lnTo>
                  <a:lnTo>
                    <a:pt x="6215" y="1786503"/>
                  </a:lnTo>
                  <a:lnTo>
                    <a:pt x="6317" y="1787226"/>
                  </a:lnTo>
                  <a:lnTo>
                    <a:pt x="6419" y="1787949"/>
                  </a:lnTo>
                  <a:lnTo>
                    <a:pt x="6526" y="1788569"/>
                  </a:lnTo>
                  <a:lnTo>
                    <a:pt x="6632" y="1789085"/>
                  </a:lnTo>
                  <a:lnTo>
                    <a:pt x="6739" y="1789499"/>
                  </a:lnTo>
                  <a:lnTo>
                    <a:pt x="6841" y="1789808"/>
                  </a:lnTo>
                  <a:lnTo>
                    <a:pt x="6947" y="1790118"/>
                  </a:lnTo>
                  <a:lnTo>
                    <a:pt x="7058" y="1790325"/>
                  </a:lnTo>
                  <a:lnTo>
                    <a:pt x="7165" y="1790531"/>
                  </a:lnTo>
                  <a:lnTo>
                    <a:pt x="7489" y="1790531"/>
                  </a:lnTo>
                  <a:lnTo>
                    <a:pt x="7595" y="1790325"/>
                  </a:lnTo>
                  <a:lnTo>
                    <a:pt x="7706" y="1790118"/>
                  </a:lnTo>
                  <a:lnTo>
                    <a:pt x="7817" y="1789808"/>
                  </a:lnTo>
                  <a:lnTo>
                    <a:pt x="7928" y="1789395"/>
                  </a:lnTo>
                  <a:lnTo>
                    <a:pt x="8035" y="1788879"/>
                  </a:lnTo>
                  <a:lnTo>
                    <a:pt x="8146" y="1788362"/>
                  </a:lnTo>
                  <a:lnTo>
                    <a:pt x="8257" y="1787743"/>
                  </a:lnTo>
                  <a:lnTo>
                    <a:pt x="8368" y="1787020"/>
                  </a:lnTo>
                  <a:lnTo>
                    <a:pt x="8479" y="1786194"/>
                  </a:lnTo>
                  <a:lnTo>
                    <a:pt x="8594" y="1785264"/>
                  </a:lnTo>
                  <a:lnTo>
                    <a:pt x="8705" y="1784335"/>
                  </a:lnTo>
                  <a:lnTo>
                    <a:pt x="8816" y="1783302"/>
                  </a:lnTo>
                  <a:lnTo>
                    <a:pt x="8932" y="1782166"/>
                  </a:lnTo>
                  <a:lnTo>
                    <a:pt x="9043" y="1780926"/>
                  </a:lnTo>
                  <a:lnTo>
                    <a:pt x="9158" y="1779584"/>
                  </a:lnTo>
                  <a:lnTo>
                    <a:pt x="9269" y="1778241"/>
                  </a:lnTo>
                  <a:lnTo>
                    <a:pt x="9384" y="1776692"/>
                  </a:lnTo>
                  <a:lnTo>
                    <a:pt x="9495" y="1775143"/>
                  </a:lnTo>
                  <a:lnTo>
                    <a:pt x="9611" y="1773490"/>
                  </a:lnTo>
                  <a:lnTo>
                    <a:pt x="9726" y="1771735"/>
                  </a:lnTo>
                  <a:lnTo>
                    <a:pt x="9837" y="1769876"/>
                  </a:lnTo>
                  <a:lnTo>
                    <a:pt x="9953" y="1768017"/>
                  </a:lnTo>
                  <a:lnTo>
                    <a:pt x="10068" y="1765951"/>
                  </a:lnTo>
                  <a:lnTo>
                    <a:pt x="10183" y="1763886"/>
                  </a:lnTo>
                  <a:lnTo>
                    <a:pt x="10299" y="1761613"/>
                  </a:lnTo>
                  <a:lnTo>
                    <a:pt x="10410" y="1759341"/>
                  </a:lnTo>
                  <a:lnTo>
                    <a:pt x="10525" y="1756966"/>
                  </a:lnTo>
                  <a:lnTo>
                    <a:pt x="10641" y="1754487"/>
                  </a:lnTo>
                  <a:lnTo>
                    <a:pt x="10756" y="1751905"/>
                  </a:lnTo>
                  <a:lnTo>
                    <a:pt x="10871" y="1749220"/>
                  </a:lnTo>
                  <a:lnTo>
                    <a:pt x="10987" y="1746535"/>
                  </a:lnTo>
                  <a:lnTo>
                    <a:pt x="11102" y="1743643"/>
                  </a:lnTo>
                  <a:lnTo>
                    <a:pt x="11218" y="1740648"/>
                  </a:lnTo>
                  <a:lnTo>
                    <a:pt x="11333" y="1737653"/>
                  </a:lnTo>
                  <a:lnTo>
                    <a:pt x="11448" y="1734451"/>
                  </a:lnTo>
                  <a:lnTo>
                    <a:pt x="11564" y="1731250"/>
                  </a:lnTo>
                  <a:lnTo>
                    <a:pt x="11679" y="1727842"/>
                  </a:lnTo>
                  <a:lnTo>
                    <a:pt x="11795" y="1724433"/>
                  </a:lnTo>
                  <a:lnTo>
                    <a:pt x="12030" y="1717204"/>
                  </a:lnTo>
                  <a:lnTo>
                    <a:pt x="12261" y="1709665"/>
                  </a:lnTo>
                  <a:lnTo>
                    <a:pt x="12492" y="1701609"/>
                  </a:lnTo>
                  <a:lnTo>
                    <a:pt x="12722" y="1693243"/>
                  </a:lnTo>
                  <a:lnTo>
                    <a:pt x="13175" y="1676099"/>
                  </a:lnTo>
                  <a:lnTo>
                    <a:pt x="13610" y="1659575"/>
                  </a:lnTo>
                  <a:lnTo>
                    <a:pt x="14032" y="1643360"/>
                  </a:lnTo>
                  <a:lnTo>
                    <a:pt x="14445" y="1627559"/>
                  </a:lnTo>
                  <a:lnTo>
                    <a:pt x="15222" y="1597298"/>
                  </a:lnTo>
                  <a:lnTo>
                    <a:pt x="15950" y="1568484"/>
                  </a:lnTo>
                  <a:lnTo>
                    <a:pt x="16629" y="1541321"/>
                  </a:lnTo>
                  <a:lnTo>
                    <a:pt x="17268" y="1515399"/>
                  </a:lnTo>
                  <a:lnTo>
                    <a:pt x="17872" y="1490922"/>
                  </a:lnTo>
                  <a:lnTo>
                    <a:pt x="18435" y="1467787"/>
                  </a:lnTo>
                  <a:lnTo>
                    <a:pt x="19483" y="1424824"/>
                  </a:lnTo>
                  <a:lnTo>
                    <a:pt x="19971" y="1404994"/>
                  </a:lnTo>
                  <a:lnTo>
                    <a:pt x="20446" y="1386095"/>
                  </a:lnTo>
                  <a:lnTo>
                    <a:pt x="20903" y="1368124"/>
                  </a:lnTo>
                  <a:lnTo>
                    <a:pt x="21125" y="1359552"/>
                  </a:lnTo>
                  <a:lnTo>
                    <a:pt x="21347" y="1351083"/>
                  </a:lnTo>
                  <a:lnTo>
                    <a:pt x="21569" y="1342821"/>
                  </a:lnTo>
                  <a:lnTo>
                    <a:pt x="21791" y="1334662"/>
                  </a:lnTo>
                  <a:lnTo>
                    <a:pt x="22013" y="1326710"/>
                  </a:lnTo>
                  <a:lnTo>
                    <a:pt x="22231" y="1318964"/>
                  </a:lnTo>
                  <a:lnTo>
                    <a:pt x="22453" y="1311425"/>
                  </a:lnTo>
                  <a:lnTo>
                    <a:pt x="22675" y="1303885"/>
                  </a:lnTo>
                  <a:lnTo>
                    <a:pt x="22901" y="1296553"/>
                  </a:lnTo>
                  <a:lnTo>
                    <a:pt x="23127" y="1289426"/>
                  </a:lnTo>
                  <a:lnTo>
                    <a:pt x="23354" y="1282300"/>
                  </a:lnTo>
                  <a:lnTo>
                    <a:pt x="23585" y="1275381"/>
                  </a:lnTo>
                  <a:lnTo>
                    <a:pt x="23820" y="1268461"/>
                  </a:lnTo>
                  <a:lnTo>
                    <a:pt x="24060" y="1261645"/>
                  </a:lnTo>
                  <a:lnTo>
                    <a:pt x="24304" y="1254931"/>
                  </a:lnTo>
                  <a:lnTo>
                    <a:pt x="24557" y="1248322"/>
                  </a:lnTo>
                  <a:lnTo>
                    <a:pt x="24810" y="1241712"/>
                  </a:lnTo>
                  <a:lnTo>
                    <a:pt x="25072" y="1235205"/>
                  </a:lnTo>
                  <a:lnTo>
                    <a:pt x="25338" y="1228699"/>
                  </a:lnTo>
                  <a:lnTo>
                    <a:pt x="25613" y="1222296"/>
                  </a:lnTo>
                  <a:lnTo>
                    <a:pt x="25897" y="1215789"/>
                  </a:lnTo>
                  <a:lnTo>
                    <a:pt x="26190" y="1209386"/>
                  </a:lnTo>
                  <a:lnTo>
                    <a:pt x="26492" y="1202983"/>
                  </a:lnTo>
                  <a:lnTo>
                    <a:pt x="26798" y="1196579"/>
                  </a:lnTo>
                  <a:lnTo>
                    <a:pt x="27118" y="1190176"/>
                  </a:lnTo>
                  <a:lnTo>
                    <a:pt x="27446" y="1183670"/>
                  </a:lnTo>
                  <a:lnTo>
                    <a:pt x="27788" y="1177266"/>
                  </a:lnTo>
                  <a:lnTo>
                    <a:pt x="28139" y="1170760"/>
                  </a:lnTo>
                  <a:lnTo>
                    <a:pt x="28503" y="1164150"/>
                  </a:lnTo>
                  <a:lnTo>
                    <a:pt x="28880" y="1157540"/>
                  </a:lnTo>
                  <a:lnTo>
                    <a:pt x="29266" y="1150827"/>
                  </a:lnTo>
                  <a:lnTo>
                    <a:pt x="29670" y="1144114"/>
                  </a:lnTo>
                  <a:lnTo>
                    <a:pt x="30088" y="1137195"/>
                  </a:lnTo>
                  <a:lnTo>
                    <a:pt x="30514" y="1130275"/>
                  </a:lnTo>
                  <a:lnTo>
                    <a:pt x="30962" y="1123252"/>
                  </a:lnTo>
                  <a:lnTo>
                    <a:pt x="31419" y="1116126"/>
                  </a:lnTo>
                  <a:lnTo>
                    <a:pt x="31899" y="1108793"/>
                  </a:lnTo>
                  <a:lnTo>
                    <a:pt x="32391" y="1101357"/>
                  </a:lnTo>
                  <a:lnTo>
                    <a:pt x="32636" y="1097639"/>
                  </a:lnTo>
                  <a:lnTo>
                    <a:pt x="32871" y="1093714"/>
                  </a:lnTo>
                  <a:lnTo>
                    <a:pt x="33102" y="1089893"/>
                  </a:lnTo>
                  <a:lnTo>
                    <a:pt x="33319" y="1085865"/>
                  </a:lnTo>
                  <a:lnTo>
                    <a:pt x="33532" y="1081837"/>
                  </a:lnTo>
                  <a:lnTo>
                    <a:pt x="33732" y="1077706"/>
                  </a:lnTo>
                  <a:lnTo>
                    <a:pt x="33927" y="1073575"/>
                  </a:lnTo>
                  <a:lnTo>
                    <a:pt x="34114" y="1069341"/>
                  </a:lnTo>
                  <a:lnTo>
                    <a:pt x="34291" y="1065106"/>
                  </a:lnTo>
                  <a:lnTo>
                    <a:pt x="34460" y="1060769"/>
                  </a:lnTo>
                  <a:lnTo>
                    <a:pt x="34624" y="1056328"/>
                  </a:lnTo>
                  <a:lnTo>
                    <a:pt x="34780" y="1051887"/>
                  </a:lnTo>
                  <a:lnTo>
                    <a:pt x="34926" y="1047343"/>
                  </a:lnTo>
                  <a:lnTo>
                    <a:pt x="35068" y="1042798"/>
                  </a:lnTo>
                  <a:lnTo>
                    <a:pt x="35201" y="1038254"/>
                  </a:lnTo>
                  <a:lnTo>
                    <a:pt x="35326" y="1033607"/>
                  </a:lnTo>
                  <a:lnTo>
                    <a:pt x="35445" y="1028856"/>
                  </a:lnTo>
                  <a:lnTo>
                    <a:pt x="35556" y="1024105"/>
                  </a:lnTo>
                  <a:lnTo>
                    <a:pt x="35663" y="1019354"/>
                  </a:lnTo>
                  <a:lnTo>
                    <a:pt x="35765" y="1014500"/>
                  </a:lnTo>
                  <a:lnTo>
                    <a:pt x="35858" y="1009543"/>
                  </a:lnTo>
                  <a:lnTo>
                    <a:pt x="35947" y="1004689"/>
                  </a:lnTo>
                  <a:lnTo>
                    <a:pt x="36027" y="999628"/>
                  </a:lnTo>
                  <a:lnTo>
                    <a:pt x="36107" y="994671"/>
                  </a:lnTo>
                  <a:lnTo>
                    <a:pt x="36178" y="989610"/>
                  </a:lnTo>
                  <a:lnTo>
                    <a:pt x="36240" y="984550"/>
                  </a:lnTo>
                  <a:lnTo>
                    <a:pt x="36302" y="979386"/>
                  </a:lnTo>
                  <a:lnTo>
                    <a:pt x="36355" y="974222"/>
                  </a:lnTo>
                  <a:lnTo>
                    <a:pt x="36409" y="968955"/>
                  </a:lnTo>
                  <a:lnTo>
                    <a:pt x="36453" y="963791"/>
                  </a:lnTo>
                  <a:lnTo>
                    <a:pt x="36493" y="958524"/>
                  </a:lnTo>
                  <a:lnTo>
                    <a:pt x="36529" y="953153"/>
                  </a:lnTo>
                  <a:lnTo>
                    <a:pt x="36560" y="947886"/>
                  </a:lnTo>
                  <a:lnTo>
                    <a:pt x="36591" y="942515"/>
                  </a:lnTo>
                  <a:lnTo>
                    <a:pt x="36613" y="937145"/>
                  </a:lnTo>
                  <a:lnTo>
                    <a:pt x="36631" y="931671"/>
                  </a:lnTo>
                  <a:lnTo>
                    <a:pt x="36648" y="926198"/>
                  </a:lnTo>
                  <a:lnTo>
                    <a:pt x="36662" y="920724"/>
                  </a:lnTo>
                  <a:lnTo>
                    <a:pt x="36671" y="915250"/>
                  </a:lnTo>
                  <a:lnTo>
                    <a:pt x="36675" y="909776"/>
                  </a:lnTo>
                  <a:lnTo>
                    <a:pt x="36680" y="904199"/>
                  </a:lnTo>
                  <a:lnTo>
                    <a:pt x="36680" y="898726"/>
                  </a:lnTo>
                  <a:lnTo>
                    <a:pt x="36675" y="893149"/>
                  </a:lnTo>
                  <a:lnTo>
                    <a:pt x="36671" y="887572"/>
                  </a:lnTo>
                  <a:lnTo>
                    <a:pt x="36648" y="876314"/>
                  </a:lnTo>
                  <a:lnTo>
                    <a:pt x="36622" y="865057"/>
                  </a:lnTo>
                  <a:lnTo>
                    <a:pt x="36586" y="853696"/>
                  </a:lnTo>
                  <a:lnTo>
                    <a:pt x="36542" y="842336"/>
                  </a:lnTo>
                  <a:lnTo>
                    <a:pt x="36498" y="830975"/>
                  </a:lnTo>
                  <a:lnTo>
                    <a:pt x="36444" y="819511"/>
                  </a:lnTo>
                  <a:lnTo>
                    <a:pt x="36333" y="796687"/>
                  </a:lnTo>
                  <a:lnTo>
                    <a:pt x="36222" y="773966"/>
                  </a:lnTo>
                  <a:lnTo>
                    <a:pt x="36169" y="762605"/>
                  </a:lnTo>
                  <a:lnTo>
                    <a:pt x="36116" y="751244"/>
                  </a:lnTo>
                  <a:lnTo>
                    <a:pt x="36071" y="739987"/>
                  </a:lnTo>
                  <a:lnTo>
                    <a:pt x="36031" y="728730"/>
                  </a:lnTo>
                  <a:lnTo>
                    <a:pt x="35996" y="717679"/>
                  </a:lnTo>
                  <a:lnTo>
                    <a:pt x="35969" y="706525"/>
                  </a:lnTo>
                  <a:lnTo>
                    <a:pt x="35956" y="695578"/>
                  </a:lnTo>
                  <a:lnTo>
                    <a:pt x="35952" y="690104"/>
                  </a:lnTo>
                  <a:lnTo>
                    <a:pt x="35947" y="684733"/>
                  </a:lnTo>
                  <a:lnTo>
                    <a:pt x="35952" y="679260"/>
                  </a:lnTo>
                  <a:lnTo>
                    <a:pt x="35956" y="673889"/>
                  </a:lnTo>
                  <a:lnTo>
                    <a:pt x="35960" y="668622"/>
                  </a:lnTo>
                  <a:lnTo>
                    <a:pt x="35974" y="663252"/>
                  </a:lnTo>
                  <a:lnTo>
                    <a:pt x="35987" y="657984"/>
                  </a:lnTo>
                  <a:lnTo>
                    <a:pt x="36005" y="652717"/>
                  </a:lnTo>
                  <a:lnTo>
                    <a:pt x="36027" y="647553"/>
                  </a:lnTo>
                  <a:lnTo>
                    <a:pt x="36054" y="642286"/>
                  </a:lnTo>
                  <a:lnTo>
                    <a:pt x="36085" y="637122"/>
                  </a:lnTo>
                  <a:lnTo>
                    <a:pt x="36116" y="632062"/>
                  </a:lnTo>
                  <a:lnTo>
                    <a:pt x="36156" y="627001"/>
                  </a:lnTo>
                  <a:lnTo>
                    <a:pt x="36200" y="621940"/>
                  </a:lnTo>
                  <a:lnTo>
                    <a:pt x="36249" y="616983"/>
                  </a:lnTo>
                  <a:lnTo>
                    <a:pt x="36302" y="612026"/>
                  </a:lnTo>
                  <a:lnTo>
                    <a:pt x="36360" y="607068"/>
                  </a:lnTo>
                  <a:lnTo>
                    <a:pt x="36422" y="602214"/>
                  </a:lnTo>
                  <a:lnTo>
                    <a:pt x="36489" y="597360"/>
                  </a:lnTo>
                  <a:lnTo>
                    <a:pt x="36564" y="592609"/>
                  </a:lnTo>
                  <a:lnTo>
                    <a:pt x="36644" y="587859"/>
                  </a:lnTo>
                  <a:lnTo>
                    <a:pt x="36728" y="583211"/>
                  </a:lnTo>
                  <a:lnTo>
                    <a:pt x="36822" y="578564"/>
                  </a:lnTo>
                  <a:lnTo>
                    <a:pt x="36919" y="574019"/>
                  </a:lnTo>
                  <a:lnTo>
                    <a:pt x="37021" y="569475"/>
                  </a:lnTo>
                  <a:lnTo>
                    <a:pt x="37132" y="565034"/>
                  </a:lnTo>
                  <a:lnTo>
                    <a:pt x="37248" y="560593"/>
                  </a:lnTo>
                  <a:lnTo>
                    <a:pt x="37372" y="556255"/>
                  </a:lnTo>
                  <a:lnTo>
                    <a:pt x="37505" y="551918"/>
                  </a:lnTo>
                  <a:lnTo>
                    <a:pt x="37638" y="547683"/>
                  </a:lnTo>
                  <a:lnTo>
                    <a:pt x="37785" y="543449"/>
                  </a:lnTo>
                  <a:lnTo>
                    <a:pt x="37936" y="539318"/>
                  </a:lnTo>
                  <a:lnTo>
                    <a:pt x="38096" y="535290"/>
                  </a:lnTo>
                  <a:lnTo>
                    <a:pt x="38264" y="531262"/>
                  </a:lnTo>
                  <a:lnTo>
                    <a:pt x="38437" y="527338"/>
                  </a:lnTo>
                  <a:lnTo>
                    <a:pt x="38619" y="523413"/>
                  </a:lnTo>
                  <a:lnTo>
                    <a:pt x="38810" y="519695"/>
                  </a:lnTo>
                  <a:lnTo>
                    <a:pt x="39010" y="515874"/>
                  </a:lnTo>
                  <a:lnTo>
                    <a:pt x="39214" y="512259"/>
                  </a:lnTo>
                  <a:lnTo>
                    <a:pt x="39432" y="508644"/>
                  </a:lnTo>
                  <a:lnTo>
                    <a:pt x="39654" y="505133"/>
                  </a:lnTo>
                  <a:lnTo>
                    <a:pt x="39889" y="501621"/>
                  </a:lnTo>
                  <a:lnTo>
                    <a:pt x="40129" y="498213"/>
                  </a:lnTo>
                  <a:lnTo>
                    <a:pt x="40382" y="494908"/>
                  </a:lnTo>
                  <a:lnTo>
                    <a:pt x="40643" y="491707"/>
                  </a:lnTo>
                  <a:lnTo>
                    <a:pt x="40910" y="488505"/>
                  </a:lnTo>
                  <a:lnTo>
                    <a:pt x="41189" y="485510"/>
                  </a:lnTo>
                  <a:lnTo>
                    <a:pt x="41482" y="482515"/>
                  </a:lnTo>
                  <a:lnTo>
                    <a:pt x="41780" y="479520"/>
                  </a:lnTo>
                  <a:lnTo>
                    <a:pt x="42091" y="476731"/>
                  </a:lnTo>
                  <a:lnTo>
                    <a:pt x="42397" y="473840"/>
                  </a:lnTo>
                  <a:lnTo>
                    <a:pt x="42699" y="470948"/>
                  </a:lnTo>
                  <a:lnTo>
                    <a:pt x="42987" y="467953"/>
                  </a:lnTo>
                  <a:lnTo>
                    <a:pt x="43267" y="464854"/>
                  </a:lnTo>
                  <a:lnTo>
                    <a:pt x="43538" y="461653"/>
                  </a:lnTo>
                  <a:lnTo>
                    <a:pt x="43804" y="458451"/>
                  </a:lnTo>
                  <a:lnTo>
                    <a:pt x="44057" y="455043"/>
                  </a:lnTo>
                  <a:lnTo>
                    <a:pt x="44301" y="451635"/>
                  </a:lnTo>
                  <a:lnTo>
                    <a:pt x="44536" y="448227"/>
                  </a:lnTo>
                  <a:lnTo>
                    <a:pt x="44763" y="444612"/>
                  </a:lnTo>
                  <a:lnTo>
                    <a:pt x="44980" y="440997"/>
                  </a:lnTo>
                  <a:lnTo>
                    <a:pt x="45189" y="437382"/>
                  </a:lnTo>
                  <a:lnTo>
                    <a:pt x="45389" y="433561"/>
                  </a:lnTo>
                  <a:lnTo>
                    <a:pt x="45584" y="429740"/>
                  </a:lnTo>
                  <a:lnTo>
                    <a:pt x="45770" y="425919"/>
                  </a:lnTo>
                  <a:lnTo>
                    <a:pt x="45944" y="421994"/>
                  </a:lnTo>
                  <a:lnTo>
                    <a:pt x="46117" y="417966"/>
                  </a:lnTo>
                  <a:lnTo>
                    <a:pt x="46277" y="413938"/>
                  </a:lnTo>
                  <a:lnTo>
                    <a:pt x="46427" y="409807"/>
                  </a:lnTo>
                  <a:lnTo>
                    <a:pt x="46574" y="405573"/>
                  </a:lnTo>
                  <a:lnTo>
                    <a:pt x="46712" y="401338"/>
                  </a:lnTo>
                  <a:lnTo>
                    <a:pt x="46845" y="397104"/>
                  </a:lnTo>
                  <a:lnTo>
                    <a:pt x="46969" y="392766"/>
                  </a:lnTo>
                  <a:lnTo>
                    <a:pt x="47084" y="388429"/>
                  </a:lnTo>
                  <a:lnTo>
                    <a:pt x="47195" y="383988"/>
                  </a:lnTo>
                  <a:lnTo>
                    <a:pt x="47297" y="379547"/>
                  </a:lnTo>
                  <a:lnTo>
                    <a:pt x="47395" y="375003"/>
                  </a:lnTo>
                  <a:lnTo>
                    <a:pt x="47484" y="370458"/>
                  </a:lnTo>
                  <a:lnTo>
                    <a:pt x="47568" y="365811"/>
                  </a:lnTo>
                  <a:lnTo>
                    <a:pt x="47644" y="361267"/>
                  </a:lnTo>
                  <a:lnTo>
                    <a:pt x="47715" y="356516"/>
                  </a:lnTo>
                  <a:lnTo>
                    <a:pt x="47777" y="351868"/>
                  </a:lnTo>
                  <a:lnTo>
                    <a:pt x="47835" y="347117"/>
                  </a:lnTo>
                  <a:lnTo>
                    <a:pt x="47888" y="342367"/>
                  </a:lnTo>
                  <a:lnTo>
                    <a:pt x="47932" y="337616"/>
                  </a:lnTo>
                  <a:lnTo>
                    <a:pt x="47972" y="332762"/>
                  </a:lnTo>
                  <a:lnTo>
                    <a:pt x="48008" y="327908"/>
                  </a:lnTo>
                  <a:lnTo>
                    <a:pt x="48034" y="323054"/>
                  </a:lnTo>
                  <a:lnTo>
                    <a:pt x="48061" y="318200"/>
                  </a:lnTo>
                  <a:lnTo>
                    <a:pt x="48079" y="313242"/>
                  </a:lnTo>
                  <a:lnTo>
                    <a:pt x="48092" y="308285"/>
                  </a:lnTo>
                  <a:lnTo>
                    <a:pt x="48101" y="303431"/>
                  </a:lnTo>
                  <a:lnTo>
                    <a:pt x="48101" y="298370"/>
                  </a:lnTo>
                  <a:lnTo>
                    <a:pt x="48101" y="293413"/>
                  </a:lnTo>
                  <a:lnTo>
                    <a:pt x="48092" y="288456"/>
                  </a:lnTo>
                  <a:lnTo>
                    <a:pt x="48083" y="283498"/>
                  </a:lnTo>
                  <a:lnTo>
                    <a:pt x="48065" y="278438"/>
                  </a:lnTo>
                  <a:lnTo>
                    <a:pt x="48048" y="273480"/>
                  </a:lnTo>
                  <a:lnTo>
                    <a:pt x="48021" y="268420"/>
                  </a:lnTo>
                  <a:lnTo>
                    <a:pt x="47994" y="263359"/>
                  </a:lnTo>
                  <a:lnTo>
                    <a:pt x="47963" y="258402"/>
                  </a:lnTo>
                  <a:lnTo>
                    <a:pt x="47923" y="253341"/>
                  </a:lnTo>
                  <a:lnTo>
                    <a:pt x="47883" y="248280"/>
                  </a:lnTo>
                  <a:lnTo>
                    <a:pt x="47843" y="243323"/>
                  </a:lnTo>
                  <a:lnTo>
                    <a:pt x="47795" y="238262"/>
                  </a:lnTo>
                  <a:lnTo>
                    <a:pt x="47741" y="233305"/>
                  </a:lnTo>
                  <a:lnTo>
                    <a:pt x="47688" y="228244"/>
                  </a:lnTo>
                  <a:lnTo>
                    <a:pt x="47630" y="223287"/>
                  </a:lnTo>
                  <a:lnTo>
                    <a:pt x="47568" y="218330"/>
                  </a:lnTo>
                  <a:lnTo>
                    <a:pt x="47506" y="213269"/>
                  </a:lnTo>
                  <a:lnTo>
                    <a:pt x="47440" y="208312"/>
                  </a:lnTo>
                  <a:lnTo>
                    <a:pt x="47369" y="203458"/>
                  </a:lnTo>
                  <a:lnTo>
                    <a:pt x="47297" y="198500"/>
                  </a:lnTo>
                  <a:lnTo>
                    <a:pt x="47222" y="193646"/>
                  </a:lnTo>
                  <a:lnTo>
                    <a:pt x="47067" y="183835"/>
                  </a:lnTo>
                  <a:lnTo>
                    <a:pt x="46902" y="174230"/>
                  </a:lnTo>
                  <a:lnTo>
                    <a:pt x="46729" y="164728"/>
                  </a:lnTo>
                  <a:lnTo>
                    <a:pt x="46547" y="155330"/>
                  </a:lnTo>
                  <a:lnTo>
                    <a:pt x="46361" y="146138"/>
                  </a:lnTo>
                  <a:lnTo>
                    <a:pt x="46170" y="137050"/>
                  </a:lnTo>
                  <a:lnTo>
                    <a:pt x="45970" y="128168"/>
                  </a:lnTo>
                  <a:lnTo>
                    <a:pt x="45770" y="119389"/>
                  </a:lnTo>
                  <a:lnTo>
                    <a:pt x="45571" y="110817"/>
                  </a:lnTo>
                  <a:lnTo>
                    <a:pt x="45367" y="102555"/>
                  </a:lnTo>
                  <a:lnTo>
                    <a:pt x="45162" y="94396"/>
                  </a:lnTo>
                  <a:lnTo>
                    <a:pt x="44954" y="86547"/>
                  </a:lnTo>
                  <a:lnTo>
                    <a:pt x="44754" y="78904"/>
                  </a:lnTo>
                  <a:lnTo>
                    <a:pt x="44550" y="71572"/>
                  </a:lnTo>
                  <a:lnTo>
                    <a:pt x="44350" y="64549"/>
                  </a:lnTo>
                  <a:lnTo>
                    <a:pt x="44159" y="57732"/>
                  </a:lnTo>
                  <a:lnTo>
                    <a:pt x="43968" y="51226"/>
                  </a:lnTo>
                  <a:lnTo>
                    <a:pt x="43782" y="45133"/>
                  </a:lnTo>
                  <a:lnTo>
                    <a:pt x="43604" y="39246"/>
                  </a:lnTo>
                  <a:lnTo>
                    <a:pt x="43436" y="33772"/>
                  </a:lnTo>
                  <a:lnTo>
                    <a:pt x="43120" y="23961"/>
                  </a:lnTo>
                  <a:lnTo>
                    <a:pt x="42845" y="15595"/>
                  </a:lnTo>
                  <a:lnTo>
                    <a:pt x="42623" y="8985"/>
                  </a:lnTo>
                  <a:lnTo>
                    <a:pt x="42450" y="4131"/>
                  </a:lnTo>
                  <a:lnTo>
                    <a:pt x="42308" y="0"/>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rot="10800000">
              <a:off x="6225289" y="1127925"/>
              <a:ext cx="559098" cy="1095016"/>
            </a:xfrm>
            <a:custGeom>
              <a:avLst/>
              <a:gdLst/>
              <a:ahLst/>
              <a:cxnLst/>
              <a:rect l="l" t="t" r="r" b="b"/>
              <a:pathLst>
                <a:path w="35788" h="1547726" extrusionOk="0">
                  <a:moveTo>
                    <a:pt x="34358" y="1"/>
                  </a:moveTo>
                  <a:lnTo>
                    <a:pt x="34331" y="104"/>
                  </a:lnTo>
                  <a:lnTo>
                    <a:pt x="34300" y="311"/>
                  </a:lnTo>
                  <a:lnTo>
                    <a:pt x="34274" y="621"/>
                  </a:lnTo>
                  <a:lnTo>
                    <a:pt x="34251" y="930"/>
                  </a:lnTo>
                  <a:lnTo>
                    <a:pt x="34229" y="1240"/>
                  </a:lnTo>
                  <a:lnTo>
                    <a:pt x="34189" y="2066"/>
                  </a:lnTo>
                  <a:lnTo>
                    <a:pt x="34163" y="2996"/>
                  </a:lnTo>
                  <a:lnTo>
                    <a:pt x="34141" y="4132"/>
                  </a:lnTo>
                  <a:lnTo>
                    <a:pt x="34132" y="5165"/>
                  </a:lnTo>
                  <a:lnTo>
                    <a:pt x="34127" y="6404"/>
                  </a:lnTo>
                  <a:lnTo>
                    <a:pt x="34136" y="7540"/>
                  </a:lnTo>
                  <a:lnTo>
                    <a:pt x="34145" y="8160"/>
                  </a:lnTo>
                  <a:lnTo>
                    <a:pt x="34154" y="8676"/>
                  </a:lnTo>
                  <a:lnTo>
                    <a:pt x="34238" y="13014"/>
                  </a:lnTo>
                  <a:lnTo>
                    <a:pt x="34314" y="16938"/>
                  </a:lnTo>
                  <a:lnTo>
                    <a:pt x="34402" y="21999"/>
                  </a:lnTo>
                  <a:lnTo>
                    <a:pt x="34500" y="28093"/>
                  </a:lnTo>
                  <a:lnTo>
                    <a:pt x="34607" y="35115"/>
                  </a:lnTo>
                  <a:lnTo>
                    <a:pt x="34718" y="43171"/>
                  </a:lnTo>
                  <a:lnTo>
                    <a:pt x="34775" y="47509"/>
                  </a:lnTo>
                  <a:lnTo>
                    <a:pt x="34829" y="52156"/>
                  </a:lnTo>
                  <a:lnTo>
                    <a:pt x="34886" y="56907"/>
                  </a:lnTo>
                  <a:lnTo>
                    <a:pt x="34940" y="61864"/>
                  </a:lnTo>
                  <a:lnTo>
                    <a:pt x="34993" y="67028"/>
                  </a:lnTo>
                  <a:lnTo>
                    <a:pt x="35042" y="72399"/>
                  </a:lnTo>
                  <a:lnTo>
                    <a:pt x="35090" y="77976"/>
                  </a:lnTo>
                  <a:lnTo>
                    <a:pt x="35135" y="83656"/>
                  </a:lnTo>
                  <a:lnTo>
                    <a:pt x="35175" y="89543"/>
                  </a:lnTo>
                  <a:lnTo>
                    <a:pt x="35210" y="95636"/>
                  </a:lnTo>
                  <a:lnTo>
                    <a:pt x="35246" y="101730"/>
                  </a:lnTo>
                  <a:lnTo>
                    <a:pt x="35272" y="108133"/>
                  </a:lnTo>
                  <a:lnTo>
                    <a:pt x="35295" y="114640"/>
                  </a:lnTo>
                  <a:lnTo>
                    <a:pt x="35312" y="121249"/>
                  </a:lnTo>
                  <a:lnTo>
                    <a:pt x="35321" y="127962"/>
                  </a:lnTo>
                  <a:lnTo>
                    <a:pt x="35326" y="134779"/>
                  </a:lnTo>
                  <a:lnTo>
                    <a:pt x="35321" y="141698"/>
                  </a:lnTo>
                  <a:lnTo>
                    <a:pt x="35312" y="148825"/>
                  </a:lnTo>
                  <a:lnTo>
                    <a:pt x="35290" y="155951"/>
                  </a:lnTo>
                  <a:lnTo>
                    <a:pt x="35264" y="163180"/>
                  </a:lnTo>
                  <a:lnTo>
                    <a:pt x="35228" y="170513"/>
                  </a:lnTo>
                  <a:lnTo>
                    <a:pt x="35184" y="177949"/>
                  </a:lnTo>
                  <a:lnTo>
                    <a:pt x="35126" y="185385"/>
                  </a:lnTo>
                  <a:lnTo>
                    <a:pt x="35059" y="192924"/>
                  </a:lnTo>
                  <a:lnTo>
                    <a:pt x="34984" y="200567"/>
                  </a:lnTo>
                  <a:lnTo>
                    <a:pt x="34940" y="204388"/>
                  </a:lnTo>
                  <a:lnTo>
                    <a:pt x="34895" y="208209"/>
                  </a:lnTo>
                  <a:lnTo>
                    <a:pt x="34846" y="212031"/>
                  </a:lnTo>
                  <a:lnTo>
                    <a:pt x="34793" y="215852"/>
                  </a:lnTo>
                  <a:lnTo>
                    <a:pt x="34740" y="219777"/>
                  </a:lnTo>
                  <a:lnTo>
                    <a:pt x="34682" y="223598"/>
                  </a:lnTo>
                  <a:lnTo>
                    <a:pt x="34620" y="227419"/>
                  </a:lnTo>
                  <a:lnTo>
                    <a:pt x="34558" y="231344"/>
                  </a:lnTo>
                  <a:lnTo>
                    <a:pt x="34491" y="235268"/>
                  </a:lnTo>
                  <a:lnTo>
                    <a:pt x="34420" y="239090"/>
                  </a:lnTo>
                  <a:lnTo>
                    <a:pt x="34345" y="243014"/>
                  </a:lnTo>
                  <a:lnTo>
                    <a:pt x="34269" y="246835"/>
                  </a:lnTo>
                  <a:lnTo>
                    <a:pt x="34189" y="250760"/>
                  </a:lnTo>
                  <a:lnTo>
                    <a:pt x="34105" y="254685"/>
                  </a:lnTo>
                  <a:lnTo>
                    <a:pt x="34016" y="258506"/>
                  </a:lnTo>
                  <a:lnTo>
                    <a:pt x="33923" y="262430"/>
                  </a:lnTo>
                  <a:lnTo>
                    <a:pt x="33830" y="266355"/>
                  </a:lnTo>
                  <a:lnTo>
                    <a:pt x="33728" y="270176"/>
                  </a:lnTo>
                  <a:lnTo>
                    <a:pt x="33626" y="274101"/>
                  </a:lnTo>
                  <a:lnTo>
                    <a:pt x="33519" y="277922"/>
                  </a:lnTo>
                  <a:lnTo>
                    <a:pt x="33408" y="281847"/>
                  </a:lnTo>
                  <a:lnTo>
                    <a:pt x="33293" y="285668"/>
                  </a:lnTo>
                  <a:lnTo>
                    <a:pt x="33173" y="289489"/>
                  </a:lnTo>
                  <a:lnTo>
                    <a:pt x="33053" y="293414"/>
                  </a:lnTo>
                  <a:lnTo>
                    <a:pt x="32924" y="297235"/>
                  </a:lnTo>
                  <a:lnTo>
                    <a:pt x="32791" y="301056"/>
                  </a:lnTo>
                  <a:lnTo>
                    <a:pt x="32658" y="304878"/>
                  </a:lnTo>
                  <a:lnTo>
                    <a:pt x="32516" y="308699"/>
                  </a:lnTo>
                  <a:lnTo>
                    <a:pt x="32374" y="312520"/>
                  </a:lnTo>
                  <a:lnTo>
                    <a:pt x="32223" y="316238"/>
                  </a:lnTo>
                  <a:lnTo>
                    <a:pt x="32072" y="320060"/>
                  </a:lnTo>
                  <a:lnTo>
                    <a:pt x="31912" y="323778"/>
                  </a:lnTo>
                  <a:lnTo>
                    <a:pt x="31748" y="327496"/>
                  </a:lnTo>
                  <a:lnTo>
                    <a:pt x="31584" y="331214"/>
                  </a:lnTo>
                  <a:lnTo>
                    <a:pt x="31411" y="334932"/>
                  </a:lnTo>
                  <a:lnTo>
                    <a:pt x="31233" y="338546"/>
                  </a:lnTo>
                  <a:lnTo>
                    <a:pt x="31051" y="342264"/>
                  </a:lnTo>
                  <a:lnTo>
                    <a:pt x="30865" y="345879"/>
                  </a:lnTo>
                  <a:lnTo>
                    <a:pt x="30674" y="349494"/>
                  </a:lnTo>
                  <a:lnTo>
                    <a:pt x="30478" y="353108"/>
                  </a:lnTo>
                  <a:lnTo>
                    <a:pt x="30274" y="356723"/>
                  </a:lnTo>
                  <a:lnTo>
                    <a:pt x="30070" y="360235"/>
                  </a:lnTo>
                  <a:lnTo>
                    <a:pt x="29857" y="363746"/>
                  </a:lnTo>
                  <a:lnTo>
                    <a:pt x="29639" y="367258"/>
                  </a:lnTo>
                  <a:lnTo>
                    <a:pt x="29417" y="370769"/>
                  </a:lnTo>
                  <a:lnTo>
                    <a:pt x="29187" y="374177"/>
                  </a:lnTo>
                  <a:lnTo>
                    <a:pt x="28956" y="377585"/>
                  </a:lnTo>
                  <a:lnTo>
                    <a:pt x="28716" y="380994"/>
                  </a:lnTo>
                  <a:lnTo>
                    <a:pt x="28472" y="384402"/>
                  </a:lnTo>
                  <a:lnTo>
                    <a:pt x="28219" y="387707"/>
                  </a:lnTo>
                  <a:lnTo>
                    <a:pt x="27930" y="391631"/>
                  </a:lnTo>
                  <a:lnTo>
                    <a:pt x="27642" y="395556"/>
                  </a:lnTo>
                  <a:lnTo>
                    <a:pt x="27367" y="399584"/>
                  </a:lnTo>
                  <a:lnTo>
                    <a:pt x="27100" y="403611"/>
                  </a:lnTo>
                  <a:lnTo>
                    <a:pt x="26838" y="407743"/>
                  </a:lnTo>
                  <a:lnTo>
                    <a:pt x="26585" y="411874"/>
                  </a:lnTo>
                  <a:lnTo>
                    <a:pt x="26337" y="416108"/>
                  </a:lnTo>
                  <a:lnTo>
                    <a:pt x="26102" y="420342"/>
                  </a:lnTo>
                  <a:lnTo>
                    <a:pt x="25866" y="424577"/>
                  </a:lnTo>
                  <a:lnTo>
                    <a:pt x="25644" y="428915"/>
                  </a:lnTo>
                  <a:lnTo>
                    <a:pt x="25427" y="433355"/>
                  </a:lnTo>
                  <a:lnTo>
                    <a:pt x="25214" y="437693"/>
                  </a:lnTo>
                  <a:lnTo>
                    <a:pt x="25010" y="442237"/>
                  </a:lnTo>
                  <a:lnTo>
                    <a:pt x="24810" y="446678"/>
                  </a:lnTo>
                  <a:lnTo>
                    <a:pt x="24619" y="451223"/>
                  </a:lnTo>
                  <a:lnTo>
                    <a:pt x="24433" y="455870"/>
                  </a:lnTo>
                  <a:lnTo>
                    <a:pt x="24255" y="460518"/>
                  </a:lnTo>
                  <a:lnTo>
                    <a:pt x="24082" y="465165"/>
                  </a:lnTo>
                  <a:lnTo>
                    <a:pt x="23913" y="469916"/>
                  </a:lnTo>
                  <a:lnTo>
                    <a:pt x="23749" y="474667"/>
                  </a:lnTo>
                  <a:lnTo>
                    <a:pt x="23594" y="479418"/>
                  </a:lnTo>
                  <a:lnTo>
                    <a:pt x="23443" y="484272"/>
                  </a:lnTo>
                  <a:lnTo>
                    <a:pt x="23296" y="489126"/>
                  </a:lnTo>
                  <a:lnTo>
                    <a:pt x="23154" y="493980"/>
                  </a:lnTo>
                  <a:lnTo>
                    <a:pt x="23021" y="498937"/>
                  </a:lnTo>
                  <a:lnTo>
                    <a:pt x="22892" y="503894"/>
                  </a:lnTo>
                  <a:lnTo>
                    <a:pt x="22763" y="508955"/>
                  </a:lnTo>
                  <a:lnTo>
                    <a:pt x="22644" y="514016"/>
                  </a:lnTo>
                  <a:lnTo>
                    <a:pt x="22528" y="519076"/>
                  </a:lnTo>
                  <a:lnTo>
                    <a:pt x="22413" y="524137"/>
                  </a:lnTo>
                  <a:lnTo>
                    <a:pt x="22306" y="529301"/>
                  </a:lnTo>
                  <a:lnTo>
                    <a:pt x="22204" y="534465"/>
                  </a:lnTo>
                  <a:lnTo>
                    <a:pt x="22102" y="539732"/>
                  </a:lnTo>
                  <a:lnTo>
                    <a:pt x="22009" y="544896"/>
                  </a:lnTo>
                  <a:lnTo>
                    <a:pt x="21916" y="550163"/>
                  </a:lnTo>
                  <a:lnTo>
                    <a:pt x="21827" y="555430"/>
                  </a:lnTo>
                  <a:lnTo>
                    <a:pt x="21743" y="560801"/>
                  </a:lnTo>
                  <a:lnTo>
                    <a:pt x="21663" y="566171"/>
                  </a:lnTo>
                  <a:lnTo>
                    <a:pt x="21583" y="571542"/>
                  </a:lnTo>
                  <a:lnTo>
                    <a:pt x="21507" y="576912"/>
                  </a:lnTo>
                  <a:lnTo>
                    <a:pt x="21436" y="582282"/>
                  </a:lnTo>
                  <a:lnTo>
                    <a:pt x="21365" y="587756"/>
                  </a:lnTo>
                  <a:lnTo>
                    <a:pt x="21299" y="593230"/>
                  </a:lnTo>
                  <a:lnTo>
                    <a:pt x="21236" y="598704"/>
                  </a:lnTo>
                  <a:lnTo>
                    <a:pt x="21117" y="609754"/>
                  </a:lnTo>
                  <a:lnTo>
                    <a:pt x="21006" y="620908"/>
                  </a:lnTo>
                  <a:lnTo>
                    <a:pt x="20899" y="632166"/>
                  </a:lnTo>
                  <a:lnTo>
                    <a:pt x="20806" y="643423"/>
                  </a:lnTo>
                  <a:lnTo>
                    <a:pt x="20713" y="654887"/>
                  </a:lnTo>
                  <a:lnTo>
                    <a:pt x="20628" y="666247"/>
                  </a:lnTo>
                  <a:lnTo>
                    <a:pt x="20548" y="677815"/>
                  </a:lnTo>
                  <a:lnTo>
                    <a:pt x="20469" y="689382"/>
                  </a:lnTo>
                  <a:lnTo>
                    <a:pt x="20313" y="712619"/>
                  </a:lnTo>
                  <a:lnTo>
                    <a:pt x="20193" y="731003"/>
                  </a:lnTo>
                  <a:lnTo>
                    <a:pt x="20069" y="749386"/>
                  </a:lnTo>
                  <a:lnTo>
                    <a:pt x="20002" y="758681"/>
                  </a:lnTo>
                  <a:lnTo>
                    <a:pt x="19931" y="767873"/>
                  </a:lnTo>
                  <a:lnTo>
                    <a:pt x="19860" y="777168"/>
                  </a:lnTo>
                  <a:lnTo>
                    <a:pt x="19785" y="786360"/>
                  </a:lnTo>
                  <a:lnTo>
                    <a:pt x="19705" y="795655"/>
                  </a:lnTo>
                  <a:lnTo>
                    <a:pt x="19625" y="804847"/>
                  </a:lnTo>
                  <a:lnTo>
                    <a:pt x="19536" y="814142"/>
                  </a:lnTo>
                  <a:lnTo>
                    <a:pt x="19439" y="823437"/>
                  </a:lnTo>
                  <a:lnTo>
                    <a:pt x="19341" y="832628"/>
                  </a:lnTo>
                  <a:lnTo>
                    <a:pt x="19230" y="841820"/>
                  </a:lnTo>
                  <a:lnTo>
                    <a:pt x="19119" y="851115"/>
                  </a:lnTo>
                  <a:lnTo>
                    <a:pt x="18995" y="860307"/>
                  </a:lnTo>
                  <a:lnTo>
                    <a:pt x="18866" y="869499"/>
                  </a:lnTo>
                  <a:lnTo>
                    <a:pt x="18728" y="878690"/>
                  </a:lnTo>
                  <a:lnTo>
                    <a:pt x="18578" y="887779"/>
                  </a:lnTo>
                  <a:lnTo>
                    <a:pt x="18422" y="896971"/>
                  </a:lnTo>
                  <a:lnTo>
                    <a:pt x="18253" y="906059"/>
                  </a:lnTo>
                  <a:lnTo>
                    <a:pt x="18076" y="915148"/>
                  </a:lnTo>
                  <a:lnTo>
                    <a:pt x="17983" y="919692"/>
                  </a:lnTo>
                  <a:lnTo>
                    <a:pt x="17885" y="924236"/>
                  </a:lnTo>
                  <a:lnTo>
                    <a:pt x="17787" y="928677"/>
                  </a:lnTo>
                  <a:lnTo>
                    <a:pt x="17685" y="933221"/>
                  </a:lnTo>
                  <a:lnTo>
                    <a:pt x="17579" y="937766"/>
                  </a:lnTo>
                  <a:lnTo>
                    <a:pt x="17472" y="942206"/>
                  </a:lnTo>
                  <a:lnTo>
                    <a:pt x="17361" y="946647"/>
                  </a:lnTo>
                  <a:lnTo>
                    <a:pt x="17246" y="951192"/>
                  </a:lnTo>
                  <a:lnTo>
                    <a:pt x="17130" y="955633"/>
                  </a:lnTo>
                  <a:lnTo>
                    <a:pt x="17006" y="960074"/>
                  </a:lnTo>
                  <a:lnTo>
                    <a:pt x="16882" y="964515"/>
                  </a:lnTo>
                  <a:lnTo>
                    <a:pt x="16753" y="968955"/>
                  </a:lnTo>
                  <a:lnTo>
                    <a:pt x="16624" y="973396"/>
                  </a:lnTo>
                  <a:lnTo>
                    <a:pt x="16487" y="977837"/>
                  </a:lnTo>
                  <a:lnTo>
                    <a:pt x="16349" y="982175"/>
                  </a:lnTo>
                  <a:lnTo>
                    <a:pt x="16207" y="986616"/>
                  </a:lnTo>
                  <a:lnTo>
                    <a:pt x="16061" y="990954"/>
                  </a:lnTo>
                  <a:lnTo>
                    <a:pt x="15910" y="995291"/>
                  </a:lnTo>
                  <a:lnTo>
                    <a:pt x="15759" y="999732"/>
                  </a:lnTo>
                  <a:lnTo>
                    <a:pt x="15599" y="1004070"/>
                  </a:lnTo>
                  <a:lnTo>
                    <a:pt x="14147" y="1043522"/>
                  </a:lnTo>
                  <a:lnTo>
                    <a:pt x="13459" y="1062422"/>
                  </a:lnTo>
                  <a:lnTo>
                    <a:pt x="12798" y="1080702"/>
                  </a:lnTo>
                  <a:lnTo>
                    <a:pt x="12154" y="1098466"/>
                  </a:lnTo>
                  <a:lnTo>
                    <a:pt x="11537" y="1115817"/>
                  </a:lnTo>
                  <a:lnTo>
                    <a:pt x="10938" y="1132651"/>
                  </a:lnTo>
                  <a:lnTo>
                    <a:pt x="10361" y="1149176"/>
                  </a:lnTo>
                  <a:lnTo>
                    <a:pt x="9806" y="1165390"/>
                  </a:lnTo>
                  <a:lnTo>
                    <a:pt x="9265" y="1181295"/>
                  </a:lnTo>
                  <a:lnTo>
                    <a:pt x="8741" y="1196890"/>
                  </a:lnTo>
                  <a:lnTo>
                    <a:pt x="8235" y="1212279"/>
                  </a:lnTo>
                  <a:lnTo>
                    <a:pt x="7746" y="1227460"/>
                  </a:lnTo>
                  <a:lnTo>
                    <a:pt x="7267" y="1242642"/>
                  </a:lnTo>
                  <a:lnTo>
                    <a:pt x="6805" y="1257618"/>
                  </a:lnTo>
                  <a:lnTo>
                    <a:pt x="6353" y="1272593"/>
                  </a:lnTo>
                  <a:lnTo>
                    <a:pt x="5913" y="1287465"/>
                  </a:lnTo>
                  <a:lnTo>
                    <a:pt x="5483" y="1302440"/>
                  </a:lnTo>
                  <a:lnTo>
                    <a:pt x="5065" y="1317519"/>
                  </a:lnTo>
                  <a:lnTo>
                    <a:pt x="4653" y="1332701"/>
                  </a:lnTo>
                  <a:lnTo>
                    <a:pt x="4249" y="1348089"/>
                  </a:lnTo>
                  <a:lnTo>
                    <a:pt x="3854" y="1363581"/>
                  </a:lnTo>
                  <a:lnTo>
                    <a:pt x="3458" y="1379382"/>
                  </a:lnTo>
                  <a:lnTo>
                    <a:pt x="3072" y="1395390"/>
                  </a:lnTo>
                  <a:lnTo>
                    <a:pt x="2691" y="1411812"/>
                  </a:lnTo>
                  <a:lnTo>
                    <a:pt x="2309" y="1428543"/>
                  </a:lnTo>
                  <a:lnTo>
                    <a:pt x="1927" y="1445687"/>
                  </a:lnTo>
                  <a:lnTo>
                    <a:pt x="1550" y="1463347"/>
                  </a:lnTo>
                  <a:lnTo>
                    <a:pt x="1172" y="1481421"/>
                  </a:lnTo>
                  <a:lnTo>
                    <a:pt x="791" y="1500114"/>
                  </a:lnTo>
                  <a:lnTo>
                    <a:pt x="409" y="1519324"/>
                  </a:lnTo>
                  <a:lnTo>
                    <a:pt x="23" y="1539153"/>
                  </a:lnTo>
                  <a:lnTo>
                    <a:pt x="14" y="1539773"/>
                  </a:lnTo>
                  <a:lnTo>
                    <a:pt x="5" y="1540290"/>
                  </a:lnTo>
                  <a:lnTo>
                    <a:pt x="1" y="1541529"/>
                  </a:lnTo>
                  <a:lnTo>
                    <a:pt x="5" y="1542665"/>
                  </a:lnTo>
                  <a:lnTo>
                    <a:pt x="18" y="1543801"/>
                  </a:lnTo>
                  <a:lnTo>
                    <a:pt x="40" y="1544834"/>
                  </a:lnTo>
                  <a:lnTo>
                    <a:pt x="72" y="1545763"/>
                  </a:lnTo>
                  <a:lnTo>
                    <a:pt x="107" y="1546486"/>
                  </a:lnTo>
                  <a:lnTo>
                    <a:pt x="129" y="1546899"/>
                  </a:lnTo>
                  <a:lnTo>
                    <a:pt x="151" y="1547106"/>
                  </a:lnTo>
                  <a:lnTo>
                    <a:pt x="178" y="1547416"/>
                  </a:lnTo>
                  <a:lnTo>
                    <a:pt x="205" y="1547519"/>
                  </a:lnTo>
                  <a:lnTo>
                    <a:pt x="254" y="1547726"/>
                  </a:lnTo>
                  <a:lnTo>
                    <a:pt x="302" y="1547622"/>
                  </a:lnTo>
                  <a:lnTo>
                    <a:pt x="351" y="1547312"/>
                  </a:lnTo>
                  <a:lnTo>
                    <a:pt x="396" y="1546796"/>
                  </a:lnTo>
                  <a:lnTo>
                    <a:pt x="436" y="1546073"/>
                  </a:lnTo>
                  <a:lnTo>
                    <a:pt x="471" y="1545144"/>
                  </a:lnTo>
                  <a:lnTo>
                    <a:pt x="484" y="1544627"/>
                  </a:lnTo>
                  <a:lnTo>
                    <a:pt x="498" y="1544111"/>
                  </a:lnTo>
                  <a:lnTo>
                    <a:pt x="879" y="1524385"/>
                  </a:lnTo>
                  <a:lnTo>
                    <a:pt x="1261" y="1505278"/>
                  </a:lnTo>
                  <a:lnTo>
                    <a:pt x="1638" y="1486792"/>
                  </a:lnTo>
                  <a:lnTo>
                    <a:pt x="2016" y="1468821"/>
                  </a:lnTo>
                  <a:lnTo>
                    <a:pt x="2393" y="1451264"/>
                  </a:lnTo>
                  <a:lnTo>
                    <a:pt x="2766" y="1434223"/>
                  </a:lnTo>
                  <a:lnTo>
                    <a:pt x="3148" y="1417595"/>
                  </a:lnTo>
                  <a:lnTo>
                    <a:pt x="3529" y="1401277"/>
                  </a:lnTo>
                  <a:lnTo>
                    <a:pt x="3911" y="1385372"/>
                  </a:lnTo>
                  <a:lnTo>
                    <a:pt x="4302" y="1369674"/>
                  </a:lnTo>
                  <a:lnTo>
                    <a:pt x="4697" y="1354183"/>
                  </a:lnTo>
                  <a:lnTo>
                    <a:pt x="5101" y="1339001"/>
                  </a:lnTo>
                  <a:lnTo>
                    <a:pt x="5509" y="1323922"/>
                  </a:lnTo>
                  <a:lnTo>
                    <a:pt x="5927" y="1308947"/>
                  </a:lnTo>
                  <a:lnTo>
                    <a:pt x="6353" y="1294075"/>
                  </a:lnTo>
                  <a:lnTo>
                    <a:pt x="6792" y="1279203"/>
                  </a:lnTo>
                  <a:lnTo>
                    <a:pt x="7240" y="1264331"/>
                  </a:lnTo>
                  <a:lnTo>
                    <a:pt x="7702" y="1249355"/>
                  </a:lnTo>
                  <a:lnTo>
                    <a:pt x="8177" y="1234380"/>
                  </a:lnTo>
                  <a:lnTo>
                    <a:pt x="8665" y="1219198"/>
                  </a:lnTo>
                  <a:lnTo>
                    <a:pt x="9167" y="1203913"/>
                  </a:lnTo>
                  <a:lnTo>
                    <a:pt x="9691" y="1188318"/>
                  </a:lnTo>
                  <a:lnTo>
                    <a:pt x="10228" y="1172516"/>
                  </a:lnTo>
                  <a:lnTo>
                    <a:pt x="10783" y="1156405"/>
                  </a:lnTo>
                  <a:lnTo>
                    <a:pt x="11355" y="1139984"/>
                  </a:lnTo>
                  <a:lnTo>
                    <a:pt x="11950" y="1123150"/>
                  </a:lnTo>
                  <a:lnTo>
                    <a:pt x="12567" y="1105902"/>
                  </a:lnTo>
                  <a:lnTo>
                    <a:pt x="13206" y="1088242"/>
                  </a:lnTo>
                  <a:lnTo>
                    <a:pt x="13863" y="1070065"/>
                  </a:lnTo>
                  <a:lnTo>
                    <a:pt x="14551" y="1051268"/>
                  </a:lnTo>
                  <a:lnTo>
                    <a:pt x="15994" y="1011919"/>
                  </a:lnTo>
                  <a:lnTo>
                    <a:pt x="16158" y="1007478"/>
                  </a:lnTo>
                  <a:lnTo>
                    <a:pt x="16314" y="1002934"/>
                  </a:lnTo>
                  <a:lnTo>
                    <a:pt x="16469" y="998493"/>
                  </a:lnTo>
                  <a:lnTo>
                    <a:pt x="16620" y="993949"/>
                  </a:lnTo>
                  <a:lnTo>
                    <a:pt x="16766" y="989508"/>
                  </a:lnTo>
                  <a:lnTo>
                    <a:pt x="16908" y="984964"/>
                  </a:lnTo>
                  <a:lnTo>
                    <a:pt x="17046" y="980419"/>
                  </a:lnTo>
                  <a:lnTo>
                    <a:pt x="17184" y="975875"/>
                  </a:lnTo>
                  <a:lnTo>
                    <a:pt x="17312" y="971331"/>
                  </a:lnTo>
                  <a:lnTo>
                    <a:pt x="17441" y="966787"/>
                  </a:lnTo>
                  <a:lnTo>
                    <a:pt x="17565" y="962242"/>
                  </a:lnTo>
                  <a:lnTo>
                    <a:pt x="17690" y="957698"/>
                  </a:lnTo>
                  <a:lnTo>
                    <a:pt x="17805" y="953051"/>
                  </a:lnTo>
                  <a:lnTo>
                    <a:pt x="17921" y="948506"/>
                  </a:lnTo>
                  <a:lnTo>
                    <a:pt x="18032" y="943859"/>
                  </a:lnTo>
                  <a:lnTo>
                    <a:pt x="18138" y="939315"/>
                  </a:lnTo>
                  <a:lnTo>
                    <a:pt x="18245" y="934667"/>
                  </a:lnTo>
                  <a:lnTo>
                    <a:pt x="18347" y="930020"/>
                  </a:lnTo>
                  <a:lnTo>
                    <a:pt x="18444" y="925475"/>
                  </a:lnTo>
                  <a:lnTo>
                    <a:pt x="18538" y="920828"/>
                  </a:lnTo>
                  <a:lnTo>
                    <a:pt x="18631" y="916180"/>
                  </a:lnTo>
                  <a:lnTo>
                    <a:pt x="18724" y="911533"/>
                  </a:lnTo>
                  <a:lnTo>
                    <a:pt x="18893" y="902238"/>
                  </a:lnTo>
                  <a:lnTo>
                    <a:pt x="19057" y="892840"/>
                  </a:lnTo>
                  <a:lnTo>
                    <a:pt x="19208" y="883545"/>
                  </a:lnTo>
                  <a:lnTo>
                    <a:pt x="19350" y="874146"/>
                  </a:lnTo>
                  <a:lnTo>
                    <a:pt x="19483" y="864748"/>
                  </a:lnTo>
                  <a:lnTo>
                    <a:pt x="19607" y="855453"/>
                  </a:lnTo>
                  <a:lnTo>
                    <a:pt x="19723" y="846055"/>
                  </a:lnTo>
                  <a:lnTo>
                    <a:pt x="19834" y="836553"/>
                  </a:lnTo>
                  <a:lnTo>
                    <a:pt x="19936" y="827155"/>
                  </a:lnTo>
                  <a:lnTo>
                    <a:pt x="20034" y="817756"/>
                  </a:lnTo>
                  <a:lnTo>
                    <a:pt x="20127" y="808358"/>
                  </a:lnTo>
                  <a:lnTo>
                    <a:pt x="20211" y="798960"/>
                  </a:lnTo>
                  <a:lnTo>
                    <a:pt x="20291" y="789458"/>
                  </a:lnTo>
                  <a:lnTo>
                    <a:pt x="20366" y="780060"/>
                  </a:lnTo>
                  <a:lnTo>
                    <a:pt x="20442" y="770662"/>
                  </a:lnTo>
                  <a:lnTo>
                    <a:pt x="20508" y="761263"/>
                  </a:lnTo>
                  <a:lnTo>
                    <a:pt x="20580" y="751865"/>
                  </a:lnTo>
                  <a:lnTo>
                    <a:pt x="20704" y="733068"/>
                  </a:lnTo>
                  <a:lnTo>
                    <a:pt x="20828" y="714375"/>
                  </a:lnTo>
                  <a:lnTo>
                    <a:pt x="20979" y="691757"/>
                  </a:lnTo>
                  <a:lnTo>
                    <a:pt x="21054" y="680397"/>
                  </a:lnTo>
                  <a:lnTo>
                    <a:pt x="21134" y="669243"/>
                  </a:lnTo>
                  <a:lnTo>
                    <a:pt x="21219" y="658088"/>
                  </a:lnTo>
                  <a:lnTo>
                    <a:pt x="21307" y="646934"/>
                  </a:lnTo>
                  <a:lnTo>
                    <a:pt x="21401" y="635987"/>
                  </a:lnTo>
                  <a:lnTo>
                    <a:pt x="21503" y="624936"/>
                  </a:lnTo>
                  <a:lnTo>
                    <a:pt x="21609" y="614092"/>
                  </a:lnTo>
                  <a:lnTo>
                    <a:pt x="21725" y="603351"/>
                  </a:lnTo>
                  <a:lnTo>
                    <a:pt x="21787" y="597981"/>
                  </a:lnTo>
                  <a:lnTo>
                    <a:pt x="21853" y="592610"/>
                  </a:lnTo>
                  <a:lnTo>
                    <a:pt x="21920" y="587343"/>
                  </a:lnTo>
                  <a:lnTo>
                    <a:pt x="21991" y="582076"/>
                  </a:lnTo>
                  <a:lnTo>
                    <a:pt x="22062" y="576809"/>
                  </a:lnTo>
                  <a:lnTo>
                    <a:pt x="22138" y="571542"/>
                  </a:lnTo>
                  <a:lnTo>
                    <a:pt x="22217" y="566378"/>
                  </a:lnTo>
                  <a:lnTo>
                    <a:pt x="22297" y="561110"/>
                  </a:lnTo>
                  <a:lnTo>
                    <a:pt x="22386" y="556050"/>
                  </a:lnTo>
                  <a:lnTo>
                    <a:pt x="22475" y="550886"/>
                  </a:lnTo>
                  <a:lnTo>
                    <a:pt x="22568" y="545825"/>
                  </a:lnTo>
                  <a:lnTo>
                    <a:pt x="22661" y="540765"/>
                  </a:lnTo>
                  <a:lnTo>
                    <a:pt x="22763" y="535704"/>
                  </a:lnTo>
                  <a:lnTo>
                    <a:pt x="22870" y="530643"/>
                  </a:lnTo>
                  <a:lnTo>
                    <a:pt x="22977" y="525686"/>
                  </a:lnTo>
                  <a:lnTo>
                    <a:pt x="23088" y="520729"/>
                  </a:lnTo>
                  <a:lnTo>
                    <a:pt x="23207" y="515875"/>
                  </a:lnTo>
                  <a:lnTo>
                    <a:pt x="23327" y="511021"/>
                  </a:lnTo>
                  <a:lnTo>
                    <a:pt x="23456" y="506167"/>
                  </a:lnTo>
                  <a:lnTo>
                    <a:pt x="23585" y="501312"/>
                  </a:lnTo>
                  <a:lnTo>
                    <a:pt x="23722" y="496562"/>
                  </a:lnTo>
                  <a:lnTo>
                    <a:pt x="23864" y="491811"/>
                  </a:lnTo>
                  <a:lnTo>
                    <a:pt x="24006" y="487163"/>
                  </a:lnTo>
                  <a:lnTo>
                    <a:pt x="24162" y="482516"/>
                  </a:lnTo>
                  <a:lnTo>
                    <a:pt x="24317" y="477868"/>
                  </a:lnTo>
                  <a:lnTo>
                    <a:pt x="24477" y="473324"/>
                  </a:lnTo>
                  <a:lnTo>
                    <a:pt x="24646" y="468780"/>
                  </a:lnTo>
                  <a:lnTo>
                    <a:pt x="24819" y="464236"/>
                  </a:lnTo>
                  <a:lnTo>
                    <a:pt x="25001" y="459795"/>
                  </a:lnTo>
                  <a:lnTo>
                    <a:pt x="25183" y="455354"/>
                  </a:lnTo>
                  <a:lnTo>
                    <a:pt x="25374" y="451016"/>
                  </a:lnTo>
                  <a:lnTo>
                    <a:pt x="25573" y="446678"/>
                  </a:lnTo>
                  <a:lnTo>
                    <a:pt x="25778" y="442341"/>
                  </a:lnTo>
                  <a:lnTo>
                    <a:pt x="25986" y="438106"/>
                  </a:lnTo>
                  <a:lnTo>
                    <a:pt x="26204" y="433975"/>
                  </a:lnTo>
                  <a:lnTo>
                    <a:pt x="26430" y="429741"/>
                  </a:lnTo>
                  <a:lnTo>
                    <a:pt x="26661" y="425713"/>
                  </a:lnTo>
                  <a:lnTo>
                    <a:pt x="26896" y="421582"/>
                  </a:lnTo>
                  <a:lnTo>
                    <a:pt x="27140" y="417554"/>
                  </a:lnTo>
                  <a:lnTo>
                    <a:pt x="27393" y="413629"/>
                  </a:lnTo>
                  <a:lnTo>
                    <a:pt x="27651" y="409705"/>
                  </a:lnTo>
                  <a:lnTo>
                    <a:pt x="27922" y="405780"/>
                  </a:lnTo>
                  <a:lnTo>
                    <a:pt x="28192" y="401959"/>
                  </a:lnTo>
                  <a:lnTo>
                    <a:pt x="28476" y="398241"/>
                  </a:lnTo>
                  <a:lnTo>
                    <a:pt x="28734" y="394730"/>
                  </a:lnTo>
                  <a:lnTo>
                    <a:pt x="28991" y="391321"/>
                  </a:lnTo>
                  <a:lnTo>
                    <a:pt x="29240" y="387707"/>
                  </a:lnTo>
                  <a:lnTo>
                    <a:pt x="29480" y="384195"/>
                  </a:lnTo>
                  <a:lnTo>
                    <a:pt x="29719" y="380580"/>
                  </a:lnTo>
                  <a:lnTo>
                    <a:pt x="29950" y="376966"/>
                  </a:lnTo>
                  <a:lnTo>
                    <a:pt x="30177" y="373248"/>
                  </a:lnTo>
                  <a:lnTo>
                    <a:pt x="30394" y="369633"/>
                  </a:lnTo>
                  <a:lnTo>
                    <a:pt x="30612" y="365915"/>
                  </a:lnTo>
                  <a:lnTo>
                    <a:pt x="30820" y="362094"/>
                  </a:lnTo>
                  <a:lnTo>
                    <a:pt x="31024" y="358376"/>
                  </a:lnTo>
                  <a:lnTo>
                    <a:pt x="31224" y="354554"/>
                  </a:lnTo>
                  <a:lnTo>
                    <a:pt x="31415" y="350733"/>
                  </a:lnTo>
                  <a:lnTo>
                    <a:pt x="31606" y="346912"/>
                  </a:lnTo>
                  <a:lnTo>
                    <a:pt x="31788" y="343091"/>
                  </a:lnTo>
                  <a:lnTo>
                    <a:pt x="31965" y="339166"/>
                  </a:lnTo>
                  <a:lnTo>
                    <a:pt x="32139" y="335241"/>
                  </a:lnTo>
                  <a:lnTo>
                    <a:pt x="32307" y="331317"/>
                  </a:lnTo>
                  <a:lnTo>
                    <a:pt x="32471" y="327392"/>
                  </a:lnTo>
                  <a:lnTo>
                    <a:pt x="32627" y="323364"/>
                  </a:lnTo>
                  <a:lnTo>
                    <a:pt x="32782" y="319440"/>
                  </a:lnTo>
                  <a:lnTo>
                    <a:pt x="32933" y="315412"/>
                  </a:lnTo>
                  <a:lnTo>
                    <a:pt x="33075" y="311384"/>
                  </a:lnTo>
                  <a:lnTo>
                    <a:pt x="33217" y="307356"/>
                  </a:lnTo>
                  <a:lnTo>
                    <a:pt x="33350" y="303328"/>
                  </a:lnTo>
                  <a:lnTo>
                    <a:pt x="33484" y="299301"/>
                  </a:lnTo>
                  <a:lnTo>
                    <a:pt x="33608" y="295273"/>
                  </a:lnTo>
                  <a:lnTo>
                    <a:pt x="33732" y="291245"/>
                  </a:lnTo>
                  <a:lnTo>
                    <a:pt x="33852" y="287114"/>
                  </a:lnTo>
                  <a:lnTo>
                    <a:pt x="33963" y="283086"/>
                  </a:lnTo>
                  <a:lnTo>
                    <a:pt x="34074" y="278955"/>
                  </a:lnTo>
                  <a:lnTo>
                    <a:pt x="34180" y="274824"/>
                  </a:lnTo>
                  <a:lnTo>
                    <a:pt x="34283" y="270796"/>
                  </a:lnTo>
                  <a:lnTo>
                    <a:pt x="34380" y="266665"/>
                  </a:lnTo>
                  <a:lnTo>
                    <a:pt x="34473" y="262534"/>
                  </a:lnTo>
                  <a:lnTo>
                    <a:pt x="34562" y="258403"/>
                  </a:lnTo>
                  <a:lnTo>
                    <a:pt x="34651" y="254271"/>
                  </a:lnTo>
                  <a:lnTo>
                    <a:pt x="34731" y="250244"/>
                  </a:lnTo>
                  <a:lnTo>
                    <a:pt x="34811" y="246112"/>
                  </a:lnTo>
                  <a:lnTo>
                    <a:pt x="34886" y="241981"/>
                  </a:lnTo>
                  <a:lnTo>
                    <a:pt x="34957" y="237850"/>
                  </a:lnTo>
                  <a:lnTo>
                    <a:pt x="35028" y="233822"/>
                  </a:lnTo>
                  <a:lnTo>
                    <a:pt x="35090" y="229691"/>
                  </a:lnTo>
                  <a:lnTo>
                    <a:pt x="35153" y="225560"/>
                  </a:lnTo>
                  <a:lnTo>
                    <a:pt x="35210" y="221532"/>
                  </a:lnTo>
                  <a:lnTo>
                    <a:pt x="35268" y="217401"/>
                  </a:lnTo>
                  <a:lnTo>
                    <a:pt x="35317" y="213373"/>
                  </a:lnTo>
                  <a:lnTo>
                    <a:pt x="35366" y="209345"/>
                  </a:lnTo>
                  <a:lnTo>
                    <a:pt x="35414" y="205318"/>
                  </a:lnTo>
                  <a:lnTo>
                    <a:pt x="35454" y="201290"/>
                  </a:lnTo>
                  <a:lnTo>
                    <a:pt x="35494" y="197262"/>
                  </a:lnTo>
                  <a:lnTo>
                    <a:pt x="35534" y="193234"/>
                  </a:lnTo>
                  <a:lnTo>
                    <a:pt x="35601" y="185282"/>
                  </a:lnTo>
                  <a:lnTo>
                    <a:pt x="35654" y="177329"/>
                  </a:lnTo>
                  <a:lnTo>
                    <a:pt x="35699" y="169480"/>
                  </a:lnTo>
                  <a:lnTo>
                    <a:pt x="35734" y="161838"/>
                  </a:lnTo>
                  <a:lnTo>
                    <a:pt x="35761" y="154092"/>
                  </a:lnTo>
                  <a:lnTo>
                    <a:pt x="35778" y="146552"/>
                  </a:lnTo>
                  <a:lnTo>
                    <a:pt x="35787" y="139116"/>
                  </a:lnTo>
                  <a:lnTo>
                    <a:pt x="35787" y="131784"/>
                  </a:lnTo>
                  <a:lnTo>
                    <a:pt x="35783" y="124554"/>
                  </a:lnTo>
                  <a:lnTo>
                    <a:pt x="35770" y="117531"/>
                  </a:lnTo>
                  <a:lnTo>
                    <a:pt x="35752" y="110508"/>
                  </a:lnTo>
                  <a:lnTo>
                    <a:pt x="35725" y="103795"/>
                  </a:lnTo>
                  <a:lnTo>
                    <a:pt x="35694" y="97082"/>
                  </a:lnTo>
                  <a:lnTo>
                    <a:pt x="35659" y="90576"/>
                  </a:lnTo>
                  <a:lnTo>
                    <a:pt x="35619" y="84276"/>
                  </a:lnTo>
                  <a:lnTo>
                    <a:pt x="35579" y="78182"/>
                  </a:lnTo>
                  <a:lnTo>
                    <a:pt x="35530" y="72192"/>
                  </a:lnTo>
                  <a:lnTo>
                    <a:pt x="35481" y="66409"/>
                  </a:lnTo>
                  <a:lnTo>
                    <a:pt x="35428" y="60832"/>
                  </a:lnTo>
                  <a:lnTo>
                    <a:pt x="35375" y="55461"/>
                  </a:lnTo>
                  <a:lnTo>
                    <a:pt x="35317" y="50297"/>
                  </a:lnTo>
                  <a:lnTo>
                    <a:pt x="35264" y="45443"/>
                  </a:lnTo>
                  <a:lnTo>
                    <a:pt x="35206" y="40692"/>
                  </a:lnTo>
                  <a:lnTo>
                    <a:pt x="35148" y="36251"/>
                  </a:lnTo>
                  <a:lnTo>
                    <a:pt x="35037" y="28093"/>
                  </a:lnTo>
                  <a:lnTo>
                    <a:pt x="34931" y="20966"/>
                  </a:lnTo>
                  <a:lnTo>
                    <a:pt x="34833" y="14976"/>
                  </a:lnTo>
                  <a:lnTo>
                    <a:pt x="34749" y="10122"/>
                  </a:lnTo>
                  <a:lnTo>
                    <a:pt x="34687" y="6611"/>
                  </a:lnTo>
                  <a:lnTo>
                    <a:pt x="34620" y="3306"/>
                  </a:lnTo>
                  <a:lnTo>
                    <a:pt x="34602" y="2583"/>
                  </a:lnTo>
                  <a:lnTo>
                    <a:pt x="34580" y="1963"/>
                  </a:lnTo>
                  <a:lnTo>
                    <a:pt x="34553" y="1344"/>
                  </a:lnTo>
                  <a:lnTo>
                    <a:pt x="34522" y="827"/>
                  </a:lnTo>
                  <a:lnTo>
                    <a:pt x="34491" y="517"/>
                  </a:lnTo>
                  <a:lnTo>
                    <a:pt x="34460" y="207"/>
                  </a:lnTo>
                  <a:lnTo>
                    <a:pt x="34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rot="10800000">
              <a:off x="6748997" y="1955540"/>
              <a:ext cx="412559" cy="207444"/>
            </a:xfrm>
            <a:custGeom>
              <a:avLst/>
              <a:gdLst/>
              <a:ahLst/>
              <a:cxnLst/>
              <a:rect l="l" t="t" r="r" b="b"/>
              <a:pathLst>
                <a:path w="26408" h="293207" extrusionOk="0">
                  <a:moveTo>
                    <a:pt x="26407" y="0"/>
                  </a:moveTo>
                  <a:lnTo>
                    <a:pt x="26021" y="310"/>
                  </a:lnTo>
                  <a:lnTo>
                    <a:pt x="24965" y="1239"/>
                  </a:lnTo>
                  <a:lnTo>
                    <a:pt x="24237" y="1962"/>
                  </a:lnTo>
                  <a:lnTo>
                    <a:pt x="23398" y="2789"/>
                  </a:lnTo>
                  <a:lnTo>
                    <a:pt x="22474" y="3821"/>
                  </a:lnTo>
                  <a:lnTo>
                    <a:pt x="21476" y="5061"/>
                  </a:lnTo>
                  <a:lnTo>
                    <a:pt x="20433" y="6507"/>
                  </a:lnTo>
                  <a:lnTo>
                    <a:pt x="19354" y="8056"/>
                  </a:lnTo>
                  <a:lnTo>
                    <a:pt x="18271" y="9812"/>
                  </a:lnTo>
                  <a:lnTo>
                    <a:pt x="17192" y="11774"/>
                  </a:lnTo>
                  <a:lnTo>
                    <a:pt x="16659" y="12910"/>
                  </a:lnTo>
                  <a:lnTo>
                    <a:pt x="16140" y="13943"/>
                  </a:lnTo>
                  <a:lnTo>
                    <a:pt x="15634" y="15182"/>
                  </a:lnTo>
                  <a:lnTo>
                    <a:pt x="15141" y="16318"/>
                  </a:lnTo>
                  <a:lnTo>
                    <a:pt x="14662" y="17661"/>
                  </a:lnTo>
                  <a:lnTo>
                    <a:pt x="14205" y="18900"/>
                  </a:lnTo>
                  <a:lnTo>
                    <a:pt x="13770" y="20346"/>
                  </a:lnTo>
                  <a:lnTo>
                    <a:pt x="13357" y="21792"/>
                  </a:lnTo>
                  <a:lnTo>
                    <a:pt x="13153" y="22515"/>
                  </a:lnTo>
                  <a:lnTo>
                    <a:pt x="12940" y="23548"/>
                  </a:lnTo>
                  <a:lnTo>
                    <a:pt x="12722" y="24684"/>
                  </a:lnTo>
                  <a:lnTo>
                    <a:pt x="12496" y="26026"/>
                  </a:lnTo>
                  <a:lnTo>
                    <a:pt x="12260" y="27472"/>
                  </a:lnTo>
                  <a:lnTo>
                    <a:pt x="12021" y="29125"/>
                  </a:lnTo>
                  <a:lnTo>
                    <a:pt x="11772" y="30880"/>
                  </a:lnTo>
                  <a:lnTo>
                    <a:pt x="11519" y="32843"/>
                  </a:lnTo>
                  <a:lnTo>
                    <a:pt x="11262" y="34908"/>
                  </a:lnTo>
                  <a:lnTo>
                    <a:pt x="10995" y="37077"/>
                  </a:lnTo>
                  <a:lnTo>
                    <a:pt x="10729" y="39452"/>
                  </a:lnTo>
                  <a:lnTo>
                    <a:pt x="10454" y="41931"/>
                  </a:lnTo>
                  <a:lnTo>
                    <a:pt x="10179" y="44513"/>
                  </a:lnTo>
                  <a:lnTo>
                    <a:pt x="9899" y="47198"/>
                  </a:lnTo>
                  <a:lnTo>
                    <a:pt x="9615" y="50090"/>
                  </a:lnTo>
                  <a:lnTo>
                    <a:pt x="9326" y="53085"/>
                  </a:lnTo>
                  <a:lnTo>
                    <a:pt x="9038" y="56183"/>
                  </a:lnTo>
                  <a:lnTo>
                    <a:pt x="8749" y="59385"/>
                  </a:lnTo>
                  <a:lnTo>
                    <a:pt x="8456" y="62690"/>
                  </a:lnTo>
                  <a:lnTo>
                    <a:pt x="8163" y="66098"/>
                  </a:lnTo>
                  <a:lnTo>
                    <a:pt x="7870" y="69506"/>
                  </a:lnTo>
                  <a:lnTo>
                    <a:pt x="7577" y="73121"/>
                  </a:lnTo>
                  <a:lnTo>
                    <a:pt x="7280" y="76839"/>
                  </a:lnTo>
                  <a:lnTo>
                    <a:pt x="6987" y="80557"/>
                  </a:lnTo>
                  <a:lnTo>
                    <a:pt x="6694" y="84482"/>
                  </a:lnTo>
                  <a:lnTo>
                    <a:pt x="6401" y="88406"/>
                  </a:lnTo>
                  <a:lnTo>
                    <a:pt x="6112" y="92434"/>
                  </a:lnTo>
                  <a:lnTo>
                    <a:pt x="5824" y="96462"/>
                  </a:lnTo>
                  <a:lnTo>
                    <a:pt x="5535" y="100593"/>
                  </a:lnTo>
                  <a:lnTo>
                    <a:pt x="5256" y="104827"/>
                  </a:lnTo>
                  <a:lnTo>
                    <a:pt x="4976" y="109165"/>
                  </a:lnTo>
                  <a:lnTo>
                    <a:pt x="4696" y="113503"/>
                  </a:lnTo>
                  <a:lnTo>
                    <a:pt x="4426" y="117840"/>
                  </a:lnTo>
                  <a:lnTo>
                    <a:pt x="4155" y="122281"/>
                  </a:lnTo>
                  <a:lnTo>
                    <a:pt x="3893" y="126722"/>
                  </a:lnTo>
                  <a:lnTo>
                    <a:pt x="3636" y="131267"/>
                  </a:lnTo>
                  <a:lnTo>
                    <a:pt x="3383" y="135811"/>
                  </a:lnTo>
                  <a:lnTo>
                    <a:pt x="3134" y="140458"/>
                  </a:lnTo>
                  <a:lnTo>
                    <a:pt x="2894" y="145003"/>
                  </a:lnTo>
                  <a:lnTo>
                    <a:pt x="2663" y="149650"/>
                  </a:lnTo>
                  <a:lnTo>
                    <a:pt x="2437" y="154401"/>
                  </a:lnTo>
                  <a:lnTo>
                    <a:pt x="2215" y="159048"/>
                  </a:lnTo>
                  <a:lnTo>
                    <a:pt x="2006" y="163799"/>
                  </a:lnTo>
                  <a:lnTo>
                    <a:pt x="1802" y="168447"/>
                  </a:lnTo>
                  <a:lnTo>
                    <a:pt x="1607" y="173197"/>
                  </a:lnTo>
                  <a:lnTo>
                    <a:pt x="1420" y="177948"/>
                  </a:lnTo>
                  <a:lnTo>
                    <a:pt x="1247" y="182699"/>
                  </a:lnTo>
                  <a:lnTo>
                    <a:pt x="1079" y="187346"/>
                  </a:lnTo>
                  <a:lnTo>
                    <a:pt x="923" y="192097"/>
                  </a:lnTo>
                  <a:lnTo>
                    <a:pt x="781" y="196848"/>
                  </a:lnTo>
                  <a:lnTo>
                    <a:pt x="648" y="201496"/>
                  </a:lnTo>
                  <a:lnTo>
                    <a:pt x="524" y="206143"/>
                  </a:lnTo>
                  <a:lnTo>
                    <a:pt x="413" y="210791"/>
                  </a:lnTo>
                  <a:lnTo>
                    <a:pt x="315" y="215438"/>
                  </a:lnTo>
                  <a:lnTo>
                    <a:pt x="271" y="217710"/>
                  </a:lnTo>
                  <a:lnTo>
                    <a:pt x="231" y="219982"/>
                  </a:lnTo>
                  <a:lnTo>
                    <a:pt x="191" y="222358"/>
                  </a:lnTo>
                  <a:lnTo>
                    <a:pt x="155" y="224630"/>
                  </a:lnTo>
                  <a:lnTo>
                    <a:pt x="124" y="226799"/>
                  </a:lnTo>
                  <a:lnTo>
                    <a:pt x="98" y="229071"/>
                  </a:lnTo>
                  <a:lnTo>
                    <a:pt x="71" y="231343"/>
                  </a:lnTo>
                  <a:lnTo>
                    <a:pt x="53" y="233615"/>
                  </a:lnTo>
                  <a:lnTo>
                    <a:pt x="36" y="235784"/>
                  </a:lnTo>
                  <a:lnTo>
                    <a:pt x="22" y="238056"/>
                  </a:lnTo>
                  <a:lnTo>
                    <a:pt x="9" y="240225"/>
                  </a:lnTo>
                  <a:lnTo>
                    <a:pt x="4" y="242394"/>
                  </a:lnTo>
                  <a:lnTo>
                    <a:pt x="0" y="244563"/>
                  </a:lnTo>
                  <a:lnTo>
                    <a:pt x="4" y="246731"/>
                  </a:lnTo>
                  <a:lnTo>
                    <a:pt x="9" y="248900"/>
                  </a:lnTo>
                  <a:lnTo>
                    <a:pt x="18" y="250966"/>
                  </a:lnTo>
                  <a:lnTo>
                    <a:pt x="31" y="253135"/>
                  </a:lnTo>
                  <a:lnTo>
                    <a:pt x="44" y="255200"/>
                  </a:lnTo>
                  <a:lnTo>
                    <a:pt x="67" y="257266"/>
                  </a:lnTo>
                  <a:lnTo>
                    <a:pt x="93" y="259331"/>
                  </a:lnTo>
                  <a:lnTo>
                    <a:pt x="147" y="263359"/>
                  </a:lnTo>
                  <a:lnTo>
                    <a:pt x="213" y="267077"/>
                  </a:lnTo>
                  <a:lnTo>
                    <a:pt x="280" y="270485"/>
                  </a:lnTo>
                  <a:lnTo>
                    <a:pt x="355" y="273584"/>
                  </a:lnTo>
                  <a:lnTo>
                    <a:pt x="395" y="275133"/>
                  </a:lnTo>
                  <a:lnTo>
                    <a:pt x="435" y="276475"/>
                  </a:lnTo>
                  <a:lnTo>
                    <a:pt x="479" y="277818"/>
                  </a:lnTo>
                  <a:lnTo>
                    <a:pt x="519" y="279161"/>
                  </a:lnTo>
                  <a:lnTo>
                    <a:pt x="568" y="280400"/>
                  </a:lnTo>
                  <a:lnTo>
                    <a:pt x="613" y="281536"/>
                  </a:lnTo>
                  <a:lnTo>
                    <a:pt x="661" y="282672"/>
                  </a:lnTo>
                  <a:lnTo>
                    <a:pt x="710" y="283705"/>
                  </a:lnTo>
                  <a:lnTo>
                    <a:pt x="764" y="284738"/>
                  </a:lnTo>
                  <a:lnTo>
                    <a:pt x="817" y="285667"/>
                  </a:lnTo>
                  <a:lnTo>
                    <a:pt x="870" y="286493"/>
                  </a:lnTo>
                  <a:lnTo>
                    <a:pt x="923" y="287320"/>
                  </a:lnTo>
                  <a:lnTo>
                    <a:pt x="981" y="288043"/>
                  </a:lnTo>
                  <a:lnTo>
                    <a:pt x="1039" y="288766"/>
                  </a:lnTo>
                  <a:lnTo>
                    <a:pt x="1096" y="289385"/>
                  </a:lnTo>
                  <a:lnTo>
                    <a:pt x="1159" y="290005"/>
                  </a:lnTo>
                  <a:lnTo>
                    <a:pt x="1283" y="291038"/>
                  </a:lnTo>
                  <a:lnTo>
                    <a:pt x="1416" y="291864"/>
                  </a:lnTo>
                  <a:lnTo>
                    <a:pt x="1554" y="292484"/>
                  </a:lnTo>
                  <a:lnTo>
                    <a:pt x="1696" y="292897"/>
                  </a:lnTo>
                  <a:lnTo>
                    <a:pt x="1842" y="293206"/>
                  </a:lnTo>
                  <a:lnTo>
                    <a:pt x="1998" y="293206"/>
                  </a:lnTo>
                  <a:lnTo>
                    <a:pt x="2153" y="293103"/>
                  </a:lnTo>
                  <a:lnTo>
                    <a:pt x="2317" y="292793"/>
                  </a:lnTo>
                  <a:lnTo>
                    <a:pt x="2486" y="292380"/>
                  </a:lnTo>
                  <a:lnTo>
                    <a:pt x="2659" y="291657"/>
                  </a:lnTo>
                  <a:lnTo>
                    <a:pt x="2841" y="290934"/>
                  </a:lnTo>
                  <a:lnTo>
                    <a:pt x="3023" y="290005"/>
                  </a:lnTo>
                  <a:lnTo>
                    <a:pt x="3214" y="288972"/>
                  </a:lnTo>
                  <a:lnTo>
                    <a:pt x="3409" y="287733"/>
                  </a:lnTo>
                  <a:lnTo>
                    <a:pt x="3609" y="286390"/>
                  </a:lnTo>
                  <a:lnTo>
                    <a:pt x="3813" y="284944"/>
                  </a:lnTo>
                  <a:lnTo>
                    <a:pt x="4022" y="283292"/>
                  </a:lnTo>
                  <a:lnTo>
                    <a:pt x="4235" y="281639"/>
                  </a:lnTo>
                  <a:lnTo>
                    <a:pt x="4679" y="277921"/>
                  </a:lnTo>
                  <a:lnTo>
                    <a:pt x="5145" y="273790"/>
                  </a:lnTo>
                  <a:lnTo>
                    <a:pt x="5624" y="269349"/>
                  </a:lnTo>
                  <a:lnTo>
                    <a:pt x="6126" y="264598"/>
                  </a:lnTo>
                  <a:lnTo>
                    <a:pt x="6645" y="259538"/>
                  </a:lnTo>
                  <a:lnTo>
                    <a:pt x="7737" y="249003"/>
                  </a:lnTo>
                  <a:lnTo>
                    <a:pt x="8310" y="243530"/>
                  </a:lnTo>
                  <a:lnTo>
                    <a:pt x="8900" y="238056"/>
                  </a:lnTo>
                  <a:lnTo>
                    <a:pt x="9508" y="232479"/>
                  </a:lnTo>
                  <a:lnTo>
                    <a:pt x="10130" y="227005"/>
                  </a:lnTo>
                  <a:lnTo>
                    <a:pt x="10773" y="221532"/>
                  </a:lnTo>
                  <a:lnTo>
                    <a:pt x="11097" y="218846"/>
                  </a:lnTo>
                  <a:lnTo>
                    <a:pt x="11430" y="216264"/>
                  </a:lnTo>
                  <a:lnTo>
                    <a:pt x="11763" y="213682"/>
                  </a:lnTo>
                  <a:lnTo>
                    <a:pt x="12101" y="211100"/>
                  </a:lnTo>
                  <a:lnTo>
                    <a:pt x="12442" y="208622"/>
                  </a:lnTo>
                  <a:lnTo>
                    <a:pt x="12789" y="206143"/>
                  </a:lnTo>
                  <a:lnTo>
                    <a:pt x="13139" y="203871"/>
                  </a:lnTo>
                  <a:lnTo>
                    <a:pt x="13490" y="201496"/>
                  </a:lnTo>
                  <a:lnTo>
                    <a:pt x="13850" y="199327"/>
                  </a:lnTo>
                  <a:lnTo>
                    <a:pt x="14209" y="197158"/>
                  </a:lnTo>
                  <a:lnTo>
                    <a:pt x="14569" y="194989"/>
                  </a:lnTo>
                  <a:lnTo>
                    <a:pt x="14924" y="192717"/>
                  </a:lnTo>
                  <a:lnTo>
                    <a:pt x="15274" y="190238"/>
                  </a:lnTo>
                  <a:lnTo>
                    <a:pt x="15621" y="187656"/>
                  </a:lnTo>
                  <a:lnTo>
                    <a:pt x="15963" y="184868"/>
                  </a:lnTo>
                  <a:lnTo>
                    <a:pt x="16295" y="182079"/>
                  </a:lnTo>
                  <a:lnTo>
                    <a:pt x="16628" y="179084"/>
                  </a:lnTo>
                  <a:lnTo>
                    <a:pt x="16952" y="175883"/>
                  </a:lnTo>
                  <a:lnTo>
                    <a:pt x="17276" y="172681"/>
                  </a:lnTo>
                  <a:lnTo>
                    <a:pt x="17592" y="169376"/>
                  </a:lnTo>
                  <a:lnTo>
                    <a:pt x="17902" y="165968"/>
                  </a:lnTo>
                  <a:lnTo>
                    <a:pt x="18209" y="162456"/>
                  </a:lnTo>
                  <a:lnTo>
                    <a:pt x="18506" y="158842"/>
                  </a:lnTo>
                  <a:lnTo>
                    <a:pt x="18803" y="155124"/>
                  </a:lnTo>
                  <a:lnTo>
                    <a:pt x="19092" y="151406"/>
                  </a:lnTo>
                  <a:lnTo>
                    <a:pt x="19381" y="147584"/>
                  </a:lnTo>
                  <a:lnTo>
                    <a:pt x="19660" y="143660"/>
                  </a:lnTo>
                  <a:lnTo>
                    <a:pt x="19931" y="139735"/>
                  </a:lnTo>
                  <a:lnTo>
                    <a:pt x="20202" y="135811"/>
                  </a:lnTo>
                  <a:lnTo>
                    <a:pt x="20468" y="131680"/>
                  </a:lnTo>
                  <a:lnTo>
                    <a:pt x="20726" y="127652"/>
                  </a:lnTo>
                  <a:lnTo>
                    <a:pt x="20979" y="123521"/>
                  </a:lnTo>
                  <a:lnTo>
                    <a:pt x="21227" y="119390"/>
                  </a:lnTo>
                  <a:lnTo>
                    <a:pt x="21467" y="115258"/>
                  </a:lnTo>
                  <a:lnTo>
                    <a:pt x="21707" y="111024"/>
                  </a:lnTo>
                  <a:lnTo>
                    <a:pt x="21937" y="106893"/>
                  </a:lnTo>
                  <a:lnTo>
                    <a:pt x="22164" y="102659"/>
                  </a:lnTo>
                  <a:lnTo>
                    <a:pt x="22381" y="98527"/>
                  </a:lnTo>
                  <a:lnTo>
                    <a:pt x="22599" y="94293"/>
                  </a:lnTo>
                  <a:lnTo>
                    <a:pt x="22807" y="90162"/>
                  </a:lnTo>
                  <a:lnTo>
                    <a:pt x="23012" y="86031"/>
                  </a:lnTo>
                  <a:lnTo>
                    <a:pt x="23211" y="81900"/>
                  </a:lnTo>
                  <a:lnTo>
                    <a:pt x="23402" y="77769"/>
                  </a:lnTo>
                  <a:lnTo>
                    <a:pt x="23589" y="73741"/>
                  </a:lnTo>
                  <a:lnTo>
                    <a:pt x="23944" y="65788"/>
                  </a:lnTo>
                  <a:lnTo>
                    <a:pt x="24277" y="58146"/>
                  </a:lnTo>
                  <a:lnTo>
                    <a:pt x="24587" y="50606"/>
                  </a:lnTo>
                  <a:lnTo>
                    <a:pt x="24876" y="43480"/>
                  </a:lnTo>
                  <a:lnTo>
                    <a:pt x="25138" y="36767"/>
                  </a:lnTo>
                  <a:lnTo>
                    <a:pt x="25373" y="30467"/>
                  </a:lnTo>
                  <a:lnTo>
                    <a:pt x="25591" y="24580"/>
                  </a:lnTo>
                  <a:lnTo>
                    <a:pt x="25777" y="19210"/>
                  </a:lnTo>
                  <a:lnTo>
                    <a:pt x="25946" y="14356"/>
                  </a:lnTo>
                  <a:lnTo>
                    <a:pt x="26083" y="10225"/>
                  </a:lnTo>
                  <a:lnTo>
                    <a:pt x="26199" y="6610"/>
                  </a:lnTo>
                  <a:lnTo>
                    <a:pt x="26354" y="1756"/>
                  </a:lnTo>
                  <a:lnTo>
                    <a:pt x="26407" y="0"/>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rot="10800000">
              <a:off x="6542002" y="2191513"/>
              <a:ext cx="423870" cy="179824"/>
            </a:xfrm>
            <a:custGeom>
              <a:avLst/>
              <a:gdLst/>
              <a:ahLst/>
              <a:cxnLst/>
              <a:rect l="l" t="t" r="r" b="b"/>
              <a:pathLst>
                <a:path w="27132" h="254168" extrusionOk="0">
                  <a:moveTo>
                    <a:pt x="18986" y="1"/>
                  </a:moveTo>
                  <a:lnTo>
                    <a:pt x="17903" y="104"/>
                  </a:lnTo>
                  <a:lnTo>
                    <a:pt x="17370" y="207"/>
                  </a:lnTo>
                  <a:lnTo>
                    <a:pt x="16851" y="414"/>
                  </a:lnTo>
                  <a:lnTo>
                    <a:pt x="16341" y="724"/>
                  </a:lnTo>
                  <a:lnTo>
                    <a:pt x="15843" y="1034"/>
                  </a:lnTo>
                  <a:lnTo>
                    <a:pt x="15364" y="1447"/>
                  </a:lnTo>
                  <a:lnTo>
                    <a:pt x="14902" y="1963"/>
                  </a:lnTo>
                  <a:lnTo>
                    <a:pt x="14463" y="2583"/>
                  </a:lnTo>
                  <a:lnTo>
                    <a:pt x="14046" y="3306"/>
                  </a:lnTo>
                  <a:lnTo>
                    <a:pt x="13841" y="3719"/>
                  </a:lnTo>
                  <a:lnTo>
                    <a:pt x="13628" y="4339"/>
                  </a:lnTo>
                  <a:lnTo>
                    <a:pt x="13406" y="5062"/>
                  </a:lnTo>
                  <a:lnTo>
                    <a:pt x="13176" y="5991"/>
                  </a:lnTo>
                  <a:lnTo>
                    <a:pt x="12936" y="7024"/>
                  </a:lnTo>
                  <a:lnTo>
                    <a:pt x="12692" y="8263"/>
                  </a:lnTo>
                  <a:lnTo>
                    <a:pt x="12439" y="9606"/>
                  </a:lnTo>
                  <a:lnTo>
                    <a:pt x="12177" y="11052"/>
                  </a:lnTo>
                  <a:lnTo>
                    <a:pt x="11915" y="12704"/>
                  </a:lnTo>
                  <a:lnTo>
                    <a:pt x="11644" y="14460"/>
                  </a:lnTo>
                  <a:lnTo>
                    <a:pt x="11369" y="16319"/>
                  </a:lnTo>
                  <a:lnTo>
                    <a:pt x="11089" y="18281"/>
                  </a:lnTo>
                  <a:lnTo>
                    <a:pt x="10805" y="20450"/>
                  </a:lnTo>
                  <a:lnTo>
                    <a:pt x="10517" y="22619"/>
                  </a:lnTo>
                  <a:lnTo>
                    <a:pt x="10224" y="24994"/>
                  </a:lnTo>
                  <a:lnTo>
                    <a:pt x="9926" y="27473"/>
                  </a:lnTo>
                  <a:lnTo>
                    <a:pt x="9629" y="30055"/>
                  </a:lnTo>
                  <a:lnTo>
                    <a:pt x="9331" y="32740"/>
                  </a:lnTo>
                  <a:lnTo>
                    <a:pt x="9030" y="35425"/>
                  </a:lnTo>
                  <a:lnTo>
                    <a:pt x="8723" y="38317"/>
                  </a:lnTo>
                  <a:lnTo>
                    <a:pt x="8421" y="41312"/>
                  </a:lnTo>
                  <a:lnTo>
                    <a:pt x="8115" y="44410"/>
                  </a:lnTo>
                  <a:lnTo>
                    <a:pt x="7809" y="47509"/>
                  </a:lnTo>
                  <a:lnTo>
                    <a:pt x="7507" y="50814"/>
                  </a:lnTo>
                  <a:lnTo>
                    <a:pt x="7201" y="54119"/>
                  </a:lnTo>
                  <a:lnTo>
                    <a:pt x="6894" y="57527"/>
                  </a:lnTo>
                  <a:lnTo>
                    <a:pt x="6593" y="61038"/>
                  </a:lnTo>
                  <a:lnTo>
                    <a:pt x="6295" y="64550"/>
                  </a:lnTo>
                  <a:lnTo>
                    <a:pt x="5993" y="68268"/>
                  </a:lnTo>
                  <a:lnTo>
                    <a:pt x="5700" y="71882"/>
                  </a:lnTo>
                  <a:lnTo>
                    <a:pt x="5407" y="75704"/>
                  </a:lnTo>
                  <a:lnTo>
                    <a:pt x="5114" y="79525"/>
                  </a:lnTo>
                  <a:lnTo>
                    <a:pt x="4830" y="83450"/>
                  </a:lnTo>
                  <a:lnTo>
                    <a:pt x="4546" y="87374"/>
                  </a:lnTo>
                  <a:lnTo>
                    <a:pt x="4271" y="91402"/>
                  </a:lnTo>
                  <a:lnTo>
                    <a:pt x="4000" y="95430"/>
                  </a:lnTo>
                  <a:lnTo>
                    <a:pt x="3734" y="99561"/>
                  </a:lnTo>
                  <a:lnTo>
                    <a:pt x="3472" y="103692"/>
                  </a:lnTo>
                  <a:lnTo>
                    <a:pt x="3215" y="107926"/>
                  </a:lnTo>
                  <a:lnTo>
                    <a:pt x="2966" y="112058"/>
                  </a:lnTo>
                  <a:lnTo>
                    <a:pt x="2726" y="116395"/>
                  </a:lnTo>
                  <a:lnTo>
                    <a:pt x="2491" y="120630"/>
                  </a:lnTo>
                  <a:lnTo>
                    <a:pt x="2269" y="124967"/>
                  </a:lnTo>
                  <a:lnTo>
                    <a:pt x="2052" y="129305"/>
                  </a:lnTo>
                  <a:lnTo>
                    <a:pt x="1838" y="133746"/>
                  </a:lnTo>
                  <a:lnTo>
                    <a:pt x="1639" y="138084"/>
                  </a:lnTo>
                  <a:lnTo>
                    <a:pt x="1448" y="142525"/>
                  </a:lnTo>
                  <a:lnTo>
                    <a:pt x="1270" y="146966"/>
                  </a:lnTo>
                  <a:lnTo>
                    <a:pt x="1097" y="151303"/>
                  </a:lnTo>
                  <a:lnTo>
                    <a:pt x="937" y="155744"/>
                  </a:lnTo>
                  <a:lnTo>
                    <a:pt x="791" y="160185"/>
                  </a:lnTo>
                  <a:lnTo>
                    <a:pt x="653" y="164626"/>
                  </a:lnTo>
                  <a:lnTo>
                    <a:pt x="529" y="169067"/>
                  </a:lnTo>
                  <a:lnTo>
                    <a:pt x="414" y="173508"/>
                  </a:lnTo>
                  <a:lnTo>
                    <a:pt x="365" y="175780"/>
                  </a:lnTo>
                  <a:lnTo>
                    <a:pt x="316" y="177949"/>
                  </a:lnTo>
                  <a:lnTo>
                    <a:pt x="272" y="180221"/>
                  </a:lnTo>
                  <a:lnTo>
                    <a:pt x="227" y="182390"/>
                  </a:lnTo>
                  <a:lnTo>
                    <a:pt x="187" y="184559"/>
                  </a:lnTo>
                  <a:lnTo>
                    <a:pt x="152" y="186831"/>
                  </a:lnTo>
                  <a:lnTo>
                    <a:pt x="121" y="189000"/>
                  </a:lnTo>
                  <a:lnTo>
                    <a:pt x="94" y="191169"/>
                  </a:lnTo>
                  <a:lnTo>
                    <a:pt x="67" y="193337"/>
                  </a:lnTo>
                  <a:lnTo>
                    <a:pt x="50" y="195506"/>
                  </a:lnTo>
                  <a:lnTo>
                    <a:pt x="32" y="197675"/>
                  </a:lnTo>
                  <a:lnTo>
                    <a:pt x="19" y="199844"/>
                  </a:lnTo>
                  <a:lnTo>
                    <a:pt x="10" y="202013"/>
                  </a:lnTo>
                  <a:lnTo>
                    <a:pt x="1" y="204182"/>
                  </a:lnTo>
                  <a:lnTo>
                    <a:pt x="1" y="206350"/>
                  </a:lnTo>
                  <a:lnTo>
                    <a:pt x="1" y="208519"/>
                  </a:lnTo>
                  <a:lnTo>
                    <a:pt x="10" y="210585"/>
                  </a:lnTo>
                  <a:lnTo>
                    <a:pt x="19" y="212754"/>
                  </a:lnTo>
                  <a:lnTo>
                    <a:pt x="32" y="214819"/>
                  </a:lnTo>
                  <a:lnTo>
                    <a:pt x="50" y="216988"/>
                  </a:lnTo>
                  <a:lnTo>
                    <a:pt x="94" y="221016"/>
                  </a:lnTo>
                  <a:lnTo>
                    <a:pt x="143" y="224837"/>
                  </a:lnTo>
                  <a:lnTo>
                    <a:pt x="201" y="228349"/>
                  </a:lnTo>
                  <a:lnTo>
                    <a:pt x="267" y="231654"/>
                  </a:lnTo>
                  <a:lnTo>
                    <a:pt x="303" y="233203"/>
                  </a:lnTo>
                  <a:lnTo>
                    <a:pt x="338" y="234649"/>
                  </a:lnTo>
                  <a:lnTo>
                    <a:pt x="374" y="236095"/>
                  </a:lnTo>
                  <a:lnTo>
                    <a:pt x="414" y="237437"/>
                  </a:lnTo>
                  <a:lnTo>
                    <a:pt x="454" y="238780"/>
                  </a:lnTo>
                  <a:lnTo>
                    <a:pt x="498" y="240019"/>
                  </a:lnTo>
                  <a:lnTo>
                    <a:pt x="542" y="241155"/>
                  </a:lnTo>
                  <a:lnTo>
                    <a:pt x="591" y="242291"/>
                  </a:lnTo>
                  <a:lnTo>
                    <a:pt x="636" y="243427"/>
                  </a:lnTo>
                  <a:lnTo>
                    <a:pt x="684" y="244460"/>
                  </a:lnTo>
                  <a:lnTo>
                    <a:pt x="738" y="245390"/>
                  </a:lnTo>
                  <a:lnTo>
                    <a:pt x="791" y="246319"/>
                  </a:lnTo>
                  <a:lnTo>
                    <a:pt x="844" y="247145"/>
                  </a:lnTo>
                  <a:lnTo>
                    <a:pt x="897" y="247971"/>
                  </a:lnTo>
                  <a:lnTo>
                    <a:pt x="955" y="248694"/>
                  </a:lnTo>
                  <a:lnTo>
                    <a:pt x="1013" y="249417"/>
                  </a:lnTo>
                  <a:lnTo>
                    <a:pt x="1137" y="250657"/>
                  </a:lnTo>
                  <a:lnTo>
                    <a:pt x="1266" y="251689"/>
                  </a:lnTo>
                  <a:lnTo>
                    <a:pt x="1399" y="252516"/>
                  </a:lnTo>
                  <a:lnTo>
                    <a:pt x="1541" y="253239"/>
                  </a:lnTo>
                  <a:lnTo>
                    <a:pt x="1688" y="253755"/>
                  </a:lnTo>
                  <a:lnTo>
                    <a:pt x="1838" y="254065"/>
                  </a:lnTo>
                  <a:lnTo>
                    <a:pt x="1998" y="254168"/>
                  </a:lnTo>
                  <a:lnTo>
                    <a:pt x="2163" y="254168"/>
                  </a:lnTo>
                  <a:lnTo>
                    <a:pt x="2331" y="254065"/>
                  </a:lnTo>
                  <a:lnTo>
                    <a:pt x="2509" y="253755"/>
                  </a:lnTo>
                  <a:lnTo>
                    <a:pt x="2686" y="253239"/>
                  </a:lnTo>
                  <a:lnTo>
                    <a:pt x="2873" y="252619"/>
                  </a:lnTo>
                  <a:lnTo>
                    <a:pt x="3068" y="251896"/>
                  </a:lnTo>
                  <a:lnTo>
                    <a:pt x="3263" y="251070"/>
                  </a:lnTo>
                  <a:lnTo>
                    <a:pt x="3468" y="250037"/>
                  </a:lnTo>
                  <a:lnTo>
                    <a:pt x="3676" y="248901"/>
                  </a:lnTo>
                  <a:lnTo>
                    <a:pt x="3894" y="247765"/>
                  </a:lnTo>
                  <a:lnTo>
                    <a:pt x="4111" y="246422"/>
                  </a:lnTo>
                  <a:lnTo>
                    <a:pt x="4564" y="243427"/>
                  </a:lnTo>
                  <a:lnTo>
                    <a:pt x="5039" y="240226"/>
                  </a:lnTo>
                  <a:lnTo>
                    <a:pt x="5536" y="236611"/>
                  </a:lnTo>
                  <a:lnTo>
                    <a:pt x="6051" y="232686"/>
                  </a:lnTo>
                  <a:lnTo>
                    <a:pt x="6584" y="228658"/>
                  </a:lnTo>
                  <a:lnTo>
                    <a:pt x="7707" y="220086"/>
                  </a:lnTo>
                  <a:lnTo>
                    <a:pt x="8297" y="215645"/>
                  </a:lnTo>
                  <a:lnTo>
                    <a:pt x="8905" y="211101"/>
                  </a:lnTo>
                  <a:lnTo>
                    <a:pt x="9527" y="206660"/>
                  </a:lnTo>
                  <a:lnTo>
                    <a:pt x="10166" y="202323"/>
                  </a:lnTo>
                  <a:lnTo>
                    <a:pt x="10823" y="197985"/>
                  </a:lnTo>
                  <a:lnTo>
                    <a:pt x="11156" y="195919"/>
                  </a:lnTo>
                  <a:lnTo>
                    <a:pt x="11493" y="193854"/>
                  </a:lnTo>
                  <a:lnTo>
                    <a:pt x="11835" y="191892"/>
                  </a:lnTo>
                  <a:lnTo>
                    <a:pt x="12181" y="189929"/>
                  </a:lnTo>
                  <a:lnTo>
                    <a:pt x="12532" y="187967"/>
                  </a:lnTo>
                  <a:lnTo>
                    <a:pt x="12883" y="186211"/>
                  </a:lnTo>
                  <a:lnTo>
                    <a:pt x="13238" y="184455"/>
                  </a:lnTo>
                  <a:lnTo>
                    <a:pt x="13597" y="182803"/>
                  </a:lnTo>
                  <a:lnTo>
                    <a:pt x="13961" y="181254"/>
                  </a:lnTo>
                  <a:lnTo>
                    <a:pt x="14330" y="179705"/>
                  </a:lnTo>
                  <a:lnTo>
                    <a:pt x="14694" y="178156"/>
                  </a:lnTo>
                  <a:lnTo>
                    <a:pt x="15058" y="176503"/>
                  </a:lnTo>
                  <a:lnTo>
                    <a:pt x="15413" y="174644"/>
                  </a:lnTo>
                  <a:lnTo>
                    <a:pt x="15768" y="172682"/>
                  </a:lnTo>
                  <a:lnTo>
                    <a:pt x="16114" y="170513"/>
                  </a:lnTo>
                  <a:lnTo>
                    <a:pt x="16460" y="168241"/>
                  </a:lnTo>
                  <a:lnTo>
                    <a:pt x="16798" y="165865"/>
                  </a:lnTo>
                  <a:lnTo>
                    <a:pt x="17135" y="163283"/>
                  </a:lnTo>
                  <a:lnTo>
                    <a:pt x="17464" y="160702"/>
                  </a:lnTo>
                  <a:lnTo>
                    <a:pt x="17792" y="157913"/>
                  </a:lnTo>
                  <a:lnTo>
                    <a:pt x="18112" y="155021"/>
                  </a:lnTo>
                  <a:lnTo>
                    <a:pt x="18427" y="152129"/>
                  </a:lnTo>
                  <a:lnTo>
                    <a:pt x="18738" y="149031"/>
                  </a:lnTo>
                  <a:lnTo>
                    <a:pt x="19048" y="145830"/>
                  </a:lnTo>
                  <a:lnTo>
                    <a:pt x="19346" y="142628"/>
                  </a:lnTo>
                  <a:lnTo>
                    <a:pt x="19643" y="139323"/>
                  </a:lnTo>
                  <a:lnTo>
                    <a:pt x="19936" y="135915"/>
                  </a:lnTo>
                  <a:lnTo>
                    <a:pt x="20225" y="132507"/>
                  </a:lnTo>
                  <a:lnTo>
                    <a:pt x="20504" y="128995"/>
                  </a:lnTo>
                  <a:lnTo>
                    <a:pt x="20780" y="125380"/>
                  </a:lnTo>
                  <a:lnTo>
                    <a:pt x="21050" y="121766"/>
                  </a:lnTo>
                  <a:lnTo>
                    <a:pt x="21317" y="118151"/>
                  </a:lnTo>
                  <a:lnTo>
                    <a:pt x="21579" y="114433"/>
                  </a:lnTo>
                  <a:lnTo>
                    <a:pt x="21832" y="110715"/>
                  </a:lnTo>
                  <a:lnTo>
                    <a:pt x="22085" y="106997"/>
                  </a:lnTo>
                  <a:lnTo>
                    <a:pt x="22329" y="103176"/>
                  </a:lnTo>
                  <a:lnTo>
                    <a:pt x="22564" y="99458"/>
                  </a:lnTo>
                  <a:lnTo>
                    <a:pt x="22799" y="95636"/>
                  </a:lnTo>
                  <a:lnTo>
                    <a:pt x="23026" y="91815"/>
                  </a:lnTo>
                  <a:lnTo>
                    <a:pt x="23248" y="88097"/>
                  </a:lnTo>
                  <a:lnTo>
                    <a:pt x="23465" y="84276"/>
                  </a:lnTo>
                  <a:lnTo>
                    <a:pt x="23678" y="80558"/>
                  </a:lnTo>
                  <a:lnTo>
                    <a:pt x="23882" y="76840"/>
                  </a:lnTo>
                  <a:lnTo>
                    <a:pt x="24082" y="73122"/>
                  </a:lnTo>
                  <a:lnTo>
                    <a:pt x="24464" y="65789"/>
                  </a:lnTo>
                  <a:lnTo>
                    <a:pt x="24819" y="58663"/>
                  </a:lnTo>
                  <a:lnTo>
                    <a:pt x="25152" y="51743"/>
                  </a:lnTo>
                  <a:lnTo>
                    <a:pt x="25463" y="45237"/>
                  </a:lnTo>
                  <a:lnTo>
                    <a:pt x="25747" y="38937"/>
                  </a:lnTo>
                  <a:lnTo>
                    <a:pt x="26004" y="33050"/>
                  </a:lnTo>
                  <a:lnTo>
                    <a:pt x="26235" y="27473"/>
                  </a:lnTo>
                  <a:lnTo>
                    <a:pt x="26444" y="22516"/>
                  </a:lnTo>
                  <a:lnTo>
                    <a:pt x="26621" y="17971"/>
                  </a:lnTo>
                  <a:lnTo>
                    <a:pt x="26777" y="14047"/>
                  </a:lnTo>
                  <a:lnTo>
                    <a:pt x="26905" y="10742"/>
                  </a:lnTo>
                  <a:lnTo>
                    <a:pt x="27074" y="6094"/>
                  </a:lnTo>
                  <a:lnTo>
                    <a:pt x="27132" y="4442"/>
                  </a:lnTo>
                  <a:lnTo>
                    <a:pt x="26745" y="4132"/>
                  </a:lnTo>
                  <a:lnTo>
                    <a:pt x="25689" y="3203"/>
                  </a:lnTo>
                  <a:lnTo>
                    <a:pt x="24961" y="2583"/>
                  </a:lnTo>
                  <a:lnTo>
                    <a:pt x="24122" y="1963"/>
                  </a:lnTo>
                  <a:lnTo>
                    <a:pt x="23194" y="1447"/>
                  </a:lnTo>
                  <a:lnTo>
                    <a:pt x="22200" y="827"/>
                  </a:lnTo>
                  <a:lnTo>
                    <a:pt x="21152" y="414"/>
                  </a:lnTo>
                  <a:lnTo>
                    <a:pt x="20074" y="104"/>
                  </a:lnTo>
                  <a:lnTo>
                    <a:pt x="18986"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rot="10800000">
              <a:off x="6288889" y="2431573"/>
              <a:ext cx="436899" cy="154177"/>
            </a:xfrm>
            <a:custGeom>
              <a:avLst/>
              <a:gdLst/>
              <a:ahLst/>
              <a:cxnLst/>
              <a:rect l="l" t="t" r="r" b="b"/>
              <a:pathLst>
                <a:path w="27966" h="217918" extrusionOk="0">
                  <a:moveTo>
                    <a:pt x="14551" y="1"/>
                  </a:moveTo>
                  <a:lnTo>
                    <a:pt x="14329" y="104"/>
                  </a:lnTo>
                  <a:lnTo>
                    <a:pt x="14094" y="414"/>
                  </a:lnTo>
                  <a:lnTo>
                    <a:pt x="13850" y="827"/>
                  </a:lnTo>
                  <a:lnTo>
                    <a:pt x="13601" y="1343"/>
                  </a:lnTo>
                  <a:lnTo>
                    <a:pt x="13344" y="2066"/>
                  </a:lnTo>
                  <a:lnTo>
                    <a:pt x="13082" y="2789"/>
                  </a:lnTo>
                  <a:lnTo>
                    <a:pt x="12811" y="3719"/>
                  </a:lnTo>
                  <a:lnTo>
                    <a:pt x="12532" y="4751"/>
                  </a:lnTo>
                  <a:lnTo>
                    <a:pt x="12248" y="5784"/>
                  </a:lnTo>
                  <a:lnTo>
                    <a:pt x="11963" y="7024"/>
                  </a:lnTo>
                  <a:lnTo>
                    <a:pt x="11670" y="8366"/>
                  </a:lnTo>
                  <a:lnTo>
                    <a:pt x="11373" y="9812"/>
                  </a:lnTo>
                  <a:lnTo>
                    <a:pt x="11071" y="11361"/>
                  </a:lnTo>
                  <a:lnTo>
                    <a:pt x="10765" y="13014"/>
                  </a:lnTo>
                  <a:lnTo>
                    <a:pt x="10454" y="14769"/>
                  </a:lnTo>
                  <a:lnTo>
                    <a:pt x="10143" y="16628"/>
                  </a:lnTo>
                  <a:lnTo>
                    <a:pt x="9833" y="18591"/>
                  </a:lnTo>
                  <a:lnTo>
                    <a:pt x="9513" y="20656"/>
                  </a:lnTo>
                  <a:lnTo>
                    <a:pt x="9198" y="22825"/>
                  </a:lnTo>
                  <a:lnTo>
                    <a:pt x="8878" y="24994"/>
                  </a:lnTo>
                  <a:lnTo>
                    <a:pt x="8559" y="27369"/>
                  </a:lnTo>
                  <a:lnTo>
                    <a:pt x="8244" y="29745"/>
                  </a:lnTo>
                  <a:lnTo>
                    <a:pt x="7924" y="32223"/>
                  </a:lnTo>
                  <a:lnTo>
                    <a:pt x="7604" y="34805"/>
                  </a:lnTo>
                  <a:lnTo>
                    <a:pt x="7285" y="37491"/>
                  </a:lnTo>
                  <a:lnTo>
                    <a:pt x="6970" y="40176"/>
                  </a:lnTo>
                  <a:lnTo>
                    <a:pt x="6654" y="42964"/>
                  </a:lnTo>
                  <a:lnTo>
                    <a:pt x="6344" y="45856"/>
                  </a:lnTo>
                  <a:lnTo>
                    <a:pt x="6033" y="48851"/>
                  </a:lnTo>
                  <a:lnTo>
                    <a:pt x="5727" y="51846"/>
                  </a:lnTo>
                  <a:lnTo>
                    <a:pt x="5420" y="54945"/>
                  </a:lnTo>
                  <a:lnTo>
                    <a:pt x="5123" y="58146"/>
                  </a:lnTo>
                  <a:lnTo>
                    <a:pt x="4826" y="61348"/>
                  </a:lnTo>
                  <a:lnTo>
                    <a:pt x="4537" y="64653"/>
                  </a:lnTo>
                  <a:lnTo>
                    <a:pt x="4253" y="68061"/>
                  </a:lnTo>
                  <a:lnTo>
                    <a:pt x="3973" y="71469"/>
                  </a:lnTo>
                  <a:lnTo>
                    <a:pt x="3698" y="74980"/>
                  </a:lnTo>
                  <a:lnTo>
                    <a:pt x="3432" y="78492"/>
                  </a:lnTo>
                  <a:lnTo>
                    <a:pt x="3170" y="82107"/>
                  </a:lnTo>
                  <a:lnTo>
                    <a:pt x="2917" y="85721"/>
                  </a:lnTo>
                  <a:lnTo>
                    <a:pt x="2673" y="89439"/>
                  </a:lnTo>
                  <a:lnTo>
                    <a:pt x="2433" y="93157"/>
                  </a:lnTo>
                  <a:lnTo>
                    <a:pt x="2202" y="96875"/>
                  </a:lnTo>
                  <a:lnTo>
                    <a:pt x="1985" y="100697"/>
                  </a:lnTo>
                  <a:lnTo>
                    <a:pt x="1772" y="104621"/>
                  </a:lnTo>
                  <a:lnTo>
                    <a:pt x="1572" y="108546"/>
                  </a:lnTo>
                  <a:lnTo>
                    <a:pt x="1381" y="112470"/>
                  </a:lnTo>
                  <a:lnTo>
                    <a:pt x="1199" y="116395"/>
                  </a:lnTo>
                  <a:lnTo>
                    <a:pt x="1030" y="120423"/>
                  </a:lnTo>
                  <a:lnTo>
                    <a:pt x="870" y="124451"/>
                  </a:lnTo>
                  <a:lnTo>
                    <a:pt x="724" y="128582"/>
                  </a:lnTo>
                  <a:lnTo>
                    <a:pt x="591" y="132713"/>
                  </a:lnTo>
                  <a:lnTo>
                    <a:pt x="529" y="134778"/>
                  </a:lnTo>
                  <a:lnTo>
                    <a:pt x="471" y="136844"/>
                  </a:lnTo>
                  <a:lnTo>
                    <a:pt x="413" y="138910"/>
                  </a:lnTo>
                  <a:lnTo>
                    <a:pt x="360" y="140975"/>
                  </a:lnTo>
                  <a:lnTo>
                    <a:pt x="311" y="143041"/>
                  </a:lnTo>
                  <a:lnTo>
                    <a:pt x="267" y="145106"/>
                  </a:lnTo>
                  <a:lnTo>
                    <a:pt x="222" y="147275"/>
                  </a:lnTo>
                  <a:lnTo>
                    <a:pt x="187" y="149341"/>
                  </a:lnTo>
                  <a:lnTo>
                    <a:pt x="151" y="151406"/>
                  </a:lnTo>
                  <a:lnTo>
                    <a:pt x="120" y="153575"/>
                  </a:lnTo>
                  <a:lnTo>
                    <a:pt x="89" y="155641"/>
                  </a:lnTo>
                  <a:lnTo>
                    <a:pt x="67" y="157809"/>
                  </a:lnTo>
                  <a:lnTo>
                    <a:pt x="45" y="159875"/>
                  </a:lnTo>
                  <a:lnTo>
                    <a:pt x="27" y="162044"/>
                  </a:lnTo>
                  <a:lnTo>
                    <a:pt x="18" y="164109"/>
                  </a:lnTo>
                  <a:lnTo>
                    <a:pt x="9" y="166278"/>
                  </a:lnTo>
                  <a:lnTo>
                    <a:pt x="5" y="168447"/>
                  </a:lnTo>
                  <a:lnTo>
                    <a:pt x="0" y="170513"/>
                  </a:lnTo>
                  <a:lnTo>
                    <a:pt x="5" y="172682"/>
                  </a:lnTo>
                  <a:lnTo>
                    <a:pt x="14" y="174850"/>
                  </a:lnTo>
                  <a:lnTo>
                    <a:pt x="36" y="178981"/>
                  </a:lnTo>
                  <a:lnTo>
                    <a:pt x="67" y="182906"/>
                  </a:lnTo>
                  <a:lnTo>
                    <a:pt x="107" y="186521"/>
                  </a:lnTo>
                  <a:lnTo>
                    <a:pt x="156" y="189929"/>
                  </a:lnTo>
                  <a:lnTo>
                    <a:pt x="182" y="191581"/>
                  </a:lnTo>
                  <a:lnTo>
                    <a:pt x="209" y="193131"/>
                  </a:lnTo>
                  <a:lnTo>
                    <a:pt x="240" y="194680"/>
                  </a:lnTo>
                  <a:lnTo>
                    <a:pt x="276" y="196126"/>
                  </a:lnTo>
                  <a:lnTo>
                    <a:pt x="307" y="197572"/>
                  </a:lnTo>
                  <a:lnTo>
                    <a:pt x="347" y="198914"/>
                  </a:lnTo>
                  <a:lnTo>
                    <a:pt x="382" y="200153"/>
                  </a:lnTo>
                  <a:lnTo>
                    <a:pt x="422" y="201496"/>
                  </a:lnTo>
                  <a:lnTo>
                    <a:pt x="467" y="202632"/>
                  </a:lnTo>
                  <a:lnTo>
                    <a:pt x="511" y="203768"/>
                  </a:lnTo>
                  <a:lnTo>
                    <a:pt x="555" y="204904"/>
                  </a:lnTo>
                  <a:lnTo>
                    <a:pt x="604" y="205937"/>
                  </a:lnTo>
                  <a:lnTo>
                    <a:pt x="653" y="206970"/>
                  </a:lnTo>
                  <a:lnTo>
                    <a:pt x="702" y="207899"/>
                  </a:lnTo>
                  <a:lnTo>
                    <a:pt x="755" y="208726"/>
                  </a:lnTo>
                  <a:lnTo>
                    <a:pt x="813" y="209655"/>
                  </a:lnTo>
                  <a:lnTo>
                    <a:pt x="928" y="211204"/>
                  </a:lnTo>
                  <a:lnTo>
                    <a:pt x="1048" y="212547"/>
                  </a:lnTo>
                  <a:lnTo>
                    <a:pt x="1177" y="213786"/>
                  </a:lnTo>
                  <a:lnTo>
                    <a:pt x="1314" y="214819"/>
                  </a:lnTo>
                  <a:lnTo>
                    <a:pt x="1456" y="215748"/>
                  </a:lnTo>
                  <a:lnTo>
                    <a:pt x="1607" y="216471"/>
                  </a:lnTo>
                  <a:lnTo>
                    <a:pt x="1763" y="216988"/>
                  </a:lnTo>
                  <a:lnTo>
                    <a:pt x="1927" y="217504"/>
                  </a:lnTo>
                  <a:lnTo>
                    <a:pt x="2096" y="217711"/>
                  </a:lnTo>
                  <a:lnTo>
                    <a:pt x="2273" y="217917"/>
                  </a:lnTo>
                  <a:lnTo>
                    <a:pt x="2455" y="217917"/>
                  </a:lnTo>
                  <a:lnTo>
                    <a:pt x="2642" y="217814"/>
                  </a:lnTo>
                  <a:lnTo>
                    <a:pt x="2837" y="217607"/>
                  </a:lnTo>
                  <a:lnTo>
                    <a:pt x="3037" y="217298"/>
                  </a:lnTo>
                  <a:lnTo>
                    <a:pt x="3245" y="216884"/>
                  </a:lnTo>
                  <a:lnTo>
                    <a:pt x="3458" y="216265"/>
                  </a:lnTo>
                  <a:lnTo>
                    <a:pt x="3676" y="215645"/>
                  </a:lnTo>
                  <a:lnTo>
                    <a:pt x="3902" y="214922"/>
                  </a:lnTo>
                  <a:lnTo>
                    <a:pt x="4368" y="213270"/>
                  </a:lnTo>
                  <a:lnTo>
                    <a:pt x="4857" y="211307"/>
                  </a:lnTo>
                  <a:lnTo>
                    <a:pt x="5367" y="209035"/>
                  </a:lnTo>
                  <a:lnTo>
                    <a:pt x="5895" y="206557"/>
                  </a:lnTo>
                  <a:lnTo>
                    <a:pt x="6446" y="203975"/>
                  </a:lnTo>
                  <a:lnTo>
                    <a:pt x="7604" y="198398"/>
                  </a:lnTo>
                  <a:lnTo>
                    <a:pt x="8212" y="195609"/>
                  </a:lnTo>
                  <a:lnTo>
                    <a:pt x="8838" y="192717"/>
                  </a:lnTo>
                  <a:lnTo>
                    <a:pt x="9478" y="190032"/>
                  </a:lnTo>
                  <a:lnTo>
                    <a:pt x="10135" y="187347"/>
                  </a:lnTo>
                  <a:lnTo>
                    <a:pt x="10809" y="184868"/>
                  </a:lnTo>
                  <a:lnTo>
                    <a:pt x="11151" y="183629"/>
                  </a:lnTo>
                  <a:lnTo>
                    <a:pt x="11497" y="182493"/>
                  </a:lnTo>
                  <a:lnTo>
                    <a:pt x="11844" y="181460"/>
                  </a:lnTo>
                  <a:lnTo>
                    <a:pt x="12199" y="180427"/>
                  </a:lnTo>
                  <a:lnTo>
                    <a:pt x="12554" y="179498"/>
                  </a:lnTo>
                  <a:lnTo>
                    <a:pt x="12913" y="178672"/>
                  </a:lnTo>
                  <a:lnTo>
                    <a:pt x="13277" y="177845"/>
                  </a:lnTo>
                  <a:lnTo>
                    <a:pt x="13641" y="177226"/>
                  </a:lnTo>
                  <a:lnTo>
                    <a:pt x="14010" y="176606"/>
                  </a:lnTo>
                  <a:lnTo>
                    <a:pt x="14383" y="176090"/>
                  </a:lnTo>
                  <a:lnTo>
                    <a:pt x="14751" y="175573"/>
                  </a:lnTo>
                  <a:lnTo>
                    <a:pt x="15120" y="174850"/>
                  </a:lnTo>
                  <a:lnTo>
                    <a:pt x="15484" y="173921"/>
                  </a:lnTo>
                  <a:lnTo>
                    <a:pt x="15847" y="172888"/>
                  </a:lnTo>
                  <a:lnTo>
                    <a:pt x="16203" y="171752"/>
                  </a:lnTo>
                  <a:lnTo>
                    <a:pt x="16558" y="170409"/>
                  </a:lnTo>
                  <a:lnTo>
                    <a:pt x="16904" y="168963"/>
                  </a:lnTo>
                  <a:lnTo>
                    <a:pt x="17250" y="167311"/>
                  </a:lnTo>
                  <a:lnTo>
                    <a:pt x="17592" y="165555"/>
                  </a:lnTo>
                  <a:lnTo>
                    <a:pt x="17929" y="163696"/>
                  </a:lnTo>
                  <a:lnTo>
                    <a:pt x="18262" y="161734"/>
                  </a:lnTo>
                  <a:lnTo>
                    <a:pt x="18591" y="159668"/>
                  </a:lnTo>
                  <a:lnTo>
                    <a:pt x="18915" y="157396"/>
                  </a:lnTo>
                  <a:lnTo>
                    <a:pt x="19234" y="155124"/>
                  </a:lnTo>
                  <a:lnTo>
                    <a:pt x="19550" y="152749"/>
                  </a:lnTo>
                  <a:lnTo>
                    <a:pt x="19860" y="150167"/>
                  </a:lnTo>
                  <a:lnTo>
                    <a:pt x="20167" y="147585"/>
                  </a:lnTo>
                  <a:lnTo>
                    <a:pt x="20468" y="145003"/>
                  </a:lnTo>
                  <a:lnTo>
                    <a:pt x="20766" y="142214"/>
                  </a:lnTo>
                  <a:lnTo>
                    <a:pt x="21059" y="139426"/>
                  </a:lnTo>
                  <a:lnTo>
                    <a:pt x="21347" y="136534"/>
                  </a:lnTo>
                  <a:lnTo>
                    <a:pt x="21627" y="133642"/>
                  </a:lnTo>
                  <a:lnTo>
                    <a:pt x="21907" y="130647"/>
                  </a:lnTo>
                  <a:lnTo>
                    <a:pt x="22177" y="127652"/>
                  </a:lnTo>
                  <a:lnTo>
                    <a:pt x="22444" y="124554"/>
                  </a:lnTo>
                  <a:lnTo>
                    <a:pt x="22706" y="121559"/>
                  </a:lnTo>
                  <a:lnTo>
                    <a:pt x="22963" y="118357"/>
                  </a:lnTo>
                  <a:lnTo>
                    <a:pt x="23212" y="115259"/>
                  </a:lnTo>
                  <a:lnTo>
                    <a:pt x="23456" y="112057"/>
                  </a:lnTo>
                  <a:lnTo>
                    <a:pt x="23696" y="108959"/>
                  </a:lnTo>
                  <a:lnTo>
                    <a:pt x="23931" y="105757"/>
                  </a:lnTo>
                  <a:lnTo>
                    <a:pt x="24157" y="102556"/>
                  </a:lnTo>
                  <a:lnTo>
                    <a:pt x="24379" y="99457"/>
                  </a:lnTo>
                  <a:lnTo>
                    <a:pt x="24597" y="96256"/>
                  </a:lnTo>
                  <a:lnTo>
                    <a:pt x="25010" y="90059"/>
                  </a:lnTo>
                  <a:lnTo>
                    <a:pt x="25400" y="83966"/>
                  </a:lnTo>
                  <a:lnTo>
                    <a:pt x="25769" y="77976"/>
                  </a:lnTo>
                  <a:lnTo>
                    <a:pt x="26106" y="72295"/>
                  </a:lnTo>
                  <a:lnTo>
                    <a:pt x="26417" y="66822"/>
                  </a:lnTo>
                  <a:lnTo>
                    <a:pt x="26705" y="61658"/>
                  </a:lnTo>
                  <a:lnTo>
                    <a:pt x="26963" y="56804"/>
                  </a:lnTo>
                  <a:lnTo>
                    <a:pt x="27193" y="52363"/>
                  </a:lnTo>
                  <a:lnTo>
                    <a:pt x="27393" y="48438"/>
                  </a:lnTo>
                  <a:lnTo>
                    <a:pt x="27566" y="44927"/>
                  </a:lnTo>
                  <a:lnTo>
                    <a:pt x="27708" y="41932"/>
                  </a:lnTo>
                  <a:lnTo>
                    <a:pt x="27899" y="37800"/>
                  </a:lnTo>
                  <a:lnTo>
                    <a:pt x="27966" y="36355"/>
                  </a:lnTo>
                  <a:lnTo>
                    <a:pt x="27584" y="34909"/>
                  </a:lnTo>
                  <a:lnTo>
                    <a:pt x="26541" y="31191"/>
                  </a:lnTo>
                  <a:lnTo>
                    <a:pt x="25822" y="28609"/>
                  </a:lnTo>
                  <a:lnTo>
                    <a:pt x="24992" y="25820"/>
                  </a:lnTo>
                  <a:lnTo>
                    <a:pt x="24073" y="22722"/>
                  </a:lnTo>
                  <a:lnTo>
                    <a:pt x="23083" y="19520"/>
                  </a:lnTo>
                  <a:lnTo>
                    <a:pt x="22049" y="16319"/>
                  </a:lnTo>
                  <a:lnTo>
                    <a:pt x="20979" y="13117"/>
                  </a:lnTo>
                  <a:lnTo>
                    <a:pt x="19896" y="10019"/>
                  </a:lnTo>
                  <a:lnTo>
                    <a:pt x="18822" y="7230"/>
                  </a:lnTo>
                  <a:lnTo>
                    <a:pt x="18293" y="5887"/>
                  </a:lnTo>
                  <a:lnTo>
                    <a:pt x="17774" y="4751"/>
                  </a:lnTo>
                  <a:lnTo>
                    <a:pt x="17264" y="3615"/>
                  </a:lnTo>
                  <a:lnTo>
                    <a:pt x="16771" y="2686"/>
                  </a:lnTo>
                  <a:lnTo>
                    <a:pt x="16291" y="1756"/>
                  </a:lnTo>
                  <a:lnTo>
                    <a:pt x="15830" y="1033"/>
                  </a:lnTo>
                  <a:lnTo>
                    <a:pt x="15390" y="517"/>
                  </a:lnTo>
                  <a:lnTo>
                    <a:pt x="14977" y="104"/>
                  </a:lnTo>
                  <a:lnTo>
                    <a:pt x="14769" y="1"/>
                  </a:lnTo>
                  <a:close/>
                </a:path>
              </a:pathLst>
            </a:custGeom>
            <a:solidFill>
              <a:srgbClr val="8D4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rot="10800000">
              <a:off x="6709758" y="1689644"/>
              <a:ext cx="130245" cy="469762"/>
            </a:xfrm>
            <a:custGeom>
              <a:avLst/>
              <a:gdLst/>
              <a:ahLst/>
              <a:cxnLst/>
              <a:rect l="l" t="t" r="r" b="b"/>
              <a:pathLst>
                <a:path w="8337" h="663975" extrusionOk="0">
                  <a:moveTo>
                    <a:pt x="5953" y="1"/>
                  </a:moveTo>
                  <a:lnTo>
                    <a:pt x="5784" y="8160"/>
                  </a:lnTo>
                  <a:lnTo>
                    <a:pt x="5332" y="30261"/>
                  </a:lnTo>
                  <a:lnTo>
                    <a:pt x="5021" y="45650"/>
                  </a:lnTo>
                  <a:lnTo>
                    <a:pt x="4666" y="63310"/>
                  </a:lnTo>
                  <a:lnTo>
                    <a:pt x="4275" y="82933"/>
                  </a:lnTo>
                  <a:lnTo>
                    <a:pt x="3858" y="104002"/>
                  </a:lnTo>
                  <a:lnTo>
                    <a:pt x="3427" y="126207"/>
                  </a:lnTo>
                  <a:lnTo>
                    <a:pt x="2988" y="149134"/>
                  </a:lnTo>
                  <a:lnTo>
                    <a:pt x="2553" y="172372"/>
                  </a:lnTo>
                  <a:lnTo>
                    <a:pt x="2127" y="195506"/>
                  </a:lnTo>
                  <a:lnTo>
                    <a:pt x="1923" y="206867"/>
                  </a:lnTo>
                  <a:lnTo>
                    <a:pt x="1723" y="218124"/>
                  </a:lnTo>
                  <a:lnTo>
                    <a:pt x="1532" y="229071"/>
                  </a:lnTo>
                  <a:lnTo>
                    <a:pt x="1350" y="239812"/>
                  </a:lnTo>
                  <a:lnTo>
                    <a:pt x="1177" y="250243"/>
                  </a:lnTo>
                  <a:lnTo>
                    <a:pt x="1013" y="260365"/>
                  </a:lnTo>
                  <a:lnTo>
                    <a:pt x="866" y="269970"/>
                  </a:lnTo>
                  <a:lnTo>
                    <a:pt x="728" y="279058"/>
                  </a:lnTo>
                  <a:lnTo>
                    <a:pt x="666" y="283706"/>
                  </a:lnTo>
                  <a:lnTo>
                    <a:pt x="604" y="288456"/>
                  </a:lnTo>
                  <a:lnTo>
                    <a:pt x="546" y="293517"/>
                  </a:lnTo>
                  <a:lnTo>
                    <a:pt x="489" y="298887"/>
                  </a:lnTo>
                  <a:lnTo>
                    <a:pt x="435" y="304361"/>
                  </a:lnTo>
                  <a:lnTo>
                    <a:pt x="387" y="310041"/>
                  </a:lnTo>
                  <a:lnTo>
                    <a:pt x="342" y="316032"/>
                  </a:lnTo>
                  <a:lnTo>
                    <a:pt x="298" y="322125"/>
                  </a:lnTo>
                  <a:lnTo>
                    <a:pt x="253" y="328425"/>
                  </a:lnTo>
                  <a:lnTo>
                    <a:pt x="218" y="334828"/>
                  </a:lnTo>
                  <a:lnTo>
                    <a:pt x="182" y="341541"/>
                  </a:lnTo>
                  <a:lnTo>
                    <a:pt x="147" y="348254"/>
                  </a:lnTo>
                  <a:lnTo>
                    <a:pt x="120" y="355174"/>
                  </a:lnTo>
                  <a:lnTo>
                    <a:pt x="94" y="362197"/>
                  </a:lnTo>
                  <a:lnTo>
                    <a:pt x="71" y="369426"/>
                  </a:lnTo>
                  <a:lnTo>
                    <a:pt x="49" y="376656"/>
                  </a:lnTo>
                  <a:lnTo>
                    <a:pt x="36" y="384092"/>
                  </a:lnTo>
                  <a:lnTo>
                    <a:pt x="23" y="391528"/>
                  </a:lnTo>
                  <a:lnTo>
                    <a:pt x="14" y="399067"/>
                  </a:lnTo>
                  <a:lnTo>
                    <a:pt x="5" y="406710"/>
                  </a:lnTo>
                  <a:lnTo>
                    <a:pt x="0" y="414352"/>
                  </a:lnTo>
                  <a:lnTo>
                    <a:pt x="0" y="422098"/>
                  </a:lnTo>
                  <a:lnTo>
                    <a:pt x="5" y="429844"/>
                  </a:lnTo>
                  <a:lnTo>
                    <a:pt x="14" y="437693"/>
                  </a:lnTo>
                  <a:lnTo>
                    <a:pt x="23" y="445542"/>
                  </a:lnTo>
                  <a:lnTo>
                    <a:pt x="40" y="453391"/>
                  </a:lnTo>
                  <a:lnTo>
                    <a:pt x="58" y="461240"/>
                  </a:lnTo>
                  <a:lnTo>
                    <a:pt x="80" y="469090"/>
                  </a:lnTo>
                  <a:lnTo>
                    <a:pt x="103" y="476835"/>
                  </a:lnTo>
                  <a:lnTo>
                    <a:pt x="134" y="484685"/>
                  </a:lnTo>
                  <a:lnTo>
                    <a:pt x="165" y="492430"/>
                  </a:lnTo>
                  <a:lnTo>
                    <a:pt x="205" y="500073"/>
                  </a:lnTo>
                  <a:lnTo>
                    <a:pt x="245" y="507819"/>
                  </a:lnTo>
                  <a:lnTo>
                    <a:pt x="289" y="515358"/>
                  </a:lnTo>
                  <a:lnTo>
                    <a:pt x="338" y="522897"/>
                  </a:lnTo>
                  <a:lnTo>
                    <a:pt x="387" y="530333"/>
                  </a:lnTo>
                  <a:lnTo>
                    <a:pt x="444" y="537563"/>
                  </a:lnTo>
                  <a:lnTo>
                    <a:pt x="507" y="544792"/>
                  </a:lnTo>
                  <a:lnTo>
                    <a:pt x="569" y="551919"/>
                  </a:lnTo>
                  <a:lnTo>
                    <a:pt x="640" y="558941"/>
                  </a:lnTo>
                  <a:lnTo>
                    <a:pt x="711" y="565758"/>
                  </a:lnTo>
                  <a:lnTo>
                    <a:pt x="786" y="572471"/>
                  </a:lnTo>
                  <a:lnTo>
                    <a:pt x="870" y="578977"/>
                  </a:lnTo>
                  <a:lnTo>
                    <a:pt x="955" y="585381"/>
                  </a:lnTo>
                  <a:lnTo>
                    <a:pt x="1044" y="591577"/>
                  </a:lnTo>
                  <a:lnTo>
                    <a:pt x="1137" y="597567"/>
                  </a:lnTo>
                  <a:lnTo>
                    <a:pt x="1239" y="603351"/>
                  </a:lnTo>
                  <a:lnTo>
                    <a:pt x="1341" y="608928"/>
                  </a:lnTo>
                  <a:lnTo>
                    <a:pt x="1448" y="614402"/>
                  </a:lnTo>
                  <a:lnTo>
                    <a:pt x="1559" y="619566"/>
                  </a:lnTo>
                  <a:lnTo>
                    <a:pt x="1674" y="624420"/>
                  </a:lnTo>
                  <a:lnTo>
                    <a:pt x="1798" y="629171"/>
                  </a:lnTo>
                  <a:lnTo>
                    <a:pt x="1923" y="633611"/>
                  </a:lnTo>
                  <a:lnTo>
                    <a:pt x="2051" y="637743"/>
                  </a:lnTo>
                  <a:lnTo>
                    <a:pt x="2118" y="639705"/>
                  </a:lnTo>
                  <a:lnTo>
                    <a:pt x="2189" y="641667"/>
                  </a:lnTo>
                  <a:lnTo>
                    <a:pt x="2255" y="643526"/>
                  </a:lnTo>
                  <a:lnTo>
                    <a:pt x="2326" y="645282"/>
                  </a:lnTo>
                  <a:lnTo>
                    <a:pt x="2398" y="646934"/>
                  </a:lnTo>
                  <a:lnTo>
                    <a:pt x="2473" y="648587"/>
                  </a:lnTo>
                  <a:lnTo>
                    <a:pt x="2548" y="650136"/>
                  </a:lnTo>
                  <a:lnTo>
                    <a:pt x="2624" y="651582"/>
                  </a:lnTo>
                  <a:lnTo>
                    <a:pt x="2699" y="653028"/>
                  </a:lnTo>
                  <a:lnTo>
                    <a:pt x="2775" y="654267"/>
                  </a:lnTo>
                  <a:lnTo>
                    <a:pt x="2855" y="655506"/>
                  </a:lnTo>
                  <a:lnTo>
                    <a:pt x="2935" y="656642"/>
                  </a:lnTo>
                  <a:lnTo>
                    <a:pt x="3015" y="657779"/>
                  </a:lnTo>
                  <a:lnTo>
                    <a:pt x="3099" y="658708"/>
                  </a:lnTo>
                  <a:lnTo>
                    <a:pt x="3183" y="659638"/>
                  </a:lnTo>
                  <a:lnTo>
                    <a:pt x="3268" y="660464"/>
                  </a:lnTo>
                  <a:lnTo>
                    <a:pt x="3356" y="661083"/>
                  </a:lnTo>
                  <a:lnTo>
                    <a:pt x="3441" y="661806"/>
                  </a:lnTo>
                  <a:lnTo>
                    <a:pt x="3529" y="662323"/>
                  </a:lnTo>
                  <a:lnTo>
                    <a:pt x="3623" y="662736"/>
                  </a:lnTo>
                  <a:lnTo>
                    <a:pt x="3800" y="663459"/>
                  </a:lnTo>
                  <a:lnTo>
                    <a:pt x="3969" y="663872"/>
                  </a:lnTo>
                  <a:lnTo>
                    <a:pt x="4133" y="663975"/>
                  </a:lnTo>
                  <a:lnTo>
                    <a:pt x="4288" y="663975"/>
                  </a:lnTo>
                  <a:lnTo>
                    <a:pt x="4360" y="663769"/>
                  </a:lnTo>
                  <a:lnTo>
                    <a:pt x="4435" y="663665"/>
                  </a:lnTo>
                  <a:lnTo>
                    <a:pt x="4506" y="663356"/>
                  </a:lnTo>
                  <a:lnTo>
                    <a:pt x="4577" y="663046"/>
                  </a:lnTo>
                  <a:lnTo>
                    <a:pt x="4644" y="662736"/>
                  </a:lnTo>
                  <a:lnTo>
                    <a:pt x="4710" y="662323"/>
                  </a:lnTo>
                  <a:lnTo>
                    <a:pt x="4772" y="661806"/>
                  </a:lnTo>
                  <a:lnTo>
                    <a:pt x="4834" y="661290"/>
                  </a:lnTo>
                  <a:lnTo>
                    <a:pt x="4897" y="660670"/>
                  </a:lnTo>
                  <a:lnTo>
                    <a:pt x="4959" y="660051"/>
                  </a:lnTo>
                  <a:lnTo>
                    <a:pt x="5016" y="659328"/>
                  </a:lnTo>
                  <a:lnTo>
                    <a:pt x="5074" y="658605"/>
                  </a:lnTo>
                  <a:lnTo>
                    <a:pt x="5127" y="657779"/>
                  </a:lnTo>
                  <a:lnTo>
                    <a:pt x="5181" y="656849"/>
                  </a:lnTo>
                  <a:lnTo>
                    <a:pt x="5234" y="655920"/>
                  </a:lnTo>
                  <a:lnTo>
                    <a:pt x="5283" y="654990"/>
                  </a:lnTo>
                  <a:lnTo>
                    <a:pt x="5380" y="652821"/>
                  </a:lnTo>
                  <a:lnTo>
                    <a:pt x="5474" y="650549"/>
                  </a:lnTo>
                  <a:lnTo>
                    <a:pt x="5562" y="647967"/>
                  </a:lnTo>
                  <a:lnTo>
                    <a:pt x="5642" y="645282"/>
                  </a:lnTo>
                  <a:lnTo>
                    <a:pt x="5722" y="642287"/>
                  </a:lnTo>
                  <a:lnTo>
                    <a:pt x="5793" y="639188"/>
                  </a:lnTo>
                  <a:lnTo>
                    <a:pt x="5864" y="635884"/>
                  </a:lnTo>
                  <a:lnTo>
                    <a:pt x="5926" y="632372"/>
                  </a:lnTo>
                  <a:lnTo>
                    <a:pt x="5989" y="628654"/>
                  </a:lnTo>
                  <a:lnTo>
                    <a:pt x="6046" y="624833"/>
                  </a:lnTo>
                  <a:lnTo>
                    <a:pt x="6100" y="620702"/>
                  </a:lnTo>
                  <a:lnTo>
                    <a:pt x="6148" y="616467"/>
                  </a:lnTo>
                  <a:lnTo>
                    <a:pt x="6197" y="612130"/>
                  </a:lnTo>
                  <a:lnTo>
                    <a:pt x="6242" y="607585"/>
                  </a:lnTo>
                  <a:lnTo>
                    <a:pt x="6282" y="602835"/>
                  </a:lnTo>
                  <a:lnTo>
                    <a:pt x="6322" y="597877"/>
                  </a:lnTo>
                  <a:lnTo>
                    <a:pt x="6357" y="592817"/>
                  </a:lnTo>
                  <a:lnTo>
                    <a:pt x="6393" y="587653"/>
                  </a:lnTo>
                  <a:lnTo>
                    <a:pt x="6455" y="576705"/>
                  </a:lnTo>
                  <a:lnTo>
                    <a:pt x="6512" y="565345"/>
                  </a:lnTo>
                  <a:lnTo>
                    <a:pt x="6570" y="553261"/>
                  </a:lnTo>
                  <a:lnTo>
                    <a:pt x="6619" y="540765"/>
                  </a:lnTo>
                  <a:lnTo>
                    <a:pt x="6672" y="527752"/>
                  </a:lnTo>
                  <a:lnTo>
                    <a:pt x="6774" y="500383"/>
                  </a:lnTo>
                  <a:lnTo>
                    <a:pt x="6832" y="486027"/>
                  </a:lnTo>
                  <a:lnTo>
                    <a:pt x="6894" y="471258"/>
                  </a:lnTo>
                  <a:lnTo>
                    <a:pt x="6965" y="456180"/>
                  </a:lnTo>
                  <a:lnTo>
                    <a:pt x="7045" y="440791"/>
                  </a:lnTo>
                  <a:lnTo>
                    <a:pt x="7138" y="425093"/>
                  </a:lnTo>
                  <a:lnTo>
                    <a:pt x="7187" y="417141"/>
                  </a:lnTo>
                  <a:lnTo>
                    <a:pt x="7240" y="409085"/>
                  </a:lnTo>
                  <a:lnTo>
                    <a:pt x="7294" y="401029"/>
                  </a:lnTo>
                  <a:lnTo>
                    <a:pt x="7356" y="392870"/>
                  </a:lnTo>
                  <a:lnTo>
                    <a:pt x="7418" y="384608"/>
                  </a:lnTo>
                  <a:lnTo>
                    <a:pt x="7489" y="376346"/>
                  </a:lnTo>
                  <a:lnTo>
                    <a:pt x="7560" y="368084"/>
                  </a:lnTo>
                  <a:lnTo>
                    <a:pt x="7635" y="359718"/>
                  </a:lnTo>
                  <a:lnTo>
                    <a:pt x="7715" y="351353"/>
                  </a:lnTo>
                  <a:lnTo>
                    <a:pt x="7804" y="342884"/>
                  </a:lnTo>
                  <a:lnTo>
                    <a:pt x="7888" y="334518"/>
                  </a:lnTo>
                  <a:lnTo>
                    <a:pt x="7964" y="326050"/>
                  </a:lnTo>
                  <a:lnTo>
                    <a:pt x="8035" y="317684"/>
                  </a:lnTo>
                  <a:lnTo>
                    <a:pt x="8093" y="309422"/>
                  </a:lnTo>
                  <a:lnTo>
                    <a:pt x="8146" y="301056"/>
                  </a:lnTo>
                  <a:lnTo>
                    <a:pt x="8195" y="292794"/>
                  </a:lnTo>
                  <a:lnTo>
                    <a:pt x="8235" y="284635"/>
                  </a:lnTo>
                  <a:lnTo>
                    <a:pt x="8266" y="276476"/>
                  </a:lnTo>
                  <a:lnTo>
                    <a:pt x="8292" y="268420"/>
                  </a:lnTo>
                  <a:lnTo>
                    <a:pt x="8315" y="260365"/>
                  </a:lnTo>
                  <a:lnTo>
                    <a:pt x="8328" y="252309"/>
                  </a:lnTo>
                  <a:lnTo>
                    <a:pt x="8337" y="244357"/>
                  </a:lnTo>
                  <a:lnTo>
                    <a:pt x="8337" y="236507"/>
                  </a:lnTo>
                  <a:lnTo>
                    <a:pt x="8332" y="228762"/>
                  </a:lnTo>
                  <a:lnTo>
                    <a:pt x="8328" y="221016"/>
                  </a:lnTo>
                  <a:lnTo>
                    <a:pt x="8315" y="213373"/>
                  </a:lnTo>
                  <a:lnTo>
                    <a:pt x="8292" y="205834"/>
                  </a:lnTo>
                  <a:lnTo>
                    <a:pt x="8270" y="198295"/>
                  </a:lnTo>
                  <a:lnTo>
                    <a:pt x="8244" y="190859"/>
                  </a:lnTo>
                  <a:lnTo>
                    <a:pt x="8213" y="183629"/>
                  </a:lnTo>
                  <a:lnTo>
                    <a:pt x="8177" y="176400"/>
                  </a:lnTo>
                  <a:lnTo>
                    <a:pt x="8137" y="169273"/>
                  </a:lnTo>
                  <a:lnTo>
                    <a:pt x="8097" y="162251"/>
                  </a:lnTo>
                  <a:lnTo>
                    <a:pt x="8048" y="155228"/>
                  </a:lnTo>
                  <a:lnTo>
                    <a:pt x="7999" y="148411"/>
                  </a:lnTo>
                  <a:lnTo>
                    <a:pt x="7951" y="141698"/>
                  </a:lnTo>
                  <a:lnTo>
                    <a:pt x="7893" y="135088"/>
                  </a:lnTo>
                  <a:lnTo>
                    <a:pt x="7835" y="128685"/>
                  </a:lnTo>
                  <a:lnTo>
                    <a:pt x="7778" y="122282"/>
                  </a:lnTo>
                  <a:lnTo>
                    <a:pt x="7715" y="116085"/>
                  </a:lnTo>
                  <a:lnTo>
                    <a:pt x="7653" y="109889"/>
                  </a:lnTo>
                  <a:lnTo>
                    <a:pt x="7587" y="103898"/>
                  </a:lnTo>
                  <a:lnTo>
                    <a:pt x="7520" y="98115"/>
                  </a:lnTo>
                  <a:lnTo>
                    <a:pt x="7453" y="92331"/>
                  </a:lnTo>
                  <a:lnTo>
                    <a:pt x="7316" y="81281"/>
                  </a:lnTo>
                  <a:lnTo>
                    <a:pt x="7178" y="70850"/>
                  </a:lnTo>
                  <a:lnTo>
                    <a:pt x="7036" y="61038"/>
                  </a:lnTo>
                  <a:lnTo>
                    <a:pt x="6899" y="51846"/>
                  </a:lnTo>
                  <a:lnTo>
                    <a:pt x="6765" y="43274"/>
                  </a:lnTo>
                  <a:lnTo>
                    <a:pt x="6632" y="35425"/>
                  </a:lnTo>
                  <a:lnTo>
                    <a:pt x="6508" y="28299"/>
                  </a:lnTo>
                  <a:lnTo>
                    <a:pt x="6393" y="21896"/>
                  </a:lnTo>
                  <a:lnTo>
                    <a:pt x="6286" y="16215"/>
                  </a:lnTo>
                  <a:lnTo>
                    <a:pt x="6193" y="11361"/>
                  </a:lnTo>
                  <a:lnTo>
                    <a:pt x="6108" y="7334"/>
                  </a:lnTo>
                  <a:lnTo>
                    <a:pt x="5993" y="1860"/>
                  </a:lnTo>
                  <a:lnTo>
                    <a:pt x="5953"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rot="10800000">
              <a:off x="6501637" y="1894417"/>
              <a:ext cx="130260" cy="469762"/>
            </a:xfrm>
            <a:custGeom>
              <a:avLst/>
              <a:gdLst/>
              <a:ahLst/>
              <a:cxnLst/>
              <a:rect l="l" t="t" r="r" b="b"/>
              <a:pathLst>
                <a:path w="8338" h="663975" extrusionOk="0">
                  <a:moveTo>
                    <a:pt x="5953" y="0"/>
                  </a:moveTo>
                  <a:lnTo>
                    <a:pt x="5785" y="8056"/>
                  </a:lnTo>
                  <a:lnTo>
                    <a:pt x="5332" y="30261"/>
                  </a:lnTo>
                  <a:lnTo>
                    <a:pt x="5021" y="45546"/>
                  </a:lnTo>
                  <a:lnTo>
                    <a:pt x="4666" y="63206"/>
                  </a:lnTo>
                  <a:lnTo>
                    <a:pt x="4275" y="82829"/>
                  </a:lnTo>
                  <a:lnTo>
                    <a:pt x="3858" y="103898"/>
                  </a:lnTo>
                  <a:lnTo>
                    <a:pt x="3428" y="126103"/>
                  </a:lnTo>
                  <a:lnTo>
                    <a:pt x="2988" y="149030"/>
                  </a:lnTo>
                  <a:lnTo>
                    <a:pt x="2553" y="172268"/>
                  </a:lnTo>
                  <a:lnTo>
                    <a:pt x="2127" y="195402"/>
                  </a:lnTo>
                  <a:lnTo>
                    <a:pt x="1923" y="206763"/>
                  </a:lnTo>
                  <a:lnTo>
                    <a:pt x="1723" y="218020"/>
                  </a:lnTo>
                  <a:lnTo>
                    <a:pt x="1532" y="229071"/>
                  </a:lnTo>
                  <a:lnTo>
                    <a:pt x="1350" y="239812"/>
                  </a:lnTo>
                  <a:lnTo>
                    <a:pt x="1177" y="250243"/>
                  </a:lnTo>
                  <a:lnTo>
                    <a:pt x="1013" y="260261"/>
                  </a:lnTo>
                  <a:lnTo>
                    <a:pt x="866" y="269866"/>
                  </a:lnTo>
                  <a:lnTo>
                    <a:pt x="729" y="279057"/>
                  </a:lnTo>
                  <a:lnTo>
                    <a:pt x="667" y="283602"/>
                  </a:lnTo>
                  <a:lnTo>
                    <a:pt x="604" y="288456"/>
                  </a:lnTo>
                  <a:lnTo>
                    <a:pt x="547" y="293516"/>
                  </a:lnTo>
                  <a:lnTo>
                    <a:pt x="489" y="298784"/>
                  </a:lnTo>
                  <a:lnTo>
                    <a:pt x="436" y="304257"/>
                  </a:lnTo>
                  <a:lnTo>
                    <a:pt x="387" y="310041"/>
                  </a:lnTo>
                  <a:lnTo>
                    <a:pt x="343" y="315928"/>
                  </a:lnTo>
                  <a:lnTo>
                    <a:pt x="298" y="322021"/>
                  </a:lnTo>
                  <a:lnTo>
                    <a:pt x="254" y="328321"/>
                  </a:lnTo>
                  <a:lnTo>
                    <a:pt x="218" y="334828"/>
                  </a:lnTo>
                  <a:lnTo>
                    <a:pt x="183" y="341437"/>
                  </a:lnTo>
                  <a:lnTo>
                    <a:pt x="152" y="348150"/>
                  </a:lnTo>
                  <a:lnTo>
                    <a:pt x="121" y="355070"/>
                  </a:lnTo>
                  <a:lnTo>
                    <a:pt x="94" y="362196"/>
                  </a:lnTo>
                  <a:lnTo>
                    <a:pt x="72" y="369322"/>
                  </a:lnTo>
                  <a:lnTo>
                    <a:pt x="54" y="376552"/>
                  </a:lnTo>
                  <a:lnTo>
                    <a:pt x="36" y="383988"/>
                  </a:lnTo>
                  <a:lnTo>
                    <a:pt x="23" y="391424"/>
                  </a:lnTo>
                  <a:lnTo>
                    <a:pt x="14" y="398963"/>
                  </a:lnTo>
                  <a:lnTo>
                    <a:pt x="5" y="406606"/>
                  </a:lnTo>
                  <a:lnTo>
                    <a:pt x="1" y="414352"/>
                  </a:lnTo>
                  <a:lnTo>
                    <a:pt x="5" y="421994"/>
                  </a:lnTo>
                  <a:lnTo>
                    <a:pt x="5" y="429843"/>
                  </a:lnTo>
                  <a:lnTo>
                    <a:pt x="14" y="437589"/>
                  </a:lnTo>
                  <a:lnTo>
                    <a:pt x="23" y="445438"/>
                  </a:lnTo>
                  <a:lnTo>
                    <a:pt x="41" y="453287"/>
                  </a:lnTo>
                  <a:lnTo>
                    <a:pt x="58" y="461137"/>
                  </a:lnTo>
                  <a:lnTo>
                    <a:pt x="81" y="468986"/>
                  </a:lnTo>
                  <a:lnTo>
                    <a:pt x="103" y="476835"/>
                  </a:lnTo>
                  <a:lnTo>
                    <a:pt x="134" y="484581"/>
                  </a:lnTo>
                  <a:lnTo>
                    <a:pt x="165" y="492327"/>
                  </a:lnTo>
                  <a:lnTo>
                    <a:pt x="205" y="500072"/>
                  </a:lnTo>
                  <a:lnTo>
                    <a:pt x="245" y="507715"/>
                  </a:lnTo>
                  <a:lnTo>
                    <a:pt x="289" y="515254"/>
                  </a:lnTo>
                  <a:lnTo>
                    <a:pt x="338" y="522794"/>
                  </a:lnTo>
                  <a:lnTo>
                    <a:pt x="387" y="530230"/>
                  </a:lnTo>
                  <a:lnTo>
                    <a:pt x="445" y="537562"/>
                  </a:lnTo>
                  <a:lnTo>
                    <a:pt x="507" y="544792"/>
                  </a:lnTo>
                  <a:lnTo>
                    <a:pt x="569" y="551815"/>
                  </a:lnTo>
                  <a:lnTo>
                    <a:pt x="640" y="558838"/>
                  </a:lnTo>
                  <a:lnTo>
                    <a:pt x="711" y="565654"/>
                  </a:lnTo>
                  <a:lnTo>
                    <a:pt x="786" y="572367"/>
                  </a:lnTo>
                  <a:lnTo>
                    <a:pt x="871" y="578874"/>
                  </a:lnTo>
                  <a:lnTo>
                    <a:pt x="955" y="585277"/>
                  </a:lnTo>
                  <a:lnTo>
                    <a:pt x="1044" y="591473"/>
                  </a:lnTo>
                  <a:lnTo>
                    <a:pt x="1137" y="597464"/>
                  </a:lnTo>
                  <a:lnTo>
                    <a:pt x="1239" y="603247"/>
                  </a:lnTo>
                  <a:lnTo>
                    <a:pt x="1341" y="608927"/>
                  </a:lnTo>
                  <a:lnTo>
                    <a:pt x="1448" y="614298"/>
                  </a:lnTo>
                  <a:lnTo>
                    <a:pt x="1559" y="619462"/>
                  </a:lnTo>
                  <a:lnTo>
                    <a:pt x="1674" y="624419"/>
                  </a:lnTo>
                  <a:lnTo>
                    <a:pt x="1799" y="629067"/>
                  </a:lnTo>
                  <a:lnTo>
                    <a:pt x="1923" y="633508"/>
                  </a:lnTo>
                  <a:lnTo>
                    <a:pt x="2052" y="637639"/>
                  </a:lnTo>
                  <a:lnTo>
                    <a:pt x="2123" y="639704"/>
                  </a:lnTo>
                  <a:lnTo>
                    <a:pt x="2189" y="641563"/>
                  </a:lnTo>
                  <a:lnTo>
                    <a:pt x="2256" y="643422"/>
                  </a:lnTo>
                  <a:lnTo>
                    <a:pt x="2327" y="645178"/>
                  </a:lnTo>
                  <a:lnTo>
                    <a:pt x="2402" y="646934"/>
                  </a:lnTo>
                  <a:lnTo>
                    <a:pt x="2473" y="648483"/>
                  </a:lnTo>
                  <a:lnTo>
                    <a:pt x="2549" y="650032"/>
                  </a:lnTo>
                  <a:lnTo>
                    <a:pt x="2624" y="651478"/>
                  </a:lnTo>
                  <a:lnTo>
                    <a:pt x="2700" y="652924"/>
                  </a:lnTo>
                  <a:lnTo>
                    <a:pt x="2775" y="654266"/>
                  </a:lnTo>
                  <a:lnTo>
                    <a:pt x="2855" y="655506"/>
                  </a:lnTo>
                  <a:lnTo>
                    <a:pt x="2935" y="656642"/>
                  </a:lnTo>
                  <a:lnTo>
                    <a:pt x="3019" y="657675"/>
                  </a:lnTo>
                  <a:lnTo>
                    <a:pt x="3099" y="658604"/>
                  </a:lnTo>
                  <a:lnTo>
                    <a:pt x="3184" y="659534"/>
                  </a:lnTo>
                  <a:lnTo>
                    <a:pt x="3268" y="660360"/>
                  </a:lnTo>
                  <a:lnTo>
                    <a:pt x="3357" y="661083"/>
                  </a:lnTo>
                  <a:lnTo>
                    <a:pt x="3441" y="661703"/>
                  </a:lnTo>
                  <a:lnTo>
                    <a:pt x="3530" y="662219"/>
                  </a:lnTo>
                  <a:lnTo>
                    <a:pt x="3623" y="662632"/>
                  </a:lnTo>
                  <a:lnTo>
                    <a:pt x="3801" y="663355"/>
                  </a:lnTo>
                  <a:lnTo>
                    <a:pt x="3969" y="663768"/>
                  </a:lnTo>
                  <a:lnTo>
                    <a:pt x="4133" y="663975"/>
                  </a:lnTo>
                  <a:lnTo>
                    <a:pt x="4289" y="663871"/>
                  </a:lnTo>
                  <a:lnTo>
                    <a:pt x="4360" y="663768"/>
                  </a:lnTo>
                  <a:lnTo>
                    <a:pt x="4435" y="663562"/>
                  </a:lnTo>
                  <a:lnTo>
                    <a:pt x="4506" y="663252"/>
                  </a:lnTo>
                  <a:lnTo>
                    <a:pt x="4577" y="662942"/>
                  </a:lnTo>
                  <a:lnTo>
                    <a:pt x="4644" y="662632"/>
                  </a:lnTo>
                  <a:lnTo>
                    <a:pt x="4711" y="662219"/>
                  </a:lnTo>
                  <a:lnTo>
                    <a:pt x="4773" y="661703"/>
                  </a:lnTo>
                  <a:lnTo>
                    <a:pt x="4835" y="661186"/>
                  </a:lnTo>
                  <a:lnTo>
                    <a:pt x="4897" y="660566"/>
                  </a:lnTo>
                  <a:lnTo>
                    <a:pt x="4959" y="659947"/>
                  </a:lnTo>
                  <a:lnTo>
                    <a:pt x="5017" y="659224"/>
                  </a:lnTo>
                  <a:lnTo>
                    <a:pt x="5074" y="658501"/>
                  </a:lnTo>
                  <a:lnTo>
                    <a:pt x="5128" y="657675"/>
                  </a:lnTo>
                  <a:lnTo>
                    <a:pt x="5181" y="656848"/>
                  </a:lnTo>
                  <a:lnTo>
                    <a:pt x="5234" y="655919"/>
                  </a:lnTo>
                  <a:lnTo>
                    <a:pt x="5283" y="654886"/>
                  </a:lnTo>
                  <a:lnTo>
                    <a:pt x="5381" y="652821"/>
                  </a:lnTo>
                  <a:lnTo>
                    <a:pt x="5474" y="650445"/>
                  </a:lnTo>
                  <a:lnTo>
                    <a:pt x="5563" y="647967"/>
                  </a:lnTo>
                  <a:lnTo>
                    <a:pt x="5643" y="645178"/>
                  </a:lnTo>
                  <a:lnTo>
                    <a:pt x="5723" y="642286"/>
                  </a:lnTo>
                  <a:lnTo>
                    <a:pt x="5794" y="639085"/>
                  </a:lnTo>
                  <a:lnTo>
                    <a:pt x="5865" y="635780"/>
                  </a:lnTo>
                  <a:lnTo>
                    <a:pt x="5927" y="632268"/>
                  </a:lnTo>
                  <a:lnTo>
                    <a:pt x="5989" y="628654"/>
                  </a:lnTo>
                  <a:lnTo>
                    <a:pt x="6047" y="624729"/>
                  </a:lnTo>
                  <a:lnTo>
                    <a:pt x="6100" y="620701"/>
                  </a:lnTo>
                  <a:lnTo>
                    <a:pt x="6149" y="616467"/>
                  </a:lnTo>
                  <a:lnTo>
                    <a:pt x="6198" y="612026"/>
                  </a:lnTo>
                  <a:lnTo>
                    <a:pt x="6242" y="607482"/>
                  </a:lnTo>
                  <a:lnTo>
                    <a:pt x="6282" y="602731"/>
                  </a:lnTo>
                  <a:lnTo>
                    <a:pt x="6322" y="597773"/>
                  </a:lnTo>
                  <a:lnTo>
                    <a:pt x="6357" y="592816"/>
                  </a:lnTo>
                  <a:lnTo>
                    <a:pt x="6393" y="587549"/>
                  </a:lnTo>
                  <a:lnTo>
                    <a:pt x="6455" y="576705"/>
                  </a:lnTo>
                  <a:lnTo>
                    <a:pt x="6513" y="565241"/>
                  </a:lnTo>
                  <a:lnTo>
                    <a:pt x="6570" y="553261"/>
                  </a:lnTo>
                  <a:lnTo>
                    <a:pt x="6619" y="540661"/>
                  </a:lnTo>
                  <a:lnTo>
                    <a:pt x="6673" y="527648"/>
                  </a:lnTo>
                  <a:lnTo>
                    <a:pt x="6775" y="500279"/>
                  </a:lnTo>
                  <a:lnTo>
                    <a:pt x="6832" y="485923"/>
                  </a:lnTo>
                  <a:lnTo>
                    <a:pt x="6899" y="471155"/>
                  </a:lnTo>
                  <a:lnTo>
                    <a:pt x="6965" y="456076"/>
                  </a:lnTo>
                  <a:lnTo>
                    <a:pt x="7045" y="440688"/>
                  </a:lnTo>
                  <a:lnTo>
                    <a:pt x="7139" y="424989"/>
                  </a:lnTo>
                  <a:lnTo>
                    <a:pt x="7187" y="417037"/>
                  </a:lnTo>
                  <a:lnTo>
                    <a:pt x="7241" y="408981"/>
                  </a:lnTo>
                  <a:lnTo>
                    <a:pt x="7294" y="400925"/>
                  </a:lnTo>
                  <a:lnTo>
                    <a:pt x="7356" y="392767"/>
                  </a:lnTo>
                  <a:lnTo>
                    <a:pt x="7418" y="384608"/>
                  </a:lnTo>
                  <a:lnTo>
                    <a:pt x="7489" y="376345"/>
                  </a:lnTo>
                  <a:lnTo>
                    <a:pt x="7560" y="367980"/>
                  </a:lnTo>
                  <a:lnTo>
                    <a:pt x="7636" y="359614"/>
                  </a:lnTo>
                  <a:lnTo>
                    <a:pt x="7716" y="351249"/>
                  </a:lnTo>
                  <a:lnTo>
                    <a:pt x="7804" y="342883"/>
                  </a:lnTo>
                  <a:lnTo>
                    <a:pt x="7889" y="334414"/>
                  </a:lnTo>
                  <a:lnTo>
                    <a:pt x="7964" y="326049"/>
                  </a:lnTo>
                  <a:lnTo>
                    <a:pt x="8035" y="317683"/>
                  </a:lnTo>
                  <a:lnTo>
                    <a:pt x="8093" y="309318"/>
                  </a:lnTo>
                  <a:lnTo>
                    <a:pt x="8151" y="301056"/>
                  </a:lnTo>
                  <a:lnTo>
                    <a:pt x="8195" y="292793"/>
                  </a:lnTo>
                  <a:lnTo>
                    <a:pt x="8235" y="284531"/>
                  </a:lnTo>
                  <a:lnTo>
                    <a:pt x="8266" y="276372"/>
                  </a:lnTo>
                  <a:lnTo>
                    <a:pt x="8293" y="268316"/>
                  </a:lnTo>
                  <a:lnTo>
                    <a:pt x="8315" y="260261"/>
                  </a:lnTo>
                  <a:lnTo>
                    <a:pt x="8328" y="252205"/>
                  </a:lnTo>
                  <a:lnTo>
                    <a:pt x="8337" y="244356"/>
                  </a:lnTo>
                  <a:lnTo>
                    <a:pt x="8337" y="236404"/>
                  </a:lnTo>
                  <a:lnTo>
                    <a:pt x="8337" y="228658"/>
                  </a:lnTo>
                  <a:lnTo>
                    <a:pt x="8328" y="220912"/>
                  </a:lnTo>
                  <a:lnTo>
                    <a:pt x="8315" y="213269"/>
                  </a:lnTo>
                  <a:lnTo>
                    <a:pt x="8297" y="205730"/>
                  </a:lnTo>
                  <a:lnTo>
                    <a:pt x="8271" y="198191"/>
                  </a:lnTo>
                  <a:lnTo>
                    <a:pt x="8244" y="190858"/>
                  </a:lnTo>
                  <a:lnTo>
                    <a:pt x="8213" y="183525"/>
                  </a:lnTo>
                  <a:lnTo>
                    <a:pt x="8177" y="176296"/>
                  </a:lnTo>
                  <a:lnTo>
                    <a:pt x="8137" y="169170"/>
                  </a:lnTo>
                  <a:lnTo>
                    <a:pt x="8097" y="162147"/>
                  </a:lnTo>
                  <a:lnTo>
                    <a:pt x="8049" y="155227"/>
                  </a:lnTo>
                  <a:lnTo>
                    <a:pt x="8000" y="148411"/>
                  </a:lnTo>
                  <a:lnTo>
                    <a:pt x="7951" y="141698"/>
                  </a:lnTo>
                  <a:lnTo>
                    <a:pt x="7893" y="135088"/>
                  </a:lnTo>
                  <a:lnTo>
                    <a:pt x="7836" y="128581"/>
                  </a:lnTo>
                  <a:lnTo>
                    <a:pt x="7778" y="122178"/>
                  </a:lnTo>
                  <a:lnTo>
                    <a:pt x="7716" y="115981"/>
                  </a:lnTo>
                  <a:lnTo>
                    <a:pt x="7654" y="109888"/>
                  </a:lnTo>
                  <a:lnTo>
                    <a:pt x="7587" y="103898"/>
                  </a:lnTo>
                  <a:lnTo>
                    <a:pt x="7520" y="98011"/>
                  </a:lnTo>
                  <a:lnTo>
                    <a:pt x="7454" y="92227"/>
                  </a:lnTo>
                  <a:lnTo>
                    <a:pt x="7316" y="81280"/>
                  </a:lnTo>
                  <a:lnTo>
                    <a:pt x="7179" y="70746"/>
                  </a:lnTo>
                  <a:lnTo>
                    <a:pt x="7037" y="60934"/>
                  </a:lnTo>
                  <a:lnTo>
                    <a:pt x="6899" y="51742"/>
                  </a:lnTo>
                  <a:lnTo>
                    <a:pt x="6766" y="43170"/>
                  </a:lnTo>
                  <a:lnTo>
                    <a:pt x="6633" y="35321"/>
                  </a:lnTo>
                  <a:lnTo>
                    <a:pt x="6508" y="28195"/>
                  </a:lnTo>
                  <a:lnTo>
                    <a:pt x="6393" y="21792"/>
                  </a:lnTo>
                  <a:lnTo>
                    <a:pt x="6286" y="16112"/>
                  </a:lnTo>
                  <a:lnTo>
                    <a:pt x="6193" y="11361"/>
                  </a:lnTo>
                  <a:lnTo>
                    <a:pt x="6109" y="7333"/>
                  </a:lnTo>
                  <a:lnTo>
                    <a:pt x="5993" y="1859"/>
                  </a:lnTo>
                  <a:lnTo>
                    <a:pt x="5953" y="0"/>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rot="10800000">
              <a:off x="6274254" y="2109570"/>
              <a:ext cx="171441" cy="453541"/>
            </a:xfrm>
            <a:custGeom>
              <a:avLst/>
              <a:gdLst/>
              <a:ahLst/>
              <a:cxnLst/>
              <a:rect l="l" t="t" r="r" b="b"/>
              <a:pathLst>
                <a:path w="10974" h="641048" extrusionOk="0">
                  <a:moveTo>
                    <a:pt x="10312" y="1"/>
                  </a:moveTo>
                  <a:lnTo>
                    <a:pt x="10072" y="7127"/>
                  </a:lnTo>
                  <a:lnTo>
                    <a:pt x="9424" y="26543"/>
                  </a:lnTo>
                  <a:lnTo>
                    <a:pt x="8980" y="39969"/>
                  </a:lnTo>
                  <a:lnTo>
                    <a:pt x="8474" y="55461"/>
                  </a:lnTo>
                  <a:lnTo>
                    <a:pt x="7911" y="72709"/>
                  </a:lnTo>
                  <a:lnTo>
                    <a:pt x="7316" y="91195"/>
                  </a:lnTo>
                  <a:lnTo>
                    <a:pt x="6690" y="110818"/>
                  </a:lnTo>
                  <a:lnTo>
                    <a:pt x="6051" y="130957"/>
                  </a:lnTo>
                  <a:lnTo>
                    <a:pt x="5411" y="151510"/>
                  </a:lnTo>
                  <a:lnTo>
                    <a:pt x="4786" y="172062"/>
                  </a:lnTo>
                  <a:lnTo>
                    <a:pt x="4479" y="182183"/>
                  </a:lnTo>
                  <a:lnTo>
                    <a:pt x="4182" y="192201"/>
                  </a:lnTo>
                  <a:lnTo>
                    <a:pt x="3893" y="202013"/>
                  </a:lnTo>
                  <a:lnTo>
                    <a:pt x="3618" y="211514"/>
                  </a:lnTo>
                  <a:lnTo>
                    <a:pt x="3352" y="220913"/>
                  </a:lnTo>
                  <a:lnTo>
                    <a:pt x="3103" y="229898"/>
                  </a:lnTo>
                  <a:lnTo>
                    <a:pt x="2868" y="238573"/>
                  </a:lnTo>
                  <a:lnTo>
                    <a:pt x="2650" y="246835"/>
                  </a:lnTo>
                  <a:lnTo>
                    <a:pt x="2548" y="250966"/>
                  </a:lnTo>
                  <a:lnTo>
                    <a:pt x="2442" y="255407"/>
                  </a:lnTo>
                  <a:lnTo>
                    <a:pt x="2340" y="260055"/>
                  </a:lnTo>
                  <a:lnTo>
                    <a:pt x="2238" y="264909"/>
                  </a:lnTo>
                  <a:lnTo>
                    <a:pt x="2136" y="270073"/>
                  </a:lnTo>
                  <a:lnTo>
                    <a:pt x="2033" y="275443"/>
                  </a:lnTo>
                  <a:lnTo>
                    <a:pt x="1936" y="280917"/>
                  </a:lnTo>
                  <a:lnTo>
                    <a:pt x="1834" y="286701"/>
                  </a:lnTo>
                  <a:lnTo>
                    <a:pt x="1736" y="292691"/>
                  </a:lnTo>
                  <a:lnTo>
                    <a:pt x="1643" y="298784"/>
                  </a:lnTo>
                  <a:lnTo>
                    <a:pt x="1545" y="305084"/>
                  </a:lnTo>
                  <a:lnTo>
                    <a:pt x="1452" y="311487"/>
                  </a:lnTo>
                  <a:lnTo>
                    <a:pt x="1359" y="318097"/>
                  </a:lnTo>
                  <a:lnTo>
                    <a:pt x="1270" y="324914"/>
                  </a:lnTo>
                  <a:lnTo>
                    <a:pt x="1181" y="331833"/>
                  </a:lnTo>
                  <a:lnTo>
                    <a:pt x="1097" y="338753"/>
                  </a:lnTo>
                  <a:lnTo>
                    <a:pt x="1012" y="345879"/>
                  </a:lnTo>
                  <a:lnTo>
                    <a:pt x="933" y="353212"/>
                  </a:lnTo>
                  <a:lnTo>
                    <a:pt x="853" y="360441"/>
                  </a:lnTo>
                  <a:lnTo>
                    <a:pt x="777" y="367877"/>
                  </a:lnTo>
                  <a:lnTo>
                    <a:pt x="706" y="375416"/>
                  </a:lnTo>
                  <a:lnTo>
                    <a:pt x="635" y="382956"/>
                  </a:lnTo>
                  <a:lnTo>
                    <a:pt x="564" y="390598"/>
                  </a:lnTo>
                  <a:lnTo>
                    <a:pt x="502" y="398241"/>
                  </a:lnTo>
                  <a:lnTo>
                    <a:pt x="440" y="405987"/>
                  </a:lnTo>
                  <a:lnTo>
                    <a:pt x="382" y="413629"/>
                  </a:lnTo>
                  <a:lnTo>
                    <a:pt x="329" y="421478"/>
                  </a:lnTo>
                  <a:lnTo>
                    <a:pt x="280" y="429224"/>
                  </a:lnTo>
                  <a:lnTo>
                    <a:pt x="231" y="436970"/>
                  </a:lnTo>
                  <a:lnTo>
                    <a:pt x="187" y="444716"/>
                  </a:lnTo>
                  <a:lnTo>
                    <a:pt x="151" y="452462"/>
                  </a:lnTo>
                  <a:lnTo>
                    <a:pt x="116" y="460208"/>
                  </a:lnTo>
                  <a:lnTo>
                    <a:pt x="85" y="467850"/>
                  </a:lnTo>
                  <a:lnTo>
                    <a:pt x="58" y="475493"/>
                  </a:lnTo>
                  <a:lnTo>
                    <a:pt x="36" y="483032"/>
                  </a:lnTo>
                  <a:lnTo>
                    <a:pt x="23" y="490571"/>
                  </a:lnTo>
                  <a:lnTo>
                    <a:pt x="9" y="498007"/>
                  </a:lnTo>
                  <a:lnTo>
                    <a:pt x="0" y="505340"/>
                  </a:lnTo>
                  <a:lnTo>
                    <a:pt x="0" y="512570"/>
                  </a:lnTo>
                  <a:lnTo>
                    <a:pt x="0" y="519799"/>
                  </a:lnTo>
                  <a:lnTo>
                    <a:pt x="9" y="526822"/>
                  </a:lnTo>
                  <a:lnTo>
                    <a:pt x="27" y="533742"/>
                  </a:lnTo>
                  <a:lnTo>
                    <a:pt x="45" y="540558"/>
                  </a:lnTo>
                  <a:lnTo>
                    <a:pt x="71" y="547168"/>
                  </a:lnTo>
                  <a:lnTo>
                    <a:pt x="102" y="553674"/>
                  </a:lnTo>
                  <a:lnTo>
                    <a:pt x="138" y="559974"/>
                  </a:lnTo>
                  <a:lnTo>
                    <a:pt x="182" y="566171"/>
                  </a:lnTo>
                  <a:lnTo>
                    <a:pt x="231" y="572161"/>
                  </a:lnTo>
                  <a:lnTo>
                    <a:pt x="284" y="577945"/>
                  </a:lnTo>
                  <a:lnTo>
                    <a:pt x="347" y="583522"/>
                  </a:lnTo>
                  <a:lnTo>
                    <a:pt x="418" y="588995"/>
                  </a:lnTo>
                  <a:lnTo>
                    <a:pt x="493" y="594159"/>
                  </a:lnTo>
                  <a:lnTo>
                    <a:pt x="573" y="599117"/>
                  </a:lnTo>
                  <a:lnTo>
                    <a:pt x="617" y="601492"/>
                  </a:lnTo>
                  <a:lnTo>
                    <a:pt x="662" y="603867"/>
                  </a:lnTo>
                  <a:lnTo>
                    <a:pt x="711" y="606036"/>
                  </a:lnTo>
                  <a:lnTo>
                    <a:pt x="759" y="608308"/>
                  </a:lnTo>
                  <a:lnTo>
                    <a:pt x="808" y="610477"/>
                  </a:lnTo>
                  <a:lnTo>
                    <a:pt x="862" y="612543"/>
                  </a:lnTo>
                  <a:lnTo>
                    <a:pt x="919" y="614505"/>
                  </a:lnTo>
                  <a:lnTo>
                    <a:pt x="972" y="616467"/>
                  </a:lnTo>
                  <a:lnTo>
                    <a:pt x="1030" y="618326"/>
                  </a:lnTo>
                  <a:lnTo>
                    <a:pt x="1092" y="620185"/>
                  </a:lnTo>
                  <a:lnTo>
                    <a:pt x="1154" y="621941"/>
                  </a:lnTo>
                  <a:lnTo>
                    <a:pt x="1217" y="623594"/>
                  </a:lnTo>
                  <a:lnTo>
                    <a:pt x="1283" y="625143"/>
                  </a:lnTo>
                  <a:lnTo>
                    <a:pt x="1350" y="626692"/>
                  </a:lnTo>
                  <a:lnTo>
                    <a:pt x="1421" y="628138"/>
                  </a:lnTo>
                  <a:lnTo>
                    <a:pt x="1492" y="629480"/>
                  </a:lnTo>
                  <a:lnTo>
                    <a:pt x="1567" y="630720"/>
                  </a:lnTo>
                  <a:lnTo>
                    <a:pt x="1643" y="631959"/>
                  </a:lnTo>
                  <a:lnTo>
                    <a:pt x="1723" y="633095"/>
                  </a:lnTo>
                  <a:lnTo>
                    <a:pt x="1803" y="634128"/>
                  </a:lnTo>
                  <a:lnTo>
                    <a:pt x="1882" y="635161"/>
                  </a:lnTo>
                  <a:lnTo>
                    <a:pt x="1967" y="635987"/>
                  </a:lnTo>
                  <a:lnTo>
                    <a:pt x="2136" y="637536"/>
                  </a:lnTo>
                  <a:lnTo>
                    <a:pt x="2295" y="638775"/>
                  </a:lnTo>
                  <a:lnTo>
                    <a:pt x="2455" y="639705"/>
                  </a:lnTo>
                  <a:lnTo>
                    <a:pt x="2606" y="640428"/>
                  </a:lnTo>
                  <a:lnTo>
                    <a:pt x="2681" y="640738"/>
                  </a:lnTo>
                  <a:lnTo>
                    <a:pt x="2753" y="640841"/>
                  </a:lnTo>
                  <a:lnTo>
                    <a:pt x="2824" y="640944"/>
                  </a:lnTo>
                  <a:lnTo>
                    <a:pt x="2895" y="641048"/>
                  </a:lnTo>
                  <a:lnTo>
                    <a:pt x="2966" y="641048"/>
                  </a:lnTo>
                  <a:lnTo>
                    <a:pt x="3032" y="640944"/>
                  </a:lnTo>
                  <a:lnTo>
                    <a:pt x="3103" y="640738"/>
                  </a:lnTo>
                  <a:lnTo>
                    <a:pt x="3165" y="640531"/>
                  </a:lnTo>
                  <a:lnTo>
                    <a:pt x="3232" y="640325"/>
                  </a:lnTo>
                  <a:lnTo>
                    <a:pt x="3299" y="639911"/>
                  </a:lnTo>
                  <a:lnTo>
                    <a:pt x="3361" y="639602"/>
                  </a:lnTo>
                  <a:lnTo>
                    <a:pt x="3423" y="639085"/>
                  </a:lnTo>
                  <a:lnTo>
                    <a:pt x="3485" y="638569"/>
                  </a:lnTo>
                  <a:lnTo>
                    <a:pt x="3543" y="637949"/>
                  </a:lnTo>
                  <a:lnTo>
                    <a:pt x="3605" y="637330"/>
                  </a:lnTo>
                  <a:lnTo>
                    <a:pt x="3663" y="636607"/>
                  </a:lnTo>
                  <a:lnTo>
                    <a:pt x="3778" y="635057"/>
                  </a:lnTo>
                  <a:lnTo>
                    <a:pt x="3889" y="633198"/>
                  </a:lnTo>
                  <a:lnTo>
                    <a:pt x="3995" y="631236"/>
                  </a:lnTo>
                  <a:lnTo>
                    <a:pt x="4102" y="628964"/>
                  </a:lnTo>
                  <a:lnTo>
                    <a:pt x="4204" y="626485"/>
                  </a:lnTo>
                  <a:lnTo>
                    <a:pt x="4306" y="623800"/>
                  </a:lnTo>
                  <a:lnTo>
                    <a:pt x="4404" y="620908"/>
                  </a:lnTo>
                  <a:lnTo>
                    <a:pt x="4497" y="617707"/>
                  </a:lnTo>
                  <a:lnTo>
                    <a:pt x="4590" y="614402"/>
                  </a:lnTo>
                  <a:lnTo>
                    <a:pt x="4683" y="610890"/>
                  </a:lnTo>
                  <a:lnTo>
                    <a:pt x="4772" y="607276"/>
                  </a:lnTo>
                  <a:lnTo>
                    <a:pt x="4861" y="603351"/>
                  </a:lnTo>
                  <a:lnTo>
                    <a:pt x="4945" y="599323"/>
                  </a:lnTo>
                  <a:lnTo>
                    <a:pt x="5030" y="594986"/>
                  </a:lnTo>
                  <a:lnTo>
                    <a:pt x="5114" y="590648"/>
                  </a:lnTo>
                  <a:lnTo>
                    <a:pt x="5198" y="586000"/>
                  </a:lnTo>
                  <a:lnTo>
                    <a:pt x="5278" y="581250"/>
                  </a:lnTo>
                  <a:lnTo>
                    <a:pt x="5363" y="576292"/>
                  </a:lnTo>
                  <a:lnTo>
                    <a:pt x="5522" y="566068"/>
                  </a:lnTo>
                  <a:lnTo>
                    <a:pt x="5687" y="555120"/>
                  </a:lnTo>
                  <a:lnTo>
                    <a:pt x="5846" y="543656"/>
                  </a:lnTo>
                  <a:lnTo>
                    <a:pt x="6011" y="531676"/>
                  </a:lnTo>
                  <a:lnTo>
                    <a:pt x="6179" y="519179"/>
                  </a:lnTo>
                  <a:lnTo>
                    <a:pt x="6535" y="492947"/>
                  </a:lnTo>
                  <a:lnTo>
                    <a:pt x="6721" y="479211"/>
                  </a:lnTo>
                  <a:lnTo>
                    <a:pt x="6921" y="465165"/>
                  </a:lnTo>
                  <a:lnTo>
                    <a:pt x="7125" y="450809"/>
                  </a:lnTo>
                  <a:lnTo>
                    <a:pt x="7347" y="436144"/>
                  </a:lnTo>
                  <a:lnTo>
                    <a:pt x="7578" y="421169"/>
                  </a:lnTo>
                  <a:lnTo>
                    <a:pt x="7698" y="413629"/>
                  </a:lnTo>
                  <a:lnTo>
                    <a:pt x="7822" y="406090"/>
                  </a:lnTo>
                  <a:lnTo>
                    <a:pt x="7951" y="398447"/>
                  </a:lnTo>
                  <a:lnTo>
                    <a:pt x="8084" y="390805"/>
                  </a:lnTo>
                  <a:lnTo>
                    <a:pt x="8221" y="383059"/>
                  </a:lnTo>
                  <a:lnTo>
                    <a:pt x="8363" y="375313"/>
                  </a:lnTo>
                  <a:lnTo>
                    <a:pt x="8510" y="367567"/>
                  </a:lnTo>
                  <a:lnTo>
                    <a:pt x="8661" y="359821"/>
                  </a:lnTo>
                  <a:lnTo>
                    <a:pt x="8821" y="352076"/>
                  </a:lnTo>
                  <a:lnTo>
                    <a:pt x="8980" y="344226"/>
                  </a:lnTo>
                  <a:lnTo>
                    <a:pt x="9140" y="336377"/>
                  </a:lnTo>
                  <a:lnTo>
                    <a:pt x="9291" y="328632"/>
                  </a:lnTo>
                  <a:lnTo>
                    <a:pt x="9433" y="320782"/>
                  </a:lnTo>
                  <a:lnTo>
                    <a:pt x="9571" y="312933"/>
                  </a:lnTo>
                  <a:lnTo>
                    <a:pt x="9699" y="305084"/>
                  </a:lnTo>
                  <a:lnTo>
                    <a:pt x="9819" y="297235"/>
                  </a:lnTo>
                  <a:lnTo>
                    <a:pt x="9935" y="289386"/>
                  </a:lnTo>
                  <a:lnTo>
                    <a:pt x="10041" y="281640"/>
                  </a:lnTo>
                  <a:lnTo>
                    <a:pt x="10143" y="273791"/>
                  </a:lnTo>
                  <a:lnTo>
                    <a:pt x="10237" y="266045"/>
                  </a:lnTo>
                  <a:lnTo>
                    <a:pt x="10321" y="258299"/>
                  </a:lnTo>
                  <a:lnTo>
                    <a:pt x="10401" y="250553"/>
                  </a:lnTo>
                  <a:lnTo>
                    <a:pt x="10476" y="242911"/>
                  </a:lnTo>
                  <a:lnTo>
                    <a:pt x="10543" y="235268"/>
                  </a:lnTo>
                  <a:lnTo>
                    <a:pt x="10605" y="227729"/>
                  </a:lnTo>
                  <a:lnTo>
                    <a:pt x="10663" y="220190"/>
                  </a:lnTo>
                  <a:lnTo>
                    <a:pt x="10716" y="212650"/>
                  </a:lnTo>
                  <a:lnTo>
                    <a:pt x="10760" y="205214"/>
                  </a:lnTo>
                  <a:lnTo>
                    <a:pt x="10805" y="197882"/>
                  </a:lnTo>
                  <a:lnTo>
                    <a:pt x="10840" y="190549"/>
                  </a:lnTo>
                  <a:lnTo>
                    <a:pt x="10871" y="183319"/>
                  </a:lnTo>
                  <a:lnTo>
                    <a:pt x="10898" y="176193"/>
                  </a:lnTo>
                  <a:lnTo>
                    <a:pt x="10920" y="169067"/>
                  </a:lnTo>
                  <a:lnTo>
                    <a:pt x="10938" y="162147"/>
                  </a:lnTo>
                  <a:lnTo>
                    <a:pt x="10951" y="155228"/>
                  </a:lnTo>
                  <a:lnTo>
                    <a:pt x="10965" y="148411"/>
                  </a:lnTo>
                  <a:lnTo>
                    <a:pt x="10969" y="141698"/>
                  </a:lnTo>
                  <a:lnTo>
                    <a:pt x="10973" y="135088"/>
                  </a:lnTo>
                  <a:lnTo>
                    <a:pt x="10973" y="128479"/>
                  </a:lnTo>
                  <a:lnTo>
                    <a:pt x="10973" y="122075"/>
                  </a:lnTo>
                  <a:lnTo>
                    <a:pt x="10965" y="115879"/>
                  </a:lnTo>
                  <a:lnTo>
                    <a:pt x="10956" y="109682"/>
                  </a:lnTo>
                  <a:lnTo>
                    <a:pt x="10947" y="103589"/>
                  </a:lnTo>
                  <a:lnTo>
                    <a:pt x="10934" y="97702"/>
                  </a:lnTo>
                  <a:lnTo>
                    <a:pt x="10898" y="86238"/>
                  </a:lnTo>
                  <a:lnTo>
                    <a:pt x="10858" y="75291"/>
                  </a:lnTo>
                  <a:lnTo>
                    <a:pt x="10814" y="64963"/>
                  </a:lnTo>
                  <a:lnTo>
                    <a:pt x="10760" y="55358"/>
                  </a:lnTo>
                  <a:lnTo>
                    <a:pt x="10707" y="46269"/>
                  </a:lnTo>
                  <a:lnTo>
                    <a:pt x="10649" y="38007"/>
                  </a:lnTo>
                  <a:lnTo>
                    <a:pt x="10596" y="30365"/>
                  </a:lnTo>
                  <a:lnTo>
                    <a:pt x="10538" y="23548"/>
                  </a:lnTo>
                  <a:lnTo>
                    <a:pt x="10490" y="17558"/>
                  </a:lnTo>
                  <a:lnTo>
                    <a:pt x="10441" y="12291"/>
                  </a:lnTo>
                  <a:lnTo>
                    <a:pt x="10396" y="7953"/>
                  </a:lnTo>
                  <a:lnTo>
                    <a:pt x="10334" y="2066"/>
                  </a:lnTo>
                  <a:lnTo>
                    <a:pt x="10312"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rot="10800000">
              <a:off x="5837427" y="1905989"/>
              <a:ext cx="1134959" cy="808876"/>
            </a:xfrm>
            <a:custGeom>
              <a:avLst/>
              <a:gdLst/>
              <a:ahLst/>
              <a:cxnLst/>
              <a:rect l="l" t="t" r="r" b="b"/>
              <a:pathLst>
                <a:path w="72649" h="1143288" extrusionOk="0">
                  <a:moveTo>
                    <a:pt x="67042" y="0"/>
                  </a:moveTo>
                  <a:lnTo>
                    <a:pt x="66567" y="103"/>
                  </a:lnTo>
                  <a:lnTo>
                    <a:pt x="66092" y="413"/>
                  </a:lnTo>
                  <a:lnTo>
                    <a:pt x="65608" y="1033"/>
                  </a:lnTo>
                  <a:lnTo>
                    <a:pt x="65120" y="1962"/>
                  </a:lnTo>
                  <a:lnTo>
                    <a:pt x="64627" y="3098"/>
                  </a:lnTo>
                  <a:lnTo>
                    <a:pt x="64130" y="4441"/>
                  </a:lnTo>
                  <a:lnTo>
                    <a:pt x="63628" y="5990"/>
                  </a:lnTo>
                  <a:lnTo>
                    <a:pt x="63122" y="7849"/>
                  </a:lnTo>
                  <a:lnTo>
                    <a:pt x="62608" y="10018"/>
                  </a:lnTo>
                  <a:lnTo>
                    <a:pt x="62093" y="12393"/>
                  </a:lnTo>
                  <a:lnTo>
                    <a:pt x="61569" y="14975"/>
                  </a:lnTo>
                  <a:lnTo>
                    <a:pt x="61041" y="17867"/>
                  </a:lnTo>
                  <a:lnTo>
                    <a:pt x="60508" y="20966"/>
                  </a:lnTo>
                  <a:lnTo>
                    <a:pt x="59971" y="24270"/>
                  </a:lnTo>
                  <a:lnTo>
                    <a:pt x="59429" y="27885"/>
                  </a:lnTo>
                  <a:lnTo>
                    <a:pt x="58883" y="31706"/>
                  </a:lnTo>
                  <a:lnTo>
                    <a:pt x="58328" y="35838"/>
                  </a:lnTo>
                  <a:lnTo>
                    <a:pt x="57774" y="40175"/>
                  </a:lnTo>
                  <a:lnTo>
                    <a:pt x="57210" y="44719"/>
                  </a:lnTo>
                  <a:lnTo>
                    <a:pt x="56642" y="49574"/>
                  </a:lnTo>
                  <a:lnTo>
                    <a:pt x="56069" y="54634"/>
                  </a:lnTo>
                  <a:lnTo>
                    <a:pt x="55492" y="60005"/>
                  </a:lnTo>
                  <a:lnTo>
                    <a:pt x="54910" y="65582"/>
                  </a:lnTo>
                  <a:lnTo>
                    <a:pt x="54324" y="71365"/>
                  </a:lnTo>
                  <a:lnTo>
                    <a:pt x="53734" y="77459"/>
                  </a:lnTo>
                  <a:lnTo>
                    <a:pt x="53135" y="83759"/>
                  </a:lnTo>
                  <a:lnTo>
                    <a:pt x="52536" y="90265"/>
                  </a:lnTo>
                  <a:lnTo>
                    <a:pt x="51927" y="97081"/>
                  </a:lnTo>
                  <a:lnTo>
                    <a:pt x="51315" y="104208"/>
                  </a:lnTo>
                  <a:lnTo>
                    <a:pt x="50698" y="111437"/>
                  </a:lnTo>
                  <a:lnTo>
                    <a:pt x="50076" y="118976"/>
                  </a:lnTo>
                  <a:lnTo>
                    <a:pt x="49450" y="126826"/>
                  </a:lnTo>
                  <a:lnTo>
                    <a:pt x="48820" y="134881"/>
                  </a:lnTo>
                  <a:lnTo>
                    <a:pt x="48185" y="143143"/>
                  </a:lnTo>
                  <a:lnTo>
                    <a:pt x="47546" y="151716"/>
                  </a:lnTo>
                  <a:lnTo>
                    <a:pt x="46898" y="160494"/>
                  </a:lnTo>
                  <a:lnTo>
                    <a:pt x="46250" y="169479"/>
                  </a:lnTo>
                  <a:lnTo>
                    <a:pt x="45593" y="178774"/>
                  </a:lnTo>
                  <a:lnTo>
                    <a:pt x="44932" y="188276"/>
                  </a:lnTo>
                  <a:lnTo>
                    <a:pt x="44270" y="198087"/>
                  </a:lnTo>
                  <a:lnTo>
                    <a:pt x="43600" y="208105"/>
                  </a:lnTo>
                  <a:lnTo>
                    <a:pt x="42925" y="218330"/>
                  </a:lnTo>
                  <a:lnTo>
                    <a:pt x="42246" y="228864"/>
                  </a:lnTo>
                  <a:lnTo>
                    <a:pt x="41562" y="239605"/>
                  </a:lnTo>
                  <a:lnTo>
                    <a:pt x="40870" y="250553"/>
                  </a:lnTo>
                  <a:lnTo>
                    <a:pt x="40177" y="261810"/>
                  </a:lnTo>
                  <a:lnTo>
                    <a:pt x="39481" y="273274"/>
                  </a:lnTo>
                  <a:lnTo>
                    <a:pt x="38775" y="285047"/>
                  </a:lnTo>
                  <a:lnTo>
                    <a:pt x="38069" y="297028"/>
                  </a:lnTo>
                  <a:lnTo>
                    <a:pt x="37354" y="309215"/>
                  </a:lnTo>
                  <a:lnTo>
                    <a:pt x="36635" y="321711"/>
                  </a:lnTo>
                  <a:lnTo>
                    <a:pt x="35916" y="334414"/>
                  </a:lnTo>
                  <a:lnTo>
                    <a:pt x="35188" y="347324"/>
                  </a:lnTo>
                  <a:lnTo>
                    <a:pt x="34456" y="360544"/>
                  </a:lnTo>
                  <a:lnTo>
                    <a:pt x="33719" y="374073"/>
                  </a:lnTo>
                  <a:lnTo>
                    <a:pt x="32978" y="387706"/>
                  </a:lnTo>
                  <a:lnTo>
                    <a:pt x="32232" y="401648"/>
                  </a:lnTo>
                  <a:lnTo>
                    <a:pt x="31482" y="415797"/>
                  </a:lnTo>
                  <a:lnTo>
                    <a:pt x="30723" y="430256"/>
                  </a:lnTo>
                  <a:lnTo>
                    <a:pt x="29963" y="444922"/>
                  </a:lnTo>
                  <a:lnTo>
                    <a:pt x="29200" y="459897"/>
                  </a:lnTo>
                  <a:lnTo>
                    <a:pt x="28428" y="475079"/>
                  </a:lnTo>
                  <a:lnTo>
                    <a:pt x="27655" y="490467"/>
                  </a:lnTo>
                  <a:lnTo>
                    <a:pt x="26874" y="506062"/>
                  </a:lnTo>
                  <a:lnTo>
                    <a:pt x="26186" y="520108"/>
                  </a:lnTo>
                  <a:lnTo>
                    <a:pt x="25498" y="534154"/>
                  </a:lnTo>
                  <a:lnTo>
                    <a:pt x="24814" y="548200"/>
                  </a:lnTo>
                  <a:lnTo>
                    <a:pt x="24140" y="562246"/>
                  </a:lnTo>
                  <a:lnTo>
                    <a:pt x="23469" y="576395"/>
                  </a:lnTo>
                  <a:lnTo>
                    <a:pt x="22799" y="590441"/>
                  </a:lnTo>
                  <a:lnTo>
                    <a:pt x="22138" y="604486"/>
                  </a:lnTo>
                  <a:lnTo>
                    <a:pt x="21485" y="618532"/>
                  </a:lnTo>
                  <a:lnTo>
                    <a:pt x="20833" y="632578"/>
                  </a:lnTo>
                  <a:lnTo>
                    <a:pt x="20189" y="646624"/>
                  </a:lnTo>
                  <a:lnTo>
                    <a:pt x="19554" y="660566"/>
                  </a:lnTo>
                  <a:lnTo>
                    <a:pt x="18919" y="674509"/>
                  </a:lnTo>
                  <a:lnTo>
                    <a:pt x="18298" y="688348"/>
                  </a:lnTo>
                  <a:lnTo>
                    <a:pt x="17681" y="702187"/>
                  </a:lnTo>
                  <a:lnTo>
                    <a:pt x="16465" y="729556"/>
                  </a:lnTo>
                  <a:lnTo>
                    <a:pt x="15284" y="756512"/>
                  </a:lnTo>
                  <a:lnTo>
                    <a:pt x="14130" y="783157"/>
                  </a:lnTo>
                  <a:lnTo>
                    <a:pt x="13011" y="809287"/>
                  </a:lnTo>
                  <a:lnTo>
                    <a:pt x="11928" y="834796"/>
                  </a:lnTo>
                  <a:lnTo>
                    <a:pt x="10876" y="859790"/>
                  </a:lnTo>
                  <a:lnTo>
                    <a:pt x="9868" y="884060"/>
                  </a:lnTo>
                  <a:lnTo>
                    <a:pt x="8896" y="907607"/>
                  </a:lnTo>
                  <a:lnTo>
                    <a:pt x="7968" y="930329"/>
                  </a:lnTo>
                  <a:lnTo>
                    <a:pt x="7085" y="952224"/>
                  </a:lnTo>
                  <a:lnTo>
                    <a:pt x="6242" y="973189"/>
                  </a:lnTo>
                  <a:lnTo>
                    <a:pt x="5447" y="993225"/>
                  </a:lnTo>
                  <a:lnTo>
                    <a:pt x="4701" y="1012125"/>
                  </a:lnTo>
                  <a:lnTo>
                    <a:pt x="4000" y="1029889"/>
                  </a:lnTo>
                  <a:lnTo>
                    <a:pt x="3356" y="1046516"/>
                  </a:lnTo>
                  <a:lnTo>
                    <a:pt x="2762" y="1061802"/>
                  </a:lnTo>
                  <a:lnTo>
                    <a:pt x="2224" y="1075847"/>
                  </a:lnTo>
                  <a:lnTo>
                    <a:pt x="1314" y="1099808"/>
                  </a:lnTo>
                  <a:lnTo>
                    <a:pt x="640" y="1117675"/>
                  </a:lnTo>
                  <a:lnTo>
                    <a:pt x="218" y="1129035"/>
                  </a:lnTo>
                  <a:lnTo>
                    <a:pt x="63" y="1133270"/>
                  </a:lnTo>
                  <a:lnTo>
                    <a:pt x="45" y="1133786"/>
                  </a:lnTo>
                  <a:lnTo>
                    <a:pt x="32" y="1134303"/>
                  </a:lnTo>
                  <a:lnTo>
                    <a:pt x="14" y="1135439"/>
                  </a:lnTo>
                  <a:lnTo>
                    <a:pt x="0" y="1136575"/>
                  </a:lnTo>
                  <a:lnTo>
                    <a:pt x="0" y="1137711"/>
                  </a:lnTo>
                  <a:lnTo>
                    <a:pt x="9" y="1138847"/>
                  </a:lnTo>
                  <a:lnTo>
                    <a:pt x="27" y="1139983"/>
                  </a:lnTo>
                  <a:lnTo>
                    <a:pt x="54" y="1140912"/>
                  </a:lnTo>
                  <a:lnTo>
                    <a:pt x="72" y="1141429"/>
                  </a:lnTo>
                  <a:lnTo>
                    <a:pt x="94" y="1141842"/>
                  </a:lnTo>
                  <a:lnTo>
                    <a:pt x="111" y="1142255"/>
                  </a:lnTo>
                  <a:lnTo>
                    <a:pt x="134" y="1142565"/>
                  </a:lnTo>
                  <a:lnTo>
                    <a:pt x="182" y="1142978"/>
                  </a:lnTo>
                  <a:lnTo>
                    <a:pt x="231" y="1143288"/>
                  </a:lnTo>
                  <a:lnTo>
                    <a:pt x="280" y="1143288"/>
                  </a:lnTo>
                  <a:lnTo>
                    <a:pt x="329" y="1143081"/>
                  </a:lnTo>
                  <a:lnTo>
                    <a:pt x="378" y="1142668"/>
                  </a:lnTo>
                  <a:lnTo>
                    <a:pt x="422" y="1141945"/>
                  </a:lnTo>
                  <a:lnTo>
                    <a:pt x="440" y="1141635"/>
                  </a:lnTo>
                  <a:lnTo>
                    <a:pt x="458" y="1141119"/>
                  </a:lnTo>
                  <a:lnTo>
                    <a:pt x="640" y="1136265"/>
                  </a:lnTo>
                  <a:lnTo>
                    <a:pt x="1075" y="1124491"/>
                  </a:lnTo>
                  <a:lnTo>
                    <a:pt x="1763" y="1106314"/>
                  </a:lnTo>
                  <a:lnTo>
                    <a:pt x="2686" y="1082147"/>
                  </a:lnTo>
                  <a:lnTo>
                    <a:pt x="3232" y="1067998"/>
                  </a:lnTo>
                  <a:lnTo>
                    <a:pt x="3831" y="1052610"/>
                  </a:lnTo>
                  <a:lnTo>
                    <a:pt x="4479" y="1035879"/>
                  </a:lnTo>
                  <a:lnTo>
                    <a:pt x="5185" y="1018012"/>
                  </a:lnTo>
                  <a:lnTo>
                    <a:pt x="5935" y="999112"/>
                  </a:lnTo>
                  <a:lnTo>
                    <a:pt x="6734" y="979076"/>
                  </a:lnTo>
                  <a:lnTo>
                    <a:pt x="7578" y="958110"/>
                  </a:lnTo>
                  <a:lnTo>
                    <a:pt x="8470" y="936215"/>
                  </a:lnTo>
                  <a:lnTo>
                    <a:pt x="9402" y="913494"/>
                  </a:lnTo>
                  <a:lnTo>
                    <a:pt x="10374" y="889947"/>
                  </a:lnTo>
                  <a:lnTo>
                    <a:pt x="11386" y="865677"/>
                  </a:lnTo>
                  <a:lnTo>
                    <a:pt x="12438" y="840683"/>
                  </a:lnTo>
                  <a:lnTo>
                    <a:pt x="13526" y="815174"/>
                  </a:lnTo>
                  <a:lnTo>
                    <a:pt x="14649" y="789044"/>
                  </a:lnTo>
                  <a:lnTo>
                    <a:pt x="15808" y="762502"/>
                  </a:lnTo>
                  <a:lnTo>
                    <a:pt x="16993" y="735443"/>
                  </a:lnTo>
                  <a:lnTo>
                    <a:pt x="18214" y="708178"/>
                  </a:lnTo>
                  <a:lnTo>
                    <a:pt x="18835" y="694338"/>
                  </a:lnTo>
                  <a:lnTo>
                    <a:pt x="19461" y="680499"/>
                  </a:lnTo>
                  <a:lnTo>
                    <a:pt x="20091" y="666556"/>
                  </a:lnTo>
                  <a:lnTo>
                    <a:pt x="20735" y="652614"/>
                  </a:lnTo>
                  <a:lnTo>
                    <a:pt x="21379" y="638568"/>
                  </a:lnTo>
                  <a:lnTo>
                    <a:pt x="22031" y="624522"/>
                  </a:lnTo>
                  <a:lnTo>
                    <a:pt x="22692" y="610477"/>
                  </a:lnTo>
                  <a:lnTo>
                    <a:pt x="23354" y="596431"/>
                  </a:lnTo>
                  <a:lnTo>
                    <a:pt x="24024" y="582282"/>
                  </a:lnTo>
                  <a:lnTo>
                    <a:pt x="24699" y="568236"/>
                  </a:lnTo>
                  <a:lnTo>
                    <a:pt x="25382" y="554087"/>
                  </a:lnTo>
                  <a:lnTo>
                    <a:pt x="26066" y="540041"/>
                  </a:lnTo>
                  <a:lnTo>
                    <a:pt x="26759" y="525995"/>
                  </a:lnTo>
                  <a:lnTo>
                    <a:pt x="27451" y="511949"/>
                  </a:lnTo>
                  <a:lnTo>
                    <a:pt x="28148" y="497903"/>
                  </a:lnTo>
                  <a:lnTo>
                    <a:pt x="28854" y="483961"/>
                  </a:lnTo>
                  <a:lnTo>
                    <a:pt x="29560" y="470122"/>
                  </a:lnTo>
                  <a:lnTo>
                    <a:pt x="30270" y="456282"/>
                  </a:lnTo>
                  <a:lnTo>
                    <a:pt x="30984" y="442443"/>
                  </a:lnTo>
                  <a:lnTo>
                    <a:pt x="31704" y="428707"/>
                  </a:lnTo>
                  <a:lnTo>
                    <a:pt x="32423" y="415178"/>
                  </a:lnTo>
                  <a:lnTo>
                    <a:pt x="33151" y="401648"/>
                  </a:lnTo>
                  <a:lnTo>
                    <a:pt x="33874" y="388222"/>
                  </a:lnTo>
                  <a:lnTo>
                    <a:pt x="34607" y="374899"/>
                  </a:lnTo>
                  <a:lnTo>
                    <a:pt x="35335" y="361680"/>
                  </a:lnTo>
                  <a:lnTo>
                    <a:pt x="36071" y="348563"/>
                  </a:lnTo>
                  <a:lnTo>
                    <a:pt x="36808" y="335654"/>
                  </a:lnTo>
                  <a:lnTo>
                    <a:pt x="37545" y="322847"/>
                  </a:lnTo>
                  <a:lnTo>
                    <a:pt x="38282" y="310144"/>
                  </a:lnTo>
                  <a:lnTo>
                    <a:pt x="39023" y="297647"/>
                  </a:lnTo>
                  <a:lnTo>
                    <a:pt x="39765" y="285254"/>
                  </a:lnTo>
                  <a:lnTo>
                    <a:pt x="40510" y="273067"/>
                  </a:lnTo>
                  <a:lnTo>
                    <a:pt x="41252" y="261087"/>
                  </a:lnTo>
                  <a:lnTo>
                    <a:pt x="41997" y="249210"/>
                  </a:lnTo>
                  <a:lnTo>
                    <a:pt x="42739" y="237643"/>
                  </a:lnTo>
                  <a:lnTo>
                    <a:pt x="43485" y="226179"/>
                  </a:lnTo>
                  <a:lnTo>
                    <a:pt x="44230" y="214922"/>
                  </a:lnTo>
                  <a:lnTo>
                    <a:pt x="44976" y="203974"/>
                  </a:lnTo>
                  <a:lnTo>
                    <a:pt x="45717" y="193130"/>
                  </a:lnTo>
                  <a:lnTo>
                    <a:pt x="46463" y="182596"/>
                  </a:lnTo>
                  <a:lnTo>
                    <a:pt x="47204" y="172268"/>
                  </a:lnTo>
                  <a:lnTo>
                    <a:pt x="47946" y="162250"/>
                  </a:lnTo>
                  <a:lnTo>
                    <a:pt x="48687" y="152438"/>
                  </a:lnTo>
                  <a:lnTo>
                    <a:pt x="49428" y="142834"/>
                  </a:lnTo>
                  <a:lnTo>
                    <a:pt x="50165" y="133539"/>
                  </a:lnTo>
                  <a:lnTo>
                    <a:pt x="50898" y="124553"/>
                  </a:lnTo>
                  <a:lnTo>
                    <a:pt x="51634" y="115878"/>
                  </a:lnTo>
                  <a:lnTo>
                    <a:pt x="52367" y="107409"/>
                  </a:lnTo>
                  <a:lnTo>
                    <a:pt x="52731" y="103381"/>
                  </a:lnTo>
                  <a:lnTo>
                    <a:pt x="53095" y="99354"/>
                  </a:lnTo>
                  <a:lnTo>
                    <a:pt x="53459" y="95429"/>
                  </a:lnTo>
                  <a:lnTo>
                    <a:pt x="53823" y="91504"/>
                  </a:lnTo>
                  <a:lnTo>
                    <a:pt x="54182" y="87786"/>
                  </a:lnTo>
                  <a:lnTo>
                    <a:pt x="54546" y="84068"/>
                  </a:lnTo>
                  <a:lnTo>
                    <a:pt x="54906" y="80454"/>
                  </a:lnTo>
                  <a:lnTo>
                    <a:pt x="55265" y="76839"/>
                  </a:lnTo>
                  <a:lnTo>
                    <a:pt x="55625" y="73431"/>
                  </a:lnTo>
                  <a:lnTo>
                    <a:pt x="55985" y="70023"/>
                  </a:lnTo>
                  <a:lnTo>
                    <a:pt x="56340" y="66718"/>
                  </a:lnTo>
                  <a:lnTo>
                    <a:pt x="56699" y="63516"/>
                  </a:lnTo>
                  <a:lnTo>
                    <a:pt x="57054" y="60418"/>
                  </a:lnTo>
                  <a:lnTo>
                    <a:pt x="57410" y="57423"/>
                  </a:lnTo>
                  <a:lnTo>
                    <a:pt x="57760" y="54428"/>
                  </a:lnTo>
                  <a:lnTo>
                    <a:pt x="58115" y="51639"/>
                  </a:lnTo>
                  <a:lnTo>
                    <a:pt x="58466" y="48851"/>
                  </a:lnTo>
                  <a:lnTo>
                    <a:pt x="58817" y="46165"/>
                  </a:lnTo>
                  <a:lnTo>
                    <a:pt x="59167" y="43687"/>
                  </a:lnTo>
                  <a:lnTo>
                    <a:pt x="59518" y="41208"/>
                  </a:lnTo>
                  <a:lnTo>
                    <a:pt x="59864" y="38833"/>
                  </a:lnTo>
                  <a:lnTo>
                    <a:pt x="60210" y="36457"/>
                  </a:lnTo>
                  <a:lnTo>
                    <a:pt x="60557" y="34288"/>
                  </a:lnTo>
                  <a:lnTo>
                    <a:pt x="60899" y="32223"/>
                  </a:lnTo>
                  <a:lnTo>
                    <a:pt x="61245" y="30261"/>
                  </a:lnTo>
                  <a:lnTo>
                    <a:pt x="61587" y="28298"/>
                  </a:lnTo>
                  <a:lnTo>
                    <a:pt x="61928" y="26543"/>
                  </a:lnTo>
                  <a:lnTo>
                    <a:pt x="62266" y="24890"/>
                  </a:lnTo>
                  <a:lnTo>
                    <a:pt x="62603" y="23238"/>
                  </a:lnTo>
                  <a:lnTo>
                    <a:pt x="62940" y="21792"/>
                  </a:lnTo>
                  <a:lnTo>
                    <a:pt x="63278" y="20449"/>
                  </a:lnTo>
                  <a:lnTo>
                    <a:pt x="63611" y="19210"/>
                  </a:lnTo>
                  <a:lnTo>
                    <a:pt x="63944" y="17970"/>
                  </a:lnTo>
                  <a:lnTo>
                    <a:pt x="64272" y="16938"/>
                  </a:lnTo>
                  <a:lnTo>
                    <a:pt x="64605" y="16008"/>
                  </a:lnTo>
                  <a:lnTo>
                    <a:pt x="64934" y="15182"/>
                  </a:lnTo>
                  <a:lnTo>
                    <a:pt x="65258" y="14459"/>
                  </a:lnTo>
                  <a:lnTo>
                    <a:pt x="65586" y="13839"/>
                  </a:lnTo>
                  <a:lnTo>
                    <a:pt x="65910" y="13323"/>
                  </a:lnTo>
                  <a:lnTo>
                    <a:pt x="66230" y="12910"/>
                  </a:lnTo>
                  <a:lnTo>
                    <a:pt x="66549" y="12703"/>
                  </a:lnTo>
                  <a:lnTo>
                    <a:pt x="66869" y="12497"/>
                  </a:lnTo>
                  <a:lnTo>
                    <a:pt x="67504" y="12497"/>
                  </a:lnTo>
                  <a:lnTo>
                    <a:pt x="67819" y="12703"/>
                  </a:lnTo>
                  <a:lnTo>
                    <a:pt x="68130" y="13013"/>
                  </a:lnTo>
                  <a:lnTo>
                    <a:pt x="68440" y="13426"/>
                  </a:lnTo>
                  <a:lnTo>
                    <a:pt x="68751" y="14046"/>
                  </a:lnTo>
                  <a:lnTo>
                    <a:pt x="69057" y="14666"/>
                  </a:lnTo>
                  <a:lnTo>
                    <a:pt x="69359" y="15492"/>
                  </a:lnTo>
                  <a:lnTo>
                    <a:pt x="69665" y="16421"/>
                  </a:lnTo>
                  <a:lnTo>
                    <a:pt x="69967" y="17454"/>
                  </a:lnTo>
                  <a:lnTo>
                    <a:pt x="70265" y="18693"/>
                  </a:lnTo>
                  <a:lnTo>
                    <a:pt x="70562" y="19933"/>
                  </a:lnTo>
                  <a:lnTo>
                    <a:pt x="70860" y="21379"/>
                  </a:lnTo>
                  <a:lnTo>
                    <a:pt x="71153" y="22928"/>
                  </a:lnTo>
                  <a:lnTo>
                    <a:pt x="71446" y="24684"/>
                  </a:lnTo>
                  <a:lnTo>
                    <a:pt x="71734" y="26543"/>
                  </a:lnTo>
                  <a:lnTo>
                    <a:pt x="72023" y="28505"/>
                  </a:lnTo>
                  <a:lnTo>
                    <a:pt x="72307" y="30570"/>
                  </a:lnTo>
                  <a:lnTo>
                    <a:pt x="72333" y="30674"/>
                  </a:lnTo>
                  <a:lnTo>
                    <a:pt x="72360" y="30777"/>
                  </a:lnTo>
                  <a:lnTo>
                    <a:pt x="72413" y="30880"/>
                  </a:lnTo>
                  <a:lnTo>
                    <a:pt x="72462" y="30570"/>
                  </a:lnTo>
                  <a:lnTo>
                    <a:pt x="72506" y="30157"/>
                  </a:lnTo>
                  <a:lnTo>
                    <a:pt x="72551" y="29538"/>
                  </a:lnTo>
                  <a:lnTo>
                    <a:pt x="72586" y="28711"/>
                  </a:lnTo>
                  <a:lnTo>
                    <a:pt x="72617" y="27782"/>
                  </a:lnTo>
                  <a:lnTo>
                    <a:pt x="72635" y="26646"/>
                  </a:lnTo>
                  <a:lnTo>
                    <a:pt x="72644" y="26026"/>
                  </a:lnTo>
                  <a:lnTo>
                    <a:pt x="72648" y="25406"/>
                  </a:lnTo>
                  <a:lnTo>
                    <a:pt x="72648" y="24270"/>
                  </a:lnTo>
                  <a:lnTo>
                    <a:pt x="72640" y="23134"/>
                  </a:lnTo>
                  <a:lnTo>
                    <a:pt x="72622" y="21998"/>
                  </a:lnTo>
                  <a:lnTo>
                    <a:pt x="72595" y="21069"/>
                  </a:lnTo>
                  <a:lnTo>
                    <a:pt x="72560" y="20243"/>
                  </a:lnTo>
                  <a:lnTo>
                    <a:pt x="72520" y="19520"/>
                  </a:lnTo>
                  <a:lnTo>
                    <a:pt x="72493" y="19210"/>
                  </a:lnTo>
                  <a:lnTo>
                    <a:pt x="72471" y="19003"/>
                  </a:lnTo>
                  <a:lnTo>
                    <a:pt x="72151" y="16731"/>
                  </a:lnTo>
                  <a:lnTo>
                    <a:pt x="71832" y="14562"/>
                  </a:lnTo>
                  <a:lnTo>
                    <a:pt x="71512" y="12497"/>
                  </a:lnTo>
                  <a:lnTo>
                    <a:pt x="71184" y="10638"/>
                  </a:lnTo>
                  <a:lnTo>
                    <a:pt x="70855" y="8985"/>
                  </a:lnTo>
                  <a:lnTo>
                    <a:pt x="70527" y="7436"/>
                  </a:lnTo>
                  <a:lnTo>
                    <a:pt x="70189" y="5990"/>
                  </a:lnTo>
                  <a:lnTo>
                    <a:pt x="69852" y="4751"/>
                  </a:lnTo>
                  <a:lnTo>
                    <a:pt x="69510" y="3615"/>
                  </a:lnTo>
                  <a:lnTo>
                    <a:pt x="69168" y="2582"/>
                  </a:lnTo>
                  <a:lnTo>
                    <a:pt x="68822" y="1859"/>
                  </a:lnTo>
                  <a:lnTo>
                    <a:pt x="68471" y="1136"/>
                  </a:lnTo>
                  <a:lnTo>
                    <a:pt x="68116" y="620"/>
                  </a:lnTo>
                  <a:lnTo>
                    <a:pt x="67761" y="207"/>
                  </a:lnTo>
                  <a:lnTo>
                    <a:pt x="67402" y="0"/>
                  </a:lnTo>
                  <a:close/>
                </a:path>
              </a:pathLst>
            </a:custGeom>
            <a:solidFill>
              <a:srgbClr val="8D4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rot="10800000">
              <a:off x="6900176" y="1602779"/>
              <a:ext cx="266379" cy="397132"/>
            </a:xfrm>
            <a:custGeom>
              <a:avLst/>
              <a:gdLst/>
              <a:ahLst/>
              <a:cxnLst/>
              <a:rect l="l" t="t" r="r" b="b"/>
              <a:pathLst>
                <a:path w="17051" h="561317" extrusionOk="0">
                  <a:moveTo>
                    <a:pt x="17050" y="1"/>
                  </a:moveTo>
                  <a:lnTo>
                    <a:pt x="16731" y="5165"/>
                  </a:lnTo>
                  <a:lnTo>
                    <a:pt x="15865" y="19107"/>
                  </a:lnTo>
                  <a:lnTo>
                    <a:pt x="15266" y="28816"/>
                  </a:lnTo>
                  <a:lnTo>
                    <a:pt x="14582" y="40073"/>
                  </a:lnTo>
                  <a:lnTo>
                    <a:pt x="13823" y="52570"/>
                  </a:lnTo>
                  <a:lnTo>
                    <a:pt x="13015" y="65996"/>
                  </a:lnTo>
                  <a:lnTo>
                    <a:pt x="12163" y="80351"/>
                  </a:lnTo>
                  <a:lnTo>
                    <a:pt x="11293" y="95120"/>
                  </a:lnTo>
                  <a:lnTo>
                    <a:pt x="10419" y="110199"/>
                  </a:lnTo>
                  <a:lnTo>
                    <a:pt x="9557" y="125381"/>
                  </a:lnTo>
                  <a:lnTo>
                    <a:pt x="9136" y="132920"/>
                  </a:lnTo>
                  <a:lnTo>
                    <a:pt x="8723" y="140356"/>
                  </a:lnTo>
                  <a:lnTo>
                    <a:pt x="8323" y="147689"/>
                  </a:lnTo>
                  <a:lnTo>
                    <a:pt x="7933" y="154918"/>
                  </a:lnTo>
                  <a:lnTo>
                    <a:pt x="7560" y="161941"/>
                  </a:lnTo>
                  <a:lnTo>
                    <a:pt x="7205" y="168861"/>
                  </a:lnTo>
                  <a:lnTo>
                    <a:pt x="6872" y="175470"/>
                  </a:lnTo>
                  <a:lnTo>
                    <a:pt x="6557" y="181770"/>
                  </a:lnTo>
                  <a:lnTo>
                    <a:pt x="6401" y="185075"/>
                  </a:lnTo>
                  <a:lnTo>
                    <a:pt x="6246" y="188483"/>
                  </a:lnTo>
                  <a:lnTo>
                    <a:pt x="6091" y="192201"/>
                  </a:lnTo>
                  <a:lnTo>
                    <a:pt x="5926" y="196229"/>
                  </a:lnTo>
                  <a:lnTo>
                    <a:pt x="5762" y="200360"/>
                  </a:lnTo>
                  <a:lnTo>
                    <a:pt x="5598" y="204698"/>
                  </a:lnTo>
                  <a:lnTo>
                    <a:pt x="5434" y="209346"/>
                  </a:lnTo>
                  <a:lnTo>
                    <a:pt x="5261" y="214096"/>
                  </a:lnTo>
                  <a:lnTo>
                    <a:pt x="5092" y="219157"/>
                  </a:lnTo>
                  <a:lnTo>
                    <a:pt x="4923" y="224321"/>
                  </a:lnTo>
                  <a:lnTo>
                    <a:pt x="4750" y="229588"/>
                  </a:lnTo>
                  <a:lnTo>
                    <a:pt x="4577" y="235165"/>
                  </a:lnTo>
                  <a:lnTo>
                    <a:pt x="4404" y="240845"/>
                  </a:lnTo>
                  <a:lnTo>
                    <a:pt x="4231" y="246629"/>
                  </a:lnTo>
                  <a:lnTo>
                    <a:pt x="4058" y="252516"/>
                  </a:lnTo>
                  <a:lnTo>
                    <a:pt x="3885" y="258609"/>
                  </a:lnTo>
                  <a:lnTo>
                    <a:pt x="3711" y="264909"/>
                  </a:lnTo>
                  <a:lnTo>
                    <a:pt x="3543" y="271209"/>
                  </a:lnTo>
                  <a:lnTo>
                    <a:pt x="3374" y="277612"/>
                  </a:lnTo>
                  <a:lnTo>
                    <a:pt x="3205" y="284119"/>
                  </a:lnTo>
                  <a:lnTo>
                    <a:pt x="3037" y="290832"/>
                  </a:lnTo>
                  <a:lnTo>
                    <a:pt x="2872" y="297545"/>
                  </a:lnTo>
                  <a:lnTo>
                    <a:pt x="2708" y="304258"/>
                  </a:lnTo>
                  <a:lnTo>
                    <a:pt x="2548" y="311178"/>
                  </a:lnTo>
                  <a:lnTo>
                    <a:pt x="2393" y="318097"/>
                  </a:lnTo>
                  <a:lnTo>
                    <a:pt x="2238" y="325017"/>
                  </a:lnTo>
                  <a:lnTo>
                    <a:pt x="2082" y="332040"/>
                  </a:lnTo>
                  <a:lnTo>
                    <a:pt x="1936" y="339166"/>
                  </a:lnTo>
                  <a:lnTo>
                    <a:pt x="1789" y="346189"/>
                  </a:lnTo>
                  <a:lnTo>
                    <a:pt x="1652" y="353315"/>
                  </a:lnTo>
                  <a:lnTo>
                    <a:pt x="1514" y="360441"/>
                  </a:lnTo>
                  <a:lnTo>
                    <a:pt x="1381" y="367567"/>
                  </a:lnTo>
                  <a:lnTo>
                    <a:pt x="1252" y="374590"/>
                  </a:lnTo>
                  <a:lnTo>
                    <a:pt x="1128" y="381717"/>
                  </a:lnTo>
                  <a:lnTo>
                    <a:pt x="1008" y="388843"/>
                  </a:lnTo>
                  <a:lnTo>
                    <a:pt x="897" y="395866"/>
                  </a:lnTo>
                  <a:lnTo>
                    <a:pt x="791" y="402889"/>
                  </a:lnTo>
                  <a:lnTo>
                    <a:pt x="688" y="409808"/>
                  </a:lnTo>
                  <a:lnTo>
                    <a:pt x="591" y="416728"/>
                  </a:lnTo>
                  <a:lnTo>
                    <a:pt x="502" y="423544"/>
                  </a:lnTo>
                  <a:lnTo>
                    <a:pt x="418" y="430361"/>
                  </a:lnTo>
                  <a:lnTo>
                    <a:pt x="342" y="437074"/>
                  </a:lnTo>
                  <a:lnTo>
                    <a:pt x="276" y="443683"/>
                  </a:lnTo>
                  <a:lnTo>
                    <a:pt x="213" y="450190"/>
                  </a:lnTo>
                  <a:lnTo>
                    <a:pt x="156" y="456593"/>
                  </a:lnTo>
                  <a:lnTo>
                    <a:pt x="111" y="462893"/>
                  </a:lnTo>
                  <a:lnTo>
                    <a:pt x="71" y="469090"/>
                  </a:lnTo>
                  <a:lnTo>
                    <a:pt x="40" y="475183"/>
                  </a:lnTo>
                  <a:lnTo>
                    <a:pt x="18" y="481070"/>
                  </a:lnTo>
                  <a:lnTo>
                    <a:pt x="5" y="486854"/>
                  </a:lnTo>
                  <a:lnTo>
                    <a:pt x="0" y="492431"/>
                  </a:lnTo>
                  <a:lnTo>
                    <a:pt x="9" y="497904"/>
                  </a:lnTo>
                  <a:lnTo>
                    <a:pt x="23" y="503275"/>
                  </a:lnTo>
                  <a:lnTo>
                    <a:pt x="45" y="508335"/>
                  </a:lnTo>
                  <a:lnTo>
                    <a:pt x="63" y="510814"/>
                  </a:lnTo>
                  <a:lnTo>
                    <a:pt x="80" y="513293"/>
                  </a:lnTo>
                  <a:lnTo>
                    <a:pt x="103" y="515668"/>
                  </a:lnTo>
                  <a:lnTo>
                    <a:pt x="125" y="518044"/>
                  </a:lnTo>
                  <a:lnTo>
                    <a:pt x="151" y="520316"/>
                  </a:lnTo>
                  <a:lnTo>
                    <a:pt x="178" y="522588"/>
                  </a:lnTo>
                  <a:lnTo>
                    <a:pt x="209" y="524757"/>
                  </a:lnTo>
                  <a:lnTo>
                    <a:pt x="245" y="526926"/>
                  </a:lnTo>
                  <a:lnTo>
                    <a:pt x="280" y="528991"/>
                  </a:lnTo>
                  <a:lnTo>
                    <a:pt x="320" y="531057"/>
                  </a:lnTo>
                  <a:lnTo>
                    <a:pt x="364" y="533019"/>
                  </a:lnTo>
                  <a:lnTo>
                    <a:pt x="409" y="534981"/>
                  </a:lnTo>
                  <a:lnTo>
                    <a:pt x="458" y="536840"/>
                  </a:lnTo>
                  <a:lnTo>
                    <a:pt x="506" y="538596"/>
                  </a:lnTo>
                  <a:lnTo>
                    <a:pt x="560" y="540352"/>
                  </a:lnTo>
                  <a:lnTo>
                    <a:pt x="617" y="542107"/>
                  </a:lnTo>
                  <a:lnTo>
                    <a:pt x="675" y="543657"/>
                  </a:lnTo>
                  <a:lnTo>
                    <a:pt x="737" y="545206"/>
                  </a:lnTo>
                  <a:lnTo>
                    <a:pt x="804" y="546755"/>
                  </a:lnTo>
                  <a:lnTo>
                    <a:pt x="875" y="548201"/>
                  </a:lnTo>
                  <a:lnTo>
                    <a:pt x="1013" y="550783"/>
                  </a:lnTo>
                  <a:lnTo>
                    <a:pt x="1150" y="553158"/>
                  </a:lnTo>
                  <a:lnTo>
                    <a:pt x="1288" y="555121"/>
                  </a:lnTo>
                  <a:lnTo>
                    <a:pt x="1425" y="556876"/>
                  </a:lnTo>
                  <a:lnTo>
                    <a:pt x="1492" y="557599"/>
                  </a:lnTo>
                  <a:lnTo>
                    <a:pt x="1558" y="558322"/>
                  </a:lnTo>
                  <a:lnTo>
                    <a:pt x="1625" y="558942"/>
                  </a:lnTo>
                  <a:lnTo>
                    <a:pt x="1696" y="559458"/>
                  </a:lnTo>
                  <a:lnTo>
                    <a:pt x="1763" y="559975"/>
                  </a:lnTo>
                  <a:lnTo>
                    <a:pt x="1825" y="560388"/>
                  </a:lnTo>
                  <a:lnTo>
                    <a:pt x="1891" y="560698"/>
                  </a:lnTo>
                  <a:lnTo>
                    <a:pt x="1958" y="560904"/>
                  </a:lnTo>
                  <a:lnTo>
                    <a:pt x="2025" y="561111"/>
                  </a:lnTo>
                  <a:lnTo>
                    <a:pt x="2091" y="561214"/>
                  </a:lnTo>
                  <a:lnTo>
                    <a:pt x="2158" y="561317"/>
                  </a:lnTo>
                  <a:lnTo>
                    <a:pt x="2220" y="561317"/>
                  </a:lnTo>
                  <a:lnTo>
                    <a:pt x="2286" y="561214"/>
                  </a:lnTo>
                  <a:lnTo>
                    <a:pt x="2353" y="561111"/>
                  </a:lnTo>
                  <a:lnTo>
                    <a:pt x="2420" y="560904"/>
                  </a:lnTo>
                  <a:lnTo>
                    <a:pt x="2482" y="560698"/>
                  </a:lnTo>
                  <a:lnTo>
                    <a:pt x="2611" y="559975"/>
                  </a:lnTo>
                  <a:lnTo>
                    <a:pt x="2744" y="559045"/>
                  </a:lnTo>
                  <a:lnTo>
                    <a:pt x="2872" y="557806"/>
                  </a:lnTo>
                  <a:lnTo>
                    <a:pt x="3001" y="556360"/>
                  </a:lnTo>
                  <a:lnTo>
                    <a:pt x="3130" y="554707"/>
                  </a:lnTo>
                  <a:lnTo>
                    <a:pt x="3263" y="552848"/>
                  </a:lnTo>
                  <a:lnTo>
                    <a:pt x="3392" y="550783"/>
                  </a:lnTo>
                  <a:lnTo>
                    <a:pt x="3525" y="548511"/>
                  </a:lnTo>
                  <a:lnTo>
                    <a:pt x="3654" y="545929"/>
                  </a:lnTo>
                  <a:lnTo>
                    <a:pt x="3787" y="543244"/>
                  </a:lnTo>
                  <a:lnTo>
                    <a:pt x="3920" y="540352"/>
                  </a:lnTo>
                  <a:lnTo>
                    <a:pt x="4053" y="537253"/>
                  </a:lnTo>
                  <a:lnTo>
                    <a:pt x="4191" y="533949"/>
                  </a:lnTo>
                  <a:lnTo>
                    <a:pt x="4324" y="530540"/>
                  </a:lnTo>
                  <a:lnTo>
                    <a:pt x="4462" y="526926"/>
                  </a:lnTo>
                  <a:lnTo>
                    <a:pt x="4599" y="523104"/>
                  </a:lnTo>
                  <a:lnTo>
                    <a:pt x="4741" y="519180"/>
                  </a:lnTo>
                  <a:lnTo>
                    <a:pt x="4883" y="515049"/>
                  </a:lnTo>
                  <a:lnTo>
                    <a:pt x="5172" y="506373"/>
                  </a:lnTo>
                  <a:lnTo>
                    <a:pt x="5465" y="497078"/>
                  </a:lnTo>
                  <a:lnTo>
                    <a:pt x="5767" y="487267"/>
                  </a:lnTo>
                  <a:lnTo>
                    <a:pt x="6082" y="477042"/>
                  </a:lnTo>
                  <a:lnTo>
                    <a:pt x="6401" y="466301"/>
                  </a:lnTo>
                  <a:lnTo>
                    <a:pt x="7081" y="443683"/>
                  </a:lnTo>
                  <a:lnTo>
                    <a:pt x="7436" y="431910"/>
                  </a:lnTo>
                  <a:lnTo>
                    <a:pt x="7804" y="419929"/>
                  </a:lnTo>
                  <a:lnTo>
                    <a:pt x="8186" y="407639"/>
                  </a:lnTo>
                  <a:lnTo>
                    <a:pt x="8585" y="395143"/>
                  </a:lnTo>
                  <a:lnTo>
                    <a:pt x="8998" y="382543"/>
                  </a:lnTo>
                  <a:lnTo>
                    <a:pt x="9211" y="376243"/>
                  </a:lnTo>
                  <a:lnTo>
                    <a:pt x="9429" y="369840"/>
                  </a:lnTo>
                  <a:lnTo>
                    <a:pt x="9651" y="363540"/>
                  </a:lnTo>
                  <a:lnTo>
                    <a:pt x="9877" y="357136"/>
                  </a:lnTo>
                  <a:lnTo>
                    <a:pt x="10108" y="350733"/>
                  </a:lnTo>
                  <a:lnTo>
                    <a:pt x="10343" y="344330"/>
                  </a:lnTo>
                  <a:lnTo>
                    <a:pt x="10583" y="338030"/>
                  </a:lnTo>
                  <a:lnTo>
                    <a:pt x="10827" y="331627"/>
                  </a:lnTo>
                  <a:lnTo>
                    <a:pt x="11080" y="325327"/>
                  </a:lnTo>
                  <a:lnTo>
                    <a:pt x="11333" y="319027"/>
                  </a:lnTo>
                  <a:lnTo>
                    <a:pt x="11586" y="312624"/>
                  </a:lnTo>
                  <a:lnTo>
                    <a:pt x="11830" y="306220"/>
                  </a:lnTo>
                  <a:lnTo>
                    <a:pt x="12070" y="299817"/>
                  </a:lnTo>
                  <a:lnTo>
                    <a:pt x="12301" y="293207"/>
                  </a:lnTo>
                  <a:lnTo>
                    <a:pt x="12527" y="286701"/>
                  </a:lnTo>
                  <a:lnTo>
                    <a:pt x="12740" y="280091"/>
                  </a:lnTo>
                  <a:lnTo>
                    <a:pt x="12953" y="273378"/>
                  </a:lnTo>
                  <a:lnTo>
                    <a:pt x="13153" y="266665"/>
                  </a:lnTo>
                  <a:lnTo>
                    <a:pt x="13353" y="259952"/>
                  </a:lnTo>
                  <a:lnTo>
                    <a:pt x="13539" y="253239"/>
                  </a:lnTo>
                  <a:lnTo>
                    <a:pt x="13721" y="246422"/>
                  </a:lnTo>
                  <a:lnTo>
                    <a:pt x="13899" y="239606"/>
                  </a:lnTo>
                  <a:lnTo>
                    <a:pt x="14067" y="232790"/>
                  </a:lnTo>
                  <a:lnTo>
                    <a:pt x="14232" y="226077"/>
                  </a:lnTo>
                  <a:lnTo>
                    <a:pt x="14392" y="219260"/>
                  </a:lnTo>
                  <a:lnTo>
                    <a:pt x="14542" y="212444"/>
                  </a:lnTo>
                  <a:lnTo>
                    <a:pt x="14689" y="205628"/>
                  </a:lnTo>
                  <a:lnTo>
                    <a:pt x="14827" y="198914"/>
                  </a:lnTo>
                  <a:lnTo>
                    <a:pt x="14964" y="192201"/>
                  </a:lnTo>
                  <a:lnTo>
                    <a:pt x="15093" y="185488"/>
                  </a:lnTo>
                  <a:lnTo>
                    <a:pt x="15217" y="178775"/>
                  </a:lnTo>
                  <a:lnTo>
                    <a:pt x="15333" y="172165"/>
                  </a:lnTo>
                  <a:lnTo>
                    <a:pt x="15448" y="165556"/>
                  </a:lnTo>
                  <a:lnTo>
                    <a:pt x="15555" y="158946"/>
                  </a:lnTo>
                  <a:lnTo>
                    <a:pt x="15657" y="152543"/>
                  </a:lnTo>
                  <a:lnTo>
                    <a:pt x="15754" y="146036"/>
                  </a:lnTo>
                  <a:lnTo>
                    <a:pt x="15847" y="139736"/>
                  </a:lnTo>
                  <a:lnTo>
                    <a:pt x="15941" y="133436"/>
                  </a:lnTo>
                  <a:lnTo>
                    <a:pt x="16025" y="127240"/>
                  </a:lnTo>
                  <a:lnTo>
                    <a:pt x="16105" y="121043"/>
                  </a:lnTo>
                  <a:lnTo>
                    <a:pt x="16180" y="115053"/>
                  </a:lnTo>
                  <a:lnTo>
                    <a:pt x="16251" y="109063"/>
                  </a:lnTo>
                  <a:lnTo>
                    <a:pt x="16318" y="103279"/>
                  </a:lnTo>
                  <a:lnTo>
                    <a:pt x="16380" y="97495"/>
                  </a:lnTo>
                  <a:lnTo>
                    <a:pt x="16500" y="86341"/>
                  </a:lnTo>
                  <a:lnTo>
                    <a:pt x="16602" y="75704"/>
                  </a:lnTo>
                  <a:lnTo>
                    <a:pt x="16691" y="65479"/>
                  </a:lnTo>
                  <a:lnTo>
                    <a:pt x="16766" y="55874"/>
                  </a:lnTo>
                  <a:lnTo>
                    <a:pt x="16829" y="46889"/>
                  </a:lnTo>
                  <a:lnTo>
                    <a:pt x="16886" y="38627"/>
                  </a:lnTo>
                  <a:lnTo>
                    <a:pt x="16931" y="30984"/>
                  </a:lnTo>
                  <a:lnTo>
                    <a:pt x="16966" y="24065"/>
                  </a:lnTo>
                  <a:lnTo>
                    <a:pt x="16993" y="17971"/>
                  </a:lnTo>
                  <a:lnTo>
                    <a:pt x="17015" y="12601"/>
                  </a:lnTo>
                  <a:lnTo>
                    <a:pt x="17033" y="8263"/>
                  </a:lnTo>
                  <a:lnTo>
                    <a:pt x="17046" y="2170"/>
                  </a:lnTo>
                  <a:lnTo>
                    <a:pt x="17050" y="1"/>
                  </a:lnTo>
                  <a:close/>
                </a:path>
              </a:pathLst>
            </a:custGeom>
            <a:gradFill>
              <a:gsLst>
                <a:gs pos="0">
                  <a:schemeClr val="accent2"/>
                </a:gs>
                <a:gs pos="100000">
                  <a:schemeClr val="accent3"/>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7C97-37EC-33C1-B22F-2907E34A33E0}"/>
              </a:ext>
            </a:extLst>
          </p:cNvPr>
          <p:cNvSpPr>
            <a:spLocks noGrp="1"/>
          </p:cNvSpPr>
          <p:nvPr>
            <p:ph type="title"/>
          </p:nvPr>
        </p:nvSpPr>
        <p:spPr>
          <a:xfrm>
            <a:off x="472338" y="148463"/>
            <a:ext cx="2728062" cy="572700"/>
          </a:xfrm>
        </p:spPr>
        <p:txBody>
          <a:bodyPr/>
          <a:lstStyle/>
          <a:p>
            <a:r>
              <a:rPr lang="en-IN" dirty="0">
                <a:latin typeface="Times New Roman" panose="02020603050405020304" pitchFamily="18" charset="0"/>
                <a:cs typeface="Times New Roman" panose="02020603050405020304" pitchFamily="18" charset="0"/>
              </a:rPr>
              <a:t>What can we do?</a:t>
            </a:r>
          </a:p>
        </p:txBody>
      </p:sp>
      <p:sp>
        <p:nvSpPr>
          <p:cNvPr id="3" name="Content Placeholder 2">
            <a:extLst>
              <a:ext uri="{FF2B5EF4-FFF2-40B4-BE49-F238E27FC236}">
                <a16:creationId xmlns:a16="http://schemas.microsoft.com/office/drawing/2014/main" id="{D2491FD3-8C1D-DFE7-5F24-F84F22A41681}"/>
              </a:ext>
            </a:extLst>
          </p:cNvPr>
          <p:cNvSpPr>
            <a:spLocks noGrp="1"/>
          </p:cNvSpPr>
          <p:nvPr>
            <p:ph idx="1"/>
          </p:nvPr>
        </p:nvSpPr>
        <p:spPr>
          <a:xfrm>
            <a:off x="163286" y="721162"/>
            <a:ext cx="5011414" cy="4110329"/>
          </a:xfrm>
        </p:spPr>
        <p:txBody>
          <a:bodyPr>
            <a:normAutofit fontScale="92500" lnSpcReduction="20000"/>
          </a:bodyPr>
          <a:lstStyle/>
          <a:p>
            <a:r>
              <a:rPr lang="en-IN" sz="2000" dirty="0">
                <a:solidFill>
                  <a:schemeClr val="accent6">
                    <a:lumMod val="10000"/>
                  </a:schemeClr>
                </a:solidFill>
                <a:latin typeface="Times New Roman" panose="02020603050405020304" pitchFamily="18" charset="0"/>
                <a:cs typeface="Times New Roman" panose="02020603050405020304" pitchFamily="18" charset="0"/>
              </a:rPr>
              <a:t>Converse with students on consequences of spending long hours online</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Prompt self reflection with strategic questions</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Research has revealed that teens express that they are spending too much time on their cell phones</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While talking to teenagers on digital wellness use positive perspective</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Instead of saying the must not and should not, look at ways of empowering them</a:t>
            </a:r>
          </a:p>
          <a:p>
            <a:r>
              <a:rPr lang="en-IN" sz="2000" dirty="0">
                <a:solidFill>
                  <a:schemeClr val="accent6">
                    <a:lumMod val="10000"/>
                  </a:schemeClr>
                </a:solidFill>
                <a:latin typeface="Times New Roman" panose="02020603050405020304" pitchFamily="18" charset="0"/>
                <a:cs typeface="Times New Roman" panose="02020603050405020304" pitchFamily="18" charset="0"/>
              </a:rPr>
              <a:t>Discuss not just on less screen time but on more positive online experiences </a:t>
            </a:r>
          </a:p>
          <a:p>
            <a:pPr marL="0" indent="0">
              <a:buNone/>
            </a:pPr>
            <a:endParaRPr lang="en-IN" dirty="0"/>
          </a:p>
        </p:txBody>
      </p:sp>
      <p:pic>
        <p:nvPicPr>
          <p:cNvPr id="5122" name="Picture 2" descr="About Digital Wellbeing - livemorescreenless.org">
            <a:extLst>
              <a:ext uri="{FF2B5EF4-FFF2-40B4-BE49-F238E27FC236}">
                <a16:creationId xmlns:a16="http://schemas.microsoft.com/office/drawing/2014/main" id="{DF8E86B7-5916-0464-E1F8-8A4189A06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700" y="915089"/>
            <a:ext cx="3631709" cy="372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46444"/>
      </p:ext>
    </p:extLst>
  </p:cSld>
  <p:clrMapOvr>
    <a:masterClrMapping/>
  </p:clrMapOvr>
</p:sld>
</file>

<file path=ppt/theme/theme1.xml><?xml version="1.0" encoding="utf-8"?>
<a:theme xmlns:a="http://schemas.openxmlformats.org/drawingml/2006/main" name="Safe Internet Usage by Slidesgo">
  <a:themeElements>
    <a:clrScheme name="Simple Light">
      <a:dk1>
        <a:srgbClr val="0C547A"/>
      </a:dk1>
      <a:lt1>
        <a:srgbClr val="FFFFFF"/>
      </a:lt1>
      <a:dk2>
        <a:srgbClr val="0090DD"/>
      </a:dk2>
      <a:lt2>
        <a:srgbClr val="0090DD"/>
      </a:lt2>
      <a:accent1>
        <a:srgbClr val="41A4FF"/>
      </a:accent1>
      <a:accent2>
        <a:srgbClr val="8D4FAB"/>
      </a:accent2>
      <a:accent3>
        <a:srgbClr val="FC9FFF"/>
      </a:accent3>
      <a:accent4>
        <a:srgbClr val="8D4FAB"/>
      </a:accent4>
      <a:accent5>
        <a:srgbClr val="41A4FF"/>
      </a:accent5>
      <a:accent6>
        <a:srgbClr val="FC9FFF"/>
      </a:accent6>
      <a:hlink>
        <a:srgbClr val="0090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1558</Words>
  <Application>Microsoft Office PowerPoint</Application>
  <PresentationFormat>On-screen Show (16:9)</PresentationFormat>
  <Paragraphs>125</Paragraphs>
  <Slides>23</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Maven Pro Black</vt:lpstr>
      <vt:lpstr>Anaheim</vt:lpstr>
      <vt:lpstr>Fira Sans Extra Condensed</vt:lpstr>
      <vt:lpstr>Roboto</vt:lpstr>
      <vt:lpstr>Fira Sans</vt:lpstr>
      <vt:lpstr>Livvic</vt:lpstr>
      <vt:lpstr>Carme</vt:lpstr>
      <vt:lpstr>Bebas Neue</vt:lpstr>
      <vt:lpstr>Maven Pro</vt:lpstr>
      <vt:lpstr>Arial</vt:lpstr>
      <vt:lpstr>Times New Roman</vt:lpstr>
      <vt:lpstr>Safe Internet Usage by Slidesgo</vt:lpstr>
      <vt:lpstr>Role of Various Stakeholders in Promoting Digital Wellness</vt:lpstr>
      <vt:lpstr>Few anecdotes</vt:lpstr>
      <vt:lpstr>Sharing </vt:lpstr>
      <vt:lpstr>The Background</vt:lpstr>
      <vt:lpstr>PowerPoint Presentation</vt:lpstr>
      <vt:lpstr>PowerPoint Presentation</vt:lpstr>
      <vt:lpstr>Digital Wellness</vt:lpstr>
      <vt:lpstr>PowerPoint Presentation</vt:lpstr>
      <vt:lpstr>What can we do?</vt:lpstr>
      <vt:lpstr>PowerPoint Presentation</vt:lpstr>
      <vt:lpstr>Digital Wellness Extends Beyond Classroom </vt:lpstr>
      <vt:lpstr>PowerPoint Presentation</vt:lpstr>
      <vt:lpstr>Various Stakeholders in Promoting Digital Wellness</vt:lpstr>
      <vt:lpstr>I have these episodes deep in me, so added……………</vt:lpstr>
      <vt:lpstr>PowerPoint Presentation</vt:lpstr>
      <vt:lpstr>PowerPoint Presentation</vt:lpstr>
      <vt:lpstr>Final Word</vt:lpstr>
      <vt:lpstr>PowerPoint Presentation</vt:lpstr>
      <vt:lpstr> Awareness Campaigns: Run campaigns to raise awareness about the importance of digital wellness. Curriculum Integration: Incorporate digital literacy and responsible technology use into the curriculum. Provide Guidance: Offer guidelines and policies for responsible technology use within the institution. Teacher Professional Development: Educate teachers on digital wellness principles and strategies. Mental Health Services: Offer counseling and support for students facing digital addiction or related mental health challenges.  </vt:lpstr>
      <vt:lpstr>Setting Boundaries: Establish classroom rules for technology use. Role Modeling: Demonstrate responsible online behavior. Cyberbullying Prevention: Educate students about online harassment and provide support. Digital Well-Being Check-Ins: Regularly check in with students about their online experiences. Promote Offline Activities: Encourage students to engage in non-digital pursuits. Resource Sharing: Provide tools and resources for managing screen time and stress. Collaboration with Parents: Maintain communication with parents about digital well-being. Referral to Support Services: Refer students to appropriate support services if needed. </vt:lpstr>
      <vt:lpstr>. Stay Informed: Parents should educate themselves about digital technologies and their impact on children's well-being in order to be better prepared to guide and protect children online. Setting Boundaries: Establish clear rules and limits for screen time and technology use at home. Establish digital device curfews to ensure a healthy sleep routine. Role Modeling: Demonstrate responsible technology use and healthy digital habits. Open Communication: Foster open and non-judgmental communication with children about their online experiences. Monitoring: Supervise children's online activities and use parental control tools when necessary. Teach Digital Etiquette: Instill the importance of respectful and ethical online behavior. Support Offline Activities: Encourage and engage children in offline activities, hobbies, and social interactions. Be Aware of Cyberbullying: Be vigilant for signs of cyberbullying or online harassment and offer emotional support.</vt:lpstr>
      <vt:lpstr>Assessment: Evaluate individuals for digital addiction or mental health issues related to excessive screen time. Counseling and Therapy: Provide counseling and therapeutic services to address digital addiction and related mental health challenges. Digital Detox Support: Assist individuals in implementing digital detox plans when necessary. Awareness Campaign: Educate clients about the potential negative effects of excessive screen time on mental health. Support Groups: Facilitate support groups for individuals facing digital wellness challenges. Collaboration: Collaborate with educators, parents, and community organizations to address digital wellness holistically. Customized Treatment: Tailor treatment plans to address individual needs and circumstances related to digital wellness.   </vt:lpstr>
      <vt:lpstr> Peer Support: Offer support and understanding to fellow students facing digital challenges. Education: Share information and resources about responsible technology use and digital wellness. Role Modeling: Demonstrate positive and balanced digital habits as an example to others. Promote Offline Activities: Encourage peers to engage in offline activities and social interactions. Digital Well-Being Clubs: Form or join clubs or groups focused on promoting digital wellness within the school community. Peer Workshops: Facilitate workshops or discussions on topics related to digital well-being. Supportive Listening: Be a listening ear for peers who want to discuss their online experiences or concerns. Advocate for Safe Spaces: Advocate for creating safe and inclusive online and offline spaces within the school environment.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Various Stakeholders in Promoting Digital Wellness</dc:title>
  <dc:creator>CIET</dc:creator>
  <cp:lastModifiedBy>CIET</cp:lastModifiedBy>
  <cp:revision>6</cp:revision>
  <dcterms:modified xsi:type="dcterms:W3CDTF">2023-10-06T09:36:17Z</dcterms:modified>
</cp:coreProperties>
</file>